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907" r:id="rId5"/>
    <p:sldMasterId id="2147483908" r:id="rId6"/>
    <p:sldMasterId id="2147483909" r:id="rId7"/>
    <p:sldMasterId id="2147483910" r:id="rId8"/>
    <p:sldMasterId id="2147483911" r:id="rId9"/>
    <p:sldMasterId id="214748391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Lst>
  <p:sldSz cy="5143500" cx="9144000"/>
  <p:notesSz cx="6858000" cy="9144000"/>
  <p:embeddedFontLst>
    <p:embeddedFont>
      <p:font typeface="Roboto Slab Light"/>
      <p:regular r:id="rId46"/>
      <p:bold r:id="rId47"/>
    </p:embeddedFont>
    <p:embeddedFont>
      <p:font typeface="Montserrat"/>
      <p:regular r:id="rId48"/>
      <p:bold r:id="rId49"/>
      <p:italic r:id="rId50"/>
      <p:boldItalic r:id="rId51"/>
    </p:embeddedFont>
    <p:embeddedFont>
      <p:font typeface="Bebas Neue"/>
      <p:regular r:id="rId52"/>
    </p:embeddedFont>
    <p:embeddedFont>
      <p:font typeface="Overpass"/>
      <p:regular r:id="rId53"/>
      <p:bold r:id="rId54"/>
      <p:italic r:id="rId55"/>
      <p:boldItalic r:id="rId56"/>
    </p:embeddedFont>
    <p:embeddedFont>
      <p:font typeface="Fira Sans Extra Condensed Medium"/>
      <p:regular r:id="rId57"/>
      <p:bold r:id="rId58"/>
      <p:italic r:id="rId59"/>
      <p:boldItalic r:id="rId60"/>
    </p:embeddedFont>
    <p:embeddedFont>
      <p:font typeface="Overpass ExtraLight"/>
      <p:regular r:id="rId61"/>
      <p:bold r:id="rId62"/>
      <p:italic r:id="rId63"/>
      <p:boldItalic r:id="rId64"/>
    </p:embeddedFont>
    <p:embeddedFont>
      <p:font typeface="Overpass Ligh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574">
          <p15:clr>
            <a:srgbClr val="9AA0A6"/>
          </p15:clr>
        </p15:guide>
        <p15:guide id="4" pos="144">
          <p15:clr>
            <a:srgbClr val="9AA0A6"/>
          </p15:clr>
        </p15:guide>
        <p15:guide id="5" orient="horz" pos="144">
          <p15:clr>
            <a:srgbClr val="9AA0A6"/>
          </p15:clr>
        </p15:guide>
        <p15:guide id="6" orient="horz" pos="3087">
          <p15:clr>
            <a:srgbClr val="9AA0A6"/>
          </p15:clr>
        </p15:guide>
        <p15:guide id="7" orient="horz" pos="2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9F065B-90F5-408A-A1F1-B5408DF7755F}">
  <a:tblStyle styleId="{E59F065B-90F5-408A-A1F1-B5408DF7755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55B9F3E-8742-4321-9CD5-DDC6D6D7CB5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74" orient="horz"/>
        <p:guide pos="144"/>
        <p:guide pos="144" orient="horz"/>
        <p:guide pos="3087" orient="horz"/>
        <p:guide pos="288" orient="horz"/>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42" Type="http://schemas.openxmlformats.org/officeDocument/2006/relationships/slide" Target="slides/slide31.xml"/><Relationship Id="rId47" Type="http://schemas.openxmlformats.org/officeDocument/2006/relationships/font" Target="fonts/RobotoSlabLight-bold.fntdata"/><Relationship Id="rId63" Type="http://schemas.openxmlformats.org/officeDocument/2006/relationships/font" Target="fonts/OverpassExtraLight-italic.fntdata"/><Relationship Id="rId21" Type="http://schemas.openxmlformats.org/officeDocument/2006/relationships/slide" Target="slides/slide10.xml"/><Relationship Id="rId68" Type="http://schemas.openxmlformats.org/officeDocument/2006/relationships/font" Target="fonts/OverpassLight-boldItalic.fntdata"/><Relationship Id="rId7" Type="http://schemas.openxmlformats.org/officeDocument/2006/relationships/slideMaster" Target="slideMasters/slideMaster3.xml"/><Relationship Id="rId71" Type="http://schemas.openxmlformats.org/officeDocument/2006/relationships/customXml" Target="../customXml/item3.xml"/><Relationship Id="rId2" Type="http://schemas.openxmlformats.org/officeDocument/2006/relationships/viewProps" Target="viewProps.xml"/><Relationship Id="rId29" Type="http://schemas.openxmlformats.org/officeDocument/2006/relationships/slide" Target="slides/slide18.xml"/><Relationship Id="rId16" Type="http://schemas.openxmlformats.org/officeDocument/2006/relationships/slide" Target="slides/slide5.xml"/><Relationship Id="rId40" Type="http://schemas.openxmlformats.org/officeDocument/2006/relationships/slide" Target="slides/slide29.xml"/><Relationship Id="rId45" Type="http://schemas.openxmlformats.org/officeDocument/2006/relationships/slide" Target="slides/slide34.xml"/><Relationship Id="rId32" Type="http://schemas.openxmlformats.org/officeDocument/2006/relationships/slide" Target="slides/slide21.xml"/><Relationship Id="rId37" Type="http://schemas.openxmlformats.org/officeDocument/2006/relationships/slide" Target="slides/slide26.xml"/><Relationship Id="rId66" Type="http://schemas.openxmlformats.org/officeDocument/2006/relationships/font" Target="fonts/OverpassLight-bold.fntdata"/><Relationship Id="rId24" Type="http://schemas.openxmlformats.org/officeDocument/2006/relationships/slide" Target="slides/slide13.xml"/><Relationship Id="rId53" Type="http://schemas.openxmlformats.org/officeDocument/2006/relationships/font" Target="fonts/Overpass-regular.fntdata"/><Relationship Id="rId11" Type="http://schemas.openxmlformats.org/officeDocument/2006/relationships/notesMaster" Target="notesMasters/notesMaster1.xml"/><Relationship Id="rId58" Type="http://schemas.openxmlformats.org/officeDocument/2006/relationships/font" Target="fonts/FiraSansExtraCondensedMedium-bold.fntdata"/><Relationship Id="rId5" Type="http://schemas.openxmlformats.org/officeDocument/2006/relationships/slideMaster" Target="slideMasters/slideMaster1.xml"/><Relationship Id="rId61" Type="http://schemas.openxmlformats.org/officeDocument/2006/relationships/font" Target="fonts/OverpassExtraLight-regular.fntdata"/><Relationship Id="rId19" Type="http://schemas.openxmlformats.org/officeDocument/2006/relationships/slide" Target="slides/slide8.xml"/><Relationship Id="rId43" Type="http://schemas.openxmlformats.org/officeDocument/2006/relationships/slide" Target="slides/slide32.xml"/><Relationship Id="rId48" Type="http://schemas.openxmlformats.org/officeDocument/2006/relationships/font" Target="fonts/Montserrat-regular.fntdata"/><Relationship Id="rId30" Type="http://schemas.openxmlformats.org/officeDocument/2006/relationships/slide" Target="slides/slide19.xml"/><Relationship Id="rId35" Type="http://schemas.openxmlformats.org/officeDocument/2006/relationships/slide" Target="slides/slide24.xml"/><Relationship Id="rId64" Type="http://schemas.openxmlformats.org/officeDocument/2006/relationships/font" Target="fonts/OverpassExtraLight-boldItalic.fntdata"/><Relationship Id="rId22" Type="http://schemas.openxmlformats.org/officeDocument/2006/relationships/slide" Target="slides/slide11.xml"/><Relationship Id="rId27" Type="http://schemas.openxmlformats.org/officeDocument/2006/relationships/slide" Target="slides/slide16.xml"/><Relationship Id="rId56" Type="http://schemas.openxmlformats.org/officeDocument/2006/relationships/font" Target="fonts/Overpass-boldItalic.fntdata"/><Relationship Id="rId14" Type="http://schemas.openxmlformats.org/officeDocument/2006/relationships/slide" Target="slides/slide3.xml"/><Relationship Id="rId69" Type="http://schemas.openxmlformats.org/officeDocument/2006/relationships/customXml" Target="../customXml/item1.xml"/><Relationship Id="rId8" Type="http://schemas.openxmlformats.org/officeDocument/2006/relationships/slideMaster" Target="slideMasters/slideMaster4.xml"/><Relationship Id="rId51" Type="http://schemas.openxmlformats.org/officeDocument/2006/relationships/font" Target="fonts/Montserrat-boldItalic.fntdata"/><Relationship Id="rId3" Type="http://schemas.openxmlformats.org/officeDocument/2006/relationships/presProps" Target="presProps.xml"/><Relationship Id="rId46" Type="http://schemas.openxmlformats.org/officeDocument/2006/relationships/font" Target="fonts/RobotoSlabLight-regular.fntdata"/><Relationship Id="rId33" Type="http://schemas.openxmlformats.org/officeDocument/2006/relationships/slide" Target="slides/slide22.xml"/><Relationship Id="rId38" Type="http://schemas.openxmlformats.org/officeDocument/2006/relationships/slide" Target="slides/slide27.xml"/><Relationship Id="rId67" Type="http://schemas.openxmlformats.org/officeDocument/2006/relationships/font" Target="fonts/OverpassLight-italic.fntdata"/><Relationship Id="rId25" Type="http://schemas.openxmlformats.org/officeDocument/2006/relationships/slide" Target="slides/slide14.xml"/><Relationship Id="rId12" Type="http://schemas.openxmlformats.org/officeDocument/2006/relationships/slide" Target="slides/slide1.xml"/><Relationship Id="rId59" Type="http://schemas.openxmlformats.org/officeDocument/2006/relationships/font" Target="fonts/FiraSansExtraCondensedMedium-italic.fntdata"/><Relationship Id="rId17" Type="http://schemas.openxmlformats.org/officeDocument/2006/relationships/slide" Target="slides/slide6.xml"/><Relationship Id="rId41" Type="http://schemas.openxmlformats.org/officeDocument/2006/relationships/slide" Target="slides/slide30.xml"/><Relationship Id="rId62" Type="http://schemas.openxmlformats.org/officeDocument/2006/relationships/font" Target="fonts/OverpassExtraLight-bold.fntdata"/><Relationship Id="rId20" Type="http://schemas.openxmlformats.org/officeDocument/2006/relationships/slide" Target="slides/slide9.xml"/><Relationship Id="rId54" Type="http://schemas.openxmlformats.org/officeDocument/2006/relationships/font" Target="fonts/Overpass-bold.fntdata"/><Relationship Id="rId70" Type="http://schemas.openxmlformats.org/officeDocument/2006/relationships/customXml" Target="../customXml/item2.xml"/><Relationship Id="rId1" Type="http://schemas.openxmlformats.org/officeDocument/2006/relationships/theme" Target="theme/theme2.xml"/><Relationship Id="rId6" Type="http://schemas.openxmlformats.org/officeDocument/2006/relationships/slideMaster" Target="slideMasters/slideMaster2.xml"/><Relationship Id="rId49" Type="http://schemas.openxmlformats.org/officeDocument/2006/relationships/font" Target="fonts/Montserrat-bold.fntdata"/><Relationship Id="rId36" Type="http://schemas.openxmlformats.org/officeDocument/2006/relationships/slide" Target="slides/slide25.xml"/><Relationship Id="rId23" Type="http://schemas.openxmlformats.org/officeDocument/2006/relationships/slide" Target="slides/slide12.xml"/><Relationship Id="rId28" Type="http://schemas.openxmlformats.org/officeDocument/2006/relationships/slide" Target="slides/slide17.xml"/><Relationship Id="rId57" Type="http://schemas.openxmlformats.org/officeDocument/2006/relationships/font" Target="fonts/FiraSansExtraCondensedMedium-regular.fntdata"/><Relationship Id="rId15" Type="http://schemas.openxmlformats.org/officeDocument/2006/relationships/slide" Target="slides/slide4.xml"/><Relationship Id="rId44" Type="http://schemas.openxmlformats.org/officeDocument/2006/relationships/slide" Target="slides/slide33.xml"/><Relationship Id="rId31" Type="http://schemas.openxmlformats.org/officeDocument/2006/relationships/slide" Target="slides/slide20.xml"/><Relationship Id="rId65" Type="http://schemas.openxmlformats.org/officeDocument/2006/relationships/font" Target="fonts/OverpassLight-regular.fntdata"/><Relationship Id="rId60" Type="http://schemas.openxmlformats.org/officeDocument/2006/relationships/font" Target="fonts/FiraSansExtraCondensedMedium-boldItalic.fntdata"/><Relationship Id="rId52" Type="http://schemas.openxmlformats.org/officeDocument/2006/relationships/font" Target="fonts/BebasNeue-regular.fntdata"/><Relationship Id="rId10" Type="http://schemas.openxmlformats.org/officeDocument/2006/relationships/slideMaster" Target="slideMasters/slideMaster6.xml"/><Relationship Id="rId4" Type="http://schemas.openxmlformats.org/officeDocument/2006/relationships/tableStyles" Target="tableStyles.xml"/><Relationship Id="rId9" Type="http://schemas.openxmlformats.org/officeDocument/2006/relationships/slideMaster" Target="slideMasters/slideMaster5.xml"/><Relationship Id="rId39" Type="http://schemas.openxmlformats.org/officeDocument/2006/relationships/slide" Target="slides/slide28.xml"/><Relationship Id="rId13" Type="http://schemas.openxmlformats.org/officeDocument/2006/relationships/slide" Target="slides/slide2.xml"/><Relationship Id="rId18" Type="http://schemas.openxmlformats.org/officeDocument/2006/relationships/slide" Target="slides/slide7.xml"/><Relationship Id="rId34" Type="http://schemas.openxmlformats.org/officeDocument/2006/relationships/slide" Target="slides/slide23.xml"/><Relationship Id="rId50" Type="http://schemas.openxmlformats.org/officeDocument/2006/relationships/font" Target="fonts/Montserrat-italic.fntdata"/><Relationship Id="rId55" Type="http://schemas.openxmlformats.org/officeDocument/2006/relationships/font" Target="fonts/Overpas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1651b75ba2b_1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2" name="Google Shape;1862;g1651b75ba2b_1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Laz</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g326a1262fea_1_3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9" name="Google Shape;1979;g326a1262fea_1_3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Kathy: Key to convincing employer partners to engage with the District is demonstrating that we understand their pipeline needs and have a way of working together to fulfill them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326a1262fea_1_3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6" name="Google Shape;1986;g326a1262fea_1_3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Kathy: What finally got them to start </a:t>
            </a:r>
            <a:r>
              <a:rPr lang="en"/>
              <a:t>engaging</a:t>
            </a:r>
            <a:r>
              <a:rPr lang="en"/>
              <a:t> with us?  Two things: 1. The success stories we shared about our initial CNA apprenticeship experience with a single partner (GA) and 2. COVID - with nursing assistants leaving the healthcare industry in droves, employers were open to new avenues for pipeline development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6" name="Shape 1996"/>
        <p:cNvGrpSpPr/>
        <p:nvPr/>
      </p:nvGrpSpPr>
      <p:grpSpPr>
        <a:xfrm>
          <a:off x="0" y="0"/>
          <a:ext cx="0" cy="0"/>
          <a:chOff x="0" y="0"/>
          <a:chExt cx="0" cy="0"/>
        </a:xfrm>
      </p:grpSpPr>
      <p:sp>
        <p:nvSpPr>
          <p:cNvPr id="1997" name="Google Shape;1997;g326a1262fea_1_3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8" name="Google Shape;1998;g326a1262fea_1_3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3" name="Shape 2003"/>
        <p:cNvGrpSpPr/>
        <p:nvPr/>
      </p:nvGrpSpPr>
      <p:grpSpPr>
        <a:xfrm>
          <a:off x="0" y="0"/>
          <a:ext cx="0" cy="0"/>
          <a:chOff x="0" y="0"/>
          <a:chExt cx="0" cy="0"/>
        </a:xfrm>
      </p:grpSpPr>
      <p:sp>
        <p:nvSpPr>
          <p:cNvPr id="2004" name="Google Shape;2004;g33998489cc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5" name="Google Shape;2005;g33998489cc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Kathy: once we had a “seat at the table,” it was important to have a conversation with employers about what skills they’re looking for in CNAs and then be able to 1) demonstrate that D214 students appropriately skilled through their coursework, clinicals and certification exam as CNAs, and 2) develop a list of competencies that these student apprentices would work toward that align with the job </a:t>
            </a:r>
            <a:r>
              <a:rPr lang="en"/>
              <a:t>responsibilities</a:t>
            </a:r>
            <a:r>
              <a:rPr lang="en"/>
              <a:t> the employer is </a:t>
            </a:r>
            <a:r>
              <a:rPr lang="en"/>
              <a:t>seeking</a:t>
            </a:r>
            <a:r>
              <a:rPr lang="en"/>
              <a:t> to fulfill.  We were lucky that a competency framework already existed for a DOL registered CNA apprenticeship so we were able to utilize that. Students </a:t>
            </a:r>
            <a:r>
              <a:rPr lang="en"/>
              <a:t>have</a:t>
            </a:r>
            <a:r>
              <a:rPr lang="en"/>
              <a:t> already done 350 hours of RTI, Math, English Proficient and Clinicals prior to the apprenticeship- 800 hours over the course of Freshman-Junior Year. This is a 4 year experience with the capstone as a senior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8" name="Shape 2048"/>
        <p:cNvGrpSpPr/>
        <p:nvPr/>
      </p:nvGrpSpPr>
      <p:grpSpPr>
        <a:xfrm>
          <a:off x="0" y="0"/>
          <a:ext cx="0" cy="0"/>
          <a:chOff x="0" y="0"/>
          <a:chExt cx="0" cy="0"/>
        </a:xfrm>
      </p:grpSpPr>
      <p:sp>
        <p:nvSpPr>
          <p:cNvPr id="2049" name="Google Shape;2049;g326a1262fea_1_2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0" name="Google Shape;2050;g326a1262fea_1_2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Kathy: were able to match the skills identified in the competency framework to the requirements employers were looking for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1" name="Shape 2081"/>
        <p:cNvGrpSpPr/>
        <p:nvPr/>
      </p:nvGrpSpPr>
      <p:grpSpPr>
        <a:xfrm>
          <a:off x="0" y="0"/>
          <a:ext cx="0" cy="0"/>
          <a:chOff x="0" y="0"/>
          <a:chExt cx="0" cy="0"/>
        </a:xfrm>
      </p:grpSpPr>
      <p:sp>
        <p:nvSpPr>
          <p:cNvPr id="2082" name="Google Shape;2082;g33998489cc8_0_10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3" name="Google Shape;2083;g33998489cc8_0_1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Kathy: and we work with the employers to understand their scheduling needs and customize students’ schedules to meet those needs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1" name="Shape 2091"/>
        <p:cNvGrpSpPr/>
        <p:nvPr/>
      </p:nvGrpSpPr>
      <p:grpSpPr>
        <a:xfrm>
          <a:off x="0" y="0"/>
          <a:ext cx="0" cy="0"/>
          <a:chOff x="0" y="0"/>
          <a:chExt cx="0" cy="0"/>
        </a:xfrm>
      </p:grpSpPr>
      <p:sp>
        <p:nvSpPr>
          <p:cNvPr id="2092" name="Google Shape;2092;g326a1262fea_1_3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3" name="Google Shape;2093;g326a1262fea_1_3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8" name="Shape 2098"/>
        <p:cNvGrpSpPr/>
        <p:nvPr/>
      </p:nvGrpSpPr>
      <p:grpSpPr>
        <a:xfrm>
          <a:off x="0" y="0"/>
          <a:ext cx="0" cy="0"/>
          <a:chOff x="0" y="0"/>
          <a:chExt cx="0" cy="0"/>
        </a:xfrm>
      </p:grpSpPr>
      <p:sp>
        <p:nvSpPr>
          <p:cNvPr id="2099" name="Google Shape;2099;g33998489cc8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0" name="Google Shape;2100;g33998489cc8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the last 5 school years we have averaged 255 students completing the CNA course and certification annually.  In our area, other school districts that access the CNA course through partnership with our local community college are enrolling similarly robust class sizes.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2" name="Shape 2112"/>
        <p:cNvGrpSpPr/>
        <p:nvPr/>
      </p:nvGrpSpPr>
      <p:grpSpPr>
        <a:xfrm>
          <a:off x="0" y="0"/>
          <a:ext cx="0" cy="0"/>
          <a:chOff x="0" y="0"/>
          <a:chExt cx="0" cy="0"/>
        </a:xfrm>
      </p:grpSpPr>
      <p:sp>
        <p:nvSpPr>
          <p:cNvPr id="2113" name="Google Shape;2113;g326a1262fea_1_3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4" name="Google Shape;2114;g326a1262fea_1_3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Having a robust pool of qualified student CNAs is important, but we then have to motivate the juniors to participate in a CNA apprenticeship their senior year, so a recruitment strategy is developed that includes several different touchpoints with students, such as visits to their CNA classrooms, information sessions for both students and parents, one-on-one appointments and </a:t>
            </a:r>
            <a:r>
              <a:rPr lang="en">
                <a:solidFill>
                  <a:schemeClr val="dk1"/>
                </a:solidFill>
              </a:rPr>
              <a:t>referrals</a:t>
            </a:r>
            <a:r>
              <a:rPr lang="en">
                <a:solidFill>
                  <a:schemeClr val="dk1"/>
                </a:solidFill>
              </a:rPr>
              <a:t> from counselors or teachers.  We then employ a robust application and screening process to identify candidates to participate in interviews with both a D214 interview team and an employer interview team.</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0" name="Shape 2120"/>
        <p:cNvGrpSpPr/>
        <p:nvPr/>
      </p:nvGrpSpPr>
      <p:grpSpPr>
        <a:xfrm>
          <a:off x="0" y="0"/>
          <a:ext cx="0" cy="0"/>
          <a:chOff x="0" y="0"/>
          <a:chExt cx="0" cy="0"/>
        </a:xfrm>
      </p:grpSpPr>
      <p:sp>
        <p:nvSpPr>
          <p:cNvPr id="2121" name="Google Shape;2121;g326a1262fea_1_3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2" name="Google Shape;2122;g326a1262fea_1_3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Building a talent supply chain is dependent upon successful experiences for our student apprentices, from both the employer and student employee standpoint.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9" name="Shape 1869"/>
        <p:cNvGrpSpPr/>
        <p:nvPr/>
      </p:nvGrpSpPr>
      <p:grpSpPr>
        <a:xfrm>
          <a:off x="0" y="0"/>
          <a:ext cx="0" cy="0"/>
          <a:chOff x="0" y="0"/>
          <a:chExt cx="0" cy="0"/>
        </a:xfrm>
      </p:grpSpPr>
      <p:sp>
        <p:nvSpPr>
          <p:cNvPr id="1870" name="Google Shape;1870;g192490834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1" name="Google Shape;1871;g192490834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Laz: Background on D214: high school district with 7 different high schools, roughly 12,000 students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7" name="Shape 2127"/>
        <p:cNvGrpSpPr/>
        <p:nvPr/>
      </p:nvGrpSpPr>
      <p:grpSpPr>
        <a:xfrm>
          <a:off x="0" y="0"/>
          <a:ext cx="0" cy="0"/>
          <a:chOff x="0" y="0"/>
          <a:chExt cx="0" cy="0"/>
        </a:xfrm>
      </p:grpSpPr>
      <p:sp>
        <p:nvSpPr>
          <p:cNvPr id="2128" name="Google Shape;2128;g326a1262fea_1_3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9" name="Google Shape;2129;g326a1262fea_1_3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To facilitate the start of a successful experience, both the District and the employer need to be willing to invest in the </a:t>
            </a:r>
            <a:r>
              <a:rPr lang="en"/>
              <a:t>appropriate</a:t>
            </a:r>
            <a:r>
              <a:rPr lang="en"/>
              <a:t> training and preparation.</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g326a1262fea_1_3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7" name="Google Shape;2137;g326a1262fea_1_3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once onboarded and working, an ongoing system of support must be provided to students both at the employer site and in their school buildings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3" name="Shape 2143"/>
        <p:cNvGrpSpPr/>
        <p:nvPr/>
      </p:nvGrpSpPr>
      <p:grpSpPr>
        <a:xfrm>
          <a:off x="0" y="0"/>
          <a:ext cx="0" cy="0"/>
          <a:chOff x="0" y="0"/>
          <a:chExt cx="0" cy="0"/>
        </a:xfrm>
      </p:grpSpPr>
      <p:sp>
        <p:nvSpPr>
          <p:cNvPr id="2144" name="Google Shape;2144;g326a1262fea_1_3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5" name="Google Shape;2145;g326a1262fea_1_3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ensure satisfactory performance, a plan for continuous feedback and </a:t>
            </a:r>
            <a:r>
              <a:rPr lang="en"/>
              <a:t>improvement</a:t>
            </a:r>
            <a:r>
              <a:rPr lang="en"/>
              <a:t> needs to implemented with fidelity.  Our hope is to continue to see students who graduate from our program and maintain their employment, whether that’s working while in school or home for school breaks, or transitioning directly into the workforce.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0" name="Shape 2150"/>
        <p:cNvGrpSpPr/>
        <p:nvPr/>
      </p:nvGrpSpPr>
      <p:grpSpPr>
        <a:xfrm>
          <a:off x="0" y="0"/>
          <a:ext cx="0" cy="0"/>
          <a:chOff x="0" y="0"/>
          <a:chExt cx="0" cy="0"/>
        </a:xfrm>
      </p:grpSpPr>
      <p:sp>
        <p:nvSpPr>
          <p:cNvPr id="2151" name="Google Shape;2151;g326a1262fea_1_3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2" name="Google Shape;2152;g326a1262fea_1_3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addition to providing supports for </a:t>
            </a:r>
            <a:r>
              <a:rPr lang="en"/>
              <a:t>the</a:t>
            </a:r>
            <a:r>
              <a:rPr lang="en"/>
              <a:t> student employees, it’s important that the District and employer connect regularly to review student progress, assess skill development, identify any learning gaps and be flexible about making adjustments based on both student and employer needs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7" name="Shape 2157"/>
        <p:cNvGrpSpPr/>
        <p:nvPr/>
      </p:nvGrpSpPr>
      <p:grpSpPr>
        <a:xfrm>
          <a:off x="0" y="0"/>
          <a:ext cx="0" cy="0"/>
          <a:chOff x="0" y="0"/>
          <a:chExt cx="0" cy="0"/>
        </a:xfrm>
      </p:grpSpPr>
      <p:sp>
        <p:nvSpPr>
          <p:cNvPr id="2158" name="Google Shape;2158;g326a1262fea_1_3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9" name="Google Shape;2159;g326a1262fea_1_3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It’s also </a:t>
            </a:r>
            <a:r>
              <a:rPr lang="en"/>
              <a:t>important</a:t>
            </a:r>
            <a:r>
              <a:rPr lang="en"/>
              <a:t> that the apprenticeship program remains in compliance with any requirements to guarantee continued grant funding and to ensure compliance with DOL requirements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4" name="Shape 2164"/>
        <p:cNvGrpSpPr/>
        <p:nvPr/>
      </p:nvGrpSpPr>
      <p:grpSpPr>
        <a:xfrm>
          <a:off x="0" y="0"/>
          <a:ext cx="0" cy="0"/>
          <a:chOff x="0" y="0"/>
          <a:chExt cx="0" cy="0"/>
        </a:xfrm>
      </p:grpSpPr>
      <p:sp>
        <p:nvSpPr>
          <p:cNvPr id="2165" name="Google Shape;2165;g2d2a8f7f2e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6" name="Google Shape;2166;g2d2a8f7f2e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Marcella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1" name="Shape 2171"/>
        <p:cNvGrpSpPr/>
        <p:nvPr/>
      </p:nvGrpSpPr>
      <p:grpSpPr>
        <a:xfrm>
          <a:off x="0" y="0"/>
          <a:ext cx="0" cy="0"/>
          <a:chOff x="0" y="0"/>
          <a:chExt cx="0" cy="0"/>
        </a:xfrm>
      </p:grpSpPr>
      <p:sp>
        <p:nvSpPr>
          <p:cNvPr id="2172" name="Google Shape;2172;g17eb035649d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3" name="Google Shape;2173;g17eb035649d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Marcella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2d2a8f7f2e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2" name="Google Shape;2182;g2d2a8f7f2e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Marcella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8" name="Shape 2188"/>
        <p:cNvGrpSpPr/>
        <p:nvPr/>
      </p:nvGrpSpPr>
      <p:grpSpPr>
        <a:xfrm>
          <a:off x="0" y="0"/>
          <a:ext cx="0" cy="0"/>
          <a:chOff x="0" y="0"/>
          <a:chExt cx="0" cy="0"/>
        </a:xfrm>
      </p:grpSpPr>
      <p:sp>
        <p:nvSpPr>
          <p:cNvPr id="2189" name="Google Shape;2189;g326a1262fea_1_3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0" name="Google Shape;2190;g326a1262fea_1_3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of course we can’t forget the softer side of the District/employer partnership.  D214 plans a calendar full of various stewardship activities to express gratitude for our continued partnerships and to strengthen and grow those partnerships.  Strong partner relationships are responsible for opening new and different opportunities with employers in different career areas or with different functions or subsidiaries (i.e. NCH CNA leading to Pharma and Biomedical Engineering).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8" name="Shape 2198"/>
        <p:cNvGrpSpPr/>
        <p:nvPr/>
      </p:nvGrpSpPr>
      <p:grpSpPr>
        <a:xfrm>
          <a:off x="0" y="0"/>
          <a:ext cx="0" cy="0"/>
          <a:chOff x="0" y="0"/>
          <a:chExt cx="0" cy="0"/>
        </a:xfrm>
      </p:grpSpPr>
      <p:sp>
        <p:nvSpPr>
          <p:cNvPr id="2199" name="Google Shape;2199;g1789bd698b7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0" name="Google Shape;2200;g1789bd698b7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LAZ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4" name="Shape 1884"/>
        <p:cNvGrpSpPr/>
        <p:nvPr/>
      </p:nvGrpSpPr>
      <p:grpSpPr>
        <a:xfrm>
          <a:off x="0" y="0"/>
          <a:ext cx="0" cy="0"/>
          <a:chOff x="0" y="0"/>
          <a:chExt cx="0" cy="0"/>
        </a:xfrm>
      </p:grpSpPr>
      <p:sp>
        <p:nvSpPr>
          <p:cNvPr id="1885" name="Google Shape;1885;g1924908342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6" name="Google Shape;1886;g1924908342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Laz: </a:t>
            </a:r>
            <a:r>
              <a:rPr lang="en">
                <a:solidFill>
                  <a:schemeClr val="dk1"/>
                </a:solidFill>
              </a:rPr>
              <a:t>Background on D214: strong focus on offering student opportunities to participate in career focused coursework and work-based learning experiences as well as participating in early college credit coursework, many of which also offer industry credentials and cerfifications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6" name="Shape 2206"/>
        <p:cNvGrpSpPr/>
        <p:nvPr/>
      </p:nvGrpSpPr>
      <p:grpSpPr>
        <a:xfrm>
          <a:off x="0" y="0"/>
          <a:ext cx="0" cy="0"/>
          <a:chOff x="0" y="0"/>
          <a:chExt cx="0" cy="0"/>
        </a:xfrm>
      </p:grpSpPr>
      <p:sp>
        <p:nvSpPr>
          <p:cNvPr id="2207" name="Google Shape;2207;g177785383a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8" name="Google Shape;2208;g177785383a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Kathy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2" name="Shape 2212"/>
        <p:cNvGrpSpPr/>
        <p:nvPr/>
      </p:nvGrpSpPr>
      <p:grpSpPr>
        <a:xfrm>
          <a:off x="0" y="0"/>
          <a:ext cx="0" cy="0"/>
          <a:chOff x="0" y="0"/>
          <a:chExt cx="0" cy="0"/>
        </a:xfrm>
      </p:grpSpPr>
      <p:sp>
        <p:nvSpPr>
          <p:cNvPr id="2213" name="Google Shape;2213;g18ec9e3b04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4" name="Google Shape;2214;g18ec9e3b04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Kathy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8" name="Shape 2218"/>
        <p:cNvGrpSpPr/>
        <p:nvPr/>
      </p:nvGrpSpPr>
      <p:grpSpPr>
        <a:xfrm>
          <a:off x="0" y="0"/>
          <a:ext cx="0" cy="0"/>
          <a:chOff x="0" y="0"/>
          <a:chExt cx="0" cy="0"/>
        </a:xfrm>
      </p:grpSpPr>
      <p:sp>
        <p:nvSpPr>
          <p:cNvPr id="2219" name="Google Shape;2219;g33a4768f0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0" name="Google Shape;2220;g33a4768f0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5" name="Shape 2225"/>
        <p:cNvGrpSpPr/>
        <p:nvPr/>
      </p:nvGrpSpPr>
      <p:grpSpPr>
        <a:xfrm>
          <a:off x="0" y="0"/>
          <a:ext cx="0" cy="0"/>
          <a:chOff x="0" y="0"/>
          <a:chExt cx="0" cy="0"/>
        </a:xfrm>
      </p:grpSpPr>
      <p:sp>
        <p:nvSpPr>
          <p:cNvPr id="2226" name="Google Shape;2226;g17eb035649d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7" name="Google Shape;2227;g17eb035649d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Marcella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2" name="Shape 2232"/>
        <p:cNvGrpSpPr/>
        <p:nvPr/>
      </p:nvGrpSpPr>
      <p:grpSpPr>
        <a:xfrm>
          <a:off x="0" y="0"/>
          <a:ext cx="0" cy="0"/>
          <a:chOff x="0" y="0"/>
          <a:chExt cx="0" cy="0"/>
        </a:xfrm>
      </p:grpSpPr>
      <p:sp>
        <p:nvSpPr>
          <p:cNvPr id="2233" name="Google Shape;2233;g326a1262fea_1_3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4" name="Google Shape;2234;g326a1262fea_1_3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g326a1262fea_1_3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1" name="Google Shape;1901;g326a1262fea_1_3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Laz: Focus for today is how we worked with industry partners, specifically in the healthcare field, to create an apprenticeship program that serves as tool for pipeline development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2" name="Shape 1912"/>
        <p:cNvGrpSpPr/>
        <p:nvPr/>
      </p:nvGrpSpPr>
      <p:grpSpPr>
        <a:xfrm>
          <a:off x="0" y="0"/>
          <a:ext cx="0" cy="0"/>
          <a:chOff x="0" y="0"/>
          <a:chExt cx="0" cy="0"/>
        </a:xfrm>
      </p:grpSpPr>
      <p:sp>
        <p:nvSpPr>
          <p:cNvPr id="1913" name="Google Shape;1913;g1789bd698b7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4" name="Google Shape;1914;g1789bd698b7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Barb: At D214, our career pathways programming is built around 3 principles: each pathway offers students a sequence of courses with options for on and off-ramps, the opportunity to participate in WBL in authentic industry settings, and the chance to take early college credit-bearing coursework and earn industry certifications.  We are </a:t>
            </a:r>
            <a:r>
              <a:rPr lang="en"/>
              <a:t>meeting</a:t>
            </a:r>
            <a:r>
              <a:rPr lang="en"/>
              <a:t> principles 1 &amp; 3 through the healthcare pathway coursework we offer – specifically the CNA certification course taken by juniors and seniors.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33998489cc8_0_0:notes"/>
          <p:cNvSpPr txBox="1"/>
          <p:nvPr>
            <p:ph idx="1" type="body"/>
          </p:nvPr>
        </p:nvSpPr>
        <p:spPr>
          <a:xfrm>
            <a:off x="914400" y="4343400"/>
            <a:ext cx="5029200" cy="41151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Clr>
                <a:schemeClr val="dk1"/>
              </a:buClr>
              <a:buSzPts val="1100"/>
              <a:buFont typeface="Arial"/>
              <a:buNone/>
            </a:pPr>
            <a:r>
              <a:rPr lang="en">
                <a:solidFill>
                  <a:schemeClr val="dk1"/>
                </a:solidFill>
              </a:rPr>
              <a:t>Barb: Here’s a look at the coursework we offer students in our healthcare pathway, including the CNA certification course taken by juniors and seniors.  To be ready to be an apprentice senior year, students really have to start the pathway as freshman with Intro to Health Care.</a:t>
            </a:r>
            <a:endParaRPr>
              <a:solidFill>
                <a:schemeClr val="dk1"/>
              </a:solidFill>
            </a:endParaRPr>
          </a:p>
          <a:p>
            <a:pPr indent="0" lvl="0" marL="0" rtl="0" algn="l">
              <a:lnSpc>
                <a:spcPct val="117999"/>
              </a:lnSpc>
              <a:spcBef>
                <a:spcPts val="0"/>
              </a:spcBef>
              <a:spcAft>
                <a:spcPts val="0"/>
              </a:spcAft>
              <a:buSzPts val="1400"/>
              <a:buNone/>
            </a:pPr>
            <a:r>
              <a:t/>
            </a:r>
            <a:endParaRPr/>
          </a:p>
        </p:txBody>
      </p:sp>
      <p:sp>
        <p:nvSpPr>
          <p:cNvPr id="1930" name="Google Shape;1930;g33998489cc8_0_0:notes"/>
          <p:cNvSpPr/>
          <p:nvPr>
            <p:ph idx="2" type="sldImg"/>
          </p:nvPr>
        </p:nvSpPr>
        <p:spPr>
          <a:xfrm>
            <a:off x="1705131" y="685387"/>
            <a:ext cx="34479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9" name="Shape 1939"/>
        <p:cNvGrpSpPr/>
        <p:nvPr/>
      </p:nvGrpSpPr>
      <p:grpSpPr>
        <a:xfrm>
          <a:off x="0" y="0"/>
          <a:ext cx="0" cy="0"/>
          <a:chOff x="0" y="0"/>
          <a:chExt cx="0" cy="0"/>
        </a:xfrm>
      </p:grpSpPr>
      <p:sp>
        <p:nvSpPr>
          <p:cNvPr id="1940" name="Google Shape;1940;g33998489cc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1" name="Google Shape;1941;g33998489cc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Barb: to provide a robust pathways experience, we have to go beyond the classroom to offer students the opportunity to participate in WBL. We offer all students opportunities for participate in WBL – from supported work </a:t>
            </a:r>
            <a:r>
              <a:rPr lang="en"/>
              <a:t>environments</a:t>
            </a:r>
            <a:r>
              <a:rPr lang="en"/>
              <a:t> for students with special needs to independent internship and apprenticeship experiences.  We’re specifically going to talk about the healthcare apprenticeship program today, and the process from inception through </a:t>
            </a:r>
            <a:r>
              <a:rPr lang="en"/>
              <a:t>robust</a:t>
            </a:r>
            <a:r>
              <a:rPr lang="en"/>
              <a:t> pipeline development and management.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5" name="Shape 1955"/>
        <p:cNvGrpSpPr/>
        <p:nvPr/>
      </p:nvGrpSpPr>
      <p:grpSpPr>
        <a:xfrm>
          <a:off x="0" y="0"/>
          <a:ext cx="0" cy="0"/>
          <a:chOff x="0" y="0"/>
          <a:chExt cx="0" cy="0"/>
        </a:xfrm>
      </p:grpSpPr>
      <p:sp>
        <p:nvSpPr>
          <p:cNvPr id="1956" name="Google Shape;1956;g326a1262fea_1_1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7" name="Google Shape;1957;g326a1262fea_1_1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Kathy: the first </a:t>
            </a:r>
            <a:r>
              <a:rPr lang="en"/>
              <a:t>strategy</a:t>
            </a:r>
            <a:r>
              <a:rPr lang="en"/>
              <a:t> for developing a robust talent </a:t>
            </a:r>
            <a:r>
              <a:rPr lang="en"/>
              <a:t>pipeline</a:t>
            </a:r>
            <a:r>
              <a:rPr lang="en"/>
              <a:t> is the collaboration between parties to create a program (in our case apprenticeship) that will funnel talent to the employer. The benefit we bring to employers is that we are the educational provider and we cover the cost and serve as the intermediary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2" name="Shape 1962"/>
        <p:cNvGrpSpPr/>
        <p:nvPr/>
      </p:nvGrpSpPr>
      <p:grpSpPr>
        <a:xfrm>
          <a:off x="0" y="0"/>
          <a:ext cx="0" cy="0"/>
          <a:chOff x="0" y="0"/>
          <a:chExt cx="0" cy="0"/>
        </a:xfrm>
      </p:grpSpPr>
      <p:sp>
        <p:nvSpPr>
          <p:cNvPr id="1963" name="Google Shape;1963;g326a1262fea_1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4" name="Google Shape;1964;g326a1262fea_1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Kathy: tell the story about how when we initially approached healthcare employers to propose the development of an apprenticeship program, most providers were hesitant to engage because they were concerned about employing students under the age of 18.  Working now in a “collaborative” to come together to plan and gain traction.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5.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 name="Shape 7"/>
        <p:cNvGrpSpPr/>
        <p:nvPr/>
      </p:nvGrpSpPr>
      <p:grpSpPr>
        <a:xfrm>
          <a:off x="0" y="0"/>
          <a:ext cx="0" cy="0"/>
          <a:chOff x="0" y="0"/>
          <a:chExt cx="0" cy="0"/>
        </a:xfrm>
      </p:grpSpPr>
      <p:sp>
        <p:nvSpPr>
          <p:cNvPr id="8" name="Google Shape;8;p2"/>
          <p:cNvSpPr txBox="1"/>
          <p:nvPr>
            <p:ph type="title"/>
          </p:nvPr>
        </p:nvSpPr>
        <p:spPr>
          <a:xfrm>
            <a:off x="321475" y="184073"/>
            <a:ext cx="7072200" cy="5217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AA0024"/>
              </a:buClr>
              <a:buSzPts val="2400"/>
              <a:buFont typeface="Arial"/>
              <a:buNone/>
              <a:defRPr b="1" i="0" sz="2400" u="none" cap="none" strike="noStrike">
                <a:solidFill>
                  <a:srgbClr val="AA0024"/>
                </a:solidFill>
                <a:latin typeface="Arial"/>
                <a:ea typeface="Arial"/>
                <a:cs typeface="Arial"/>
                <a:sym typeface="Arial"/>
              </a:defRPr>
            </a:lvl1pPr>
            <a:lvl2pPr indent="0" lvl="1"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2pPr>
            <a:lvl3pPr indent="0" lvl="2"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3pPr>
            <a:lvl4pPr indent="0" lvl="3"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4pPr>
            <a:lvl5pPr indent="0" lvl="4"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5pPr>
            <a:lvl6pPr indent="0" lvl="5"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6pPr>
            <a:lvl7pPr indent="0" lvl="6"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7pPr>
            <a:lvl8pPr indent="0" lvl="7"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8pPr>
            <a:lvl9pPr indent="0" lvl="8"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9pPr>
          </a:lstStyle>
          <a:p/>
        </p:txBody>
      </p:sp>
      <p:sp>
        <p:nvSpPr>
          <p:cNvPr id="9" name="Google Shape;9;p2"/>
          <p:cNvSpPr txBox="1"/>
          <p:nvPr>
            <p:ph idx="12" type="sldNum"/>
          </p:nvPr>
        </p:nvSpPr>
        <p:spPr>
          <a:xfrm>
            <a:off x="3771899" y="4864458"/>
            <a:ext cx="1600200" cy="92400"/>
          </a:xfrm>
          <a:prstGeom prst="rect">
            <a:avLst/>
          </a:prstGeom>
          <a:noFill/>
          <a:ln>
            <a:noFill/>
          </a:ln>
        </p:spPr>
        <p:txBody>
          <a:bodyPr anchorCtr="0" anchor="t" bIns="0" lIns="0" spcFirstLastPara="1" rIns="0" wrap="square" tIns="0">
            <a:spAutoFit/>
          </a:bodyPr>
          <a:lstStyle>
            <a:lvl1pPr indent="0" lvl="0"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ITLE_3">
    <p:spTree>
      <p:nvGrpSpPr>
        <p:cNvPr id="39" name="Shape 39"/>
        <p:cNvGrpSpPr/>
        <p:nvPr/>
      </p:nvGrpSpPr>
      <p:grpSpPr>
        <a:xfrm>
          <a:off x="0" y="0"/>
          <a:ext cx="0" cy="0"/>
          <a:chOff x="0" y="0"/>
          <a:chExt cx="0" cy="0"/>
        </a:xfrm>
      </p:grpSpPr>
      <p:sp>
        <p:nvSpPr>
          <p:cNvPr id="40" name="Google Shape;40;p11"/>
          <p:cNvSpPr txBox="1"/>
          <p:nvPr>
            <p:ph type="title"/>
          </p:nvPr>
        </p:nvSpPr>
        <p:spPr>
          <a:xfrm>
            <a:off x="457201" y="171450"/>
            <a:ext cx="6858000" cy="369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rgbClr val="AA0023"/>
              </a:buClr>
              <a:buSzPts val="2400"/>
              <a:buFont typeface="Arial"/>
              <a:buNone/>
              <a:defRPr b="1" sz="2400">
                <a:solidFill>
                  <a:srgbClr val="AA0023"/>
                </a:solidFill>
                <a:latin typeface="Arial"/>
                <a:ea typeface="Arial"/>
                <a:cs typeface="Arial"/>
                <a:sym typeface="Arial"/>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1" name="Google Shape;41;p11"/>
          <p:cNvSpPr txBox="1"/>
          <p:nvPr>
            <p:ph idx="12" type="sldNum"/>
          </p:nvPr>
        </p:nvSpPr>
        <p:spPr>
          <a:xfrm>
            <a:off x="4476630" y="4878962"/>
            <a:ext cx="181800" cy="1230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7F7F7F"/>
              </a:buClr>
              <a:buSzPts val="800"/>
              <a:buFont typeface="Arial"/>
              <a:buNone/>
              <a:defRPr b="0" i="0" sz="8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5">
    <p:spTree>
      <p:nvGrpSpPr>
        <p:cNvPr id="663" name="Shape 663"/>
        <p:cNvGrpSpPr/>
        <p:nvPr/>
      </p:nvGrpSpPr>
      <p:grpSpPr>
        <a:xfrm>
          <a:off x="0" y="0"/>
          <a:ext cx="0" cy="0"/>
          <a:chOff x="0" y="0"/>
          <a:chExt cx="0" cy="0"/>
        </a:xfrm>
      </p:grpSpPr>
      <p:sp>
        <p:nvSpPr>
          <p:cNvPr id="664" name="Google Shape;664;p104"/>
          <p:cNvSpPr txBox="1"/>
          <p:nvPr>
            <p:ph type="title"/>
          </p:nvPr>
        </p:nvSpPr>
        <p:spPr>
          <a:xfrm>
            <a:off x="699000" y="428125"/>
            <a:ext cx="7746000" cy="6321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5" name="Google Shape;665;p10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5_2">
    <p:spTree>
      <p:nvGrpSpPr>
        <p:cNvPr id="666" name="Shape 666"/>
        <p:cNvGrpSpPr/>
        <p:nvPr/>
      </p:nvGrpSpPr>
      <p:grpSpPr>
        <a:xfrm>
          <a:off x="0" y="0"/>
          <a:ext cx="0" cy="0"/>
          <a:chOff x="0" y="0"/>
          <a:chExt cx="0" cy="0"/>
        </a:xfrm>
      </p:grpSpPr>
      <p:sp>
        <p:nvSpPr>
          <p:cNvPr id="667" name="Google Shape;667;p105"/>
          <p:cNvSpPr txBox="1"/>
          <p:nvPr>
            <p:ph type="title"/>
          </p:nvPr>
        </p:nvSpPr>
        <p:spPr>
          <a:xfrm>
            <a:off x="699000" y="428125"/>
            <a:ext cx="7746000" cy="6321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8" name="Google Shape;668;p10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5_1">
    <p:bg>
      <p:bgPr>
        <a:solidFill>
          <a:schemeClr val="dk1"/>
        </a:solidFill>
      </p:bgPr>
    </p:bg>
    <p:spTree>
      <p:nvGrpSpPr>
        <p:cNvPr id="669" name="Shape 669"/>
        <p:cNvGrpSpPr/>
        <p:nvPr/>
      </p:nvGrpSpPr>
      <p:grpSpPr>
        <a:xfrm>
          <a:off x="0" y="0"/>
          <a:ext cx="0" cy="0"/>
          <a:chOff x="0" y="0"/>
          <a:chExt cx="0" cy="0"/>
        </a:xfrm>
      </p:grpSpPr>
      <p:sp>
        <p:nvSpPr>
          <p:cNvPr id="670" name="Google Shape;670;p106"/>
          <p:cNvSpPr txBox="1"/>
          <p:nvPr>
            <p:ph type="title"/>
          </p:nvPr>
        </p:nvSpPr>
        <p:spPr>
          <a:xfrm>
            <a:off x="699000" y="744746"/>
            <a:ext cx="2115000" cy="6321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1" name="Google Shape;671;p10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ONLY_3">
    <p:spTree>
      <p:nvGrpSpPr>
        <p:cNvPr id="672" name="Shape 672"/>
        <p:cNvGrpSpPr/>
        <p:nvPr/>
      </p:nvGrpSpPr>
      <p:grpSpPr>
        <a:xfrm>
          <a:off x="0" y="0"/>
          <a:ext cx="0" cy="0"/>
          <a:chOff x="0" y="0"/>
          <a:chExt cx="0" cy="0"/>
        </a:xfrm>
      </p:grpSpPr>
      <p:sp>
        <p:nvSpPr>
          <p:cNvPr id="673" name="Google Shape;673;p10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07"/>
          <p:cNvSpPr/>
          <p:nvPr/>
        </p:nvSpPr>
        <p:spPr>
          <a:xfrm>
            <a:off x="3167950"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75" name="Google Shape;675;p107"/>
          <p:cNvSpPr txBox="1"/>
          <p:nvPr>
            <p:ph type="title"/>
          </p:nvPr>
        </p:nvSpPr>
        <p:spPr>
          <a:xfrm>
            <a:off x="54060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6" name="Google Shape;676;p107"/>
          <p:cNvSpPr txBox="1"/>
          <p:nvPr>
            <p:ph idx="1" type="subTitle"/>
          </p:nvPr>
        </p:nvSpPr>
        <p:spPr>
          <a:xfrm>
            <a:off x="4367289"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677" name="Google Shape;677;p107"/>
          <p:cNvSpPr txBox="1"/>
          <p:nvPr>
            <p:ph idx="2" type="subTitle"/>
          </p:nvPr>
        </p:nvSpPr>
        <p:spPr>
          <a:xfrm>
            <a:off x="3868989" y="2707169"/>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
        <p:nvSpPr>
          <p:cNvPr id="678" name="Google Shape;678;p107"/>
          <p:cNvSpPr txBox="1"/>
          <p:nvPr>
            <p:ph idx="3" type="subTitle"/>
          </p:nvPr>
        </p:nvSpPr>
        <p:spPr>
          <a:xfrm>
            <a:off x="6574025"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679" name="Google Shape;679;p107"/>
          <p:cNvSpPr txBox="1"/>
          <p:nvPr>
            <p:ph idx="4" type="subTitle"/>
          </p:nvPr>
        </p:nvSpPr>
        <p:spPr>
          <a:xfrm>
            <a:off x="6075725" y="2707169"/>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ONLY_3_2">
    <p:bg>
      <p:bgPr>
        <a:solidFill>
          <a:schemeClr val="dk1"/>
        </a:solidFill>
      </p:bgPr>
    </p:bg>
    <p:spTree>
      <p:nvGrpSpPr>
        <p:cNvPr id="680" name="Shape 680"/>
        <p:cNvGrpSpPr/>
        <p:nvPr/>
      </p:nvGrpSpPr>
      <p:grpSpPr>
        <a:xfrm>
          <a:off x="0" y="0"/>
          <a:ext cx="0" cy="0"/>
          <a:chOff x="0" y="0"/>
          <a:chExt cx="0" cy="0"/>
        </a:xfrm>
      </p:grpSpPr>
      <p:sp>
        <p:nvSpPr>
          <p:cNvPr id="681" name="Google Shape;681;p108"/>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2" name="Google Shape;682;p108"/>
          <p:cNvGrpSpPr/>
          <p:nvPr/>
        </p:nvGrpSpPr>
        <p:grpSpPr>
          <a:xfrm flipH="1">
            <a:off x="3732313" y="101275"/>
            <a:ext cx="5282613" cy="4935100"/>
            <a:chOff x="101561" y="101275"/>
            <a:chExt cx="4473000" cy="4935100"/>
          </a:xfrm>
        </p:grpSpPr>
        <p:cxnSp>
          <p:nvCxnSpPr>
            <p:cNvPr id="683" name="Google Shape;683;p108"/>
            <p:cNvCxnSpPr/>
            <p:nvPr/>
          </p:nvCxnSpPr>
          <p:spPr>
            <a:xfrm rot="10800000">
              <a:off x="103276" y="3441000"/>
              <a:ext cx="0" cy="1587600"/>
            </a:xfrm>
            <a:prstGeom prst="straightConnector1">
              <a:avLst/>
            </a:prstGeom>
            <a:noFill/>
            <a:ln cap="flat" cmpd="sng" w="19050">
              <a:solidFill>
                <a:schemeClr val="dk1"/>
              </a:solidFill>
              <a:prstDash val="solid"/>
              <a:round/>
              <a:headEnd len="med" w="med" type="none"/>
              <a:tailEnd len="med" w="med" type="none"/>
            </a:ln>
          </p:spPr>
        </p:cxnSp>
        <p:cxnSp>
          <p:nvCxnSpPr>
            <p:cNvPr id="684" name="Google Shape;684;p108"/>
            <p:cNvCxnSpPr/>
            <p:nvPr/>
          </p:nvCxnSpPr>
          <p:spPr>
            <a:xfrm rot="10800000">
              <a:off x="101561" y="5036375"/>
              <a:ext cx="4473000" cy="0"/>
            </a:xfrm>
            <a:prstGeom prst="straightConnector1">
              <a:avLst/>
            </a:prstGeom>
            <a:noFill/>
            <a:ln cap="flat" cmpd="sng" w="19050">
              <a:solidFill>
                <a:schemeClr val="dk1"/>
              </a:solidFill>
              <a:prstDash val="solid"/>
              <a:round/>
              <a:headEnd len="med" w="med" type="none"/>
              <a:tailEnd len="med" w="med" type="none"/>
            </a:ln>
          </p:spPr>
        </p:cxnSp>
        <p:cxnSp>
          <p:nvCxnSpPr>
            <p:cNvPr id="685" name="Google Shape;685;p108"/>
            <p:cNvCxnSpPr/>
            <p:nvPr/>
          </p:nvCxnSpPr>
          <p:spPr>
            <a:xfrm rot="10800000">
              <a:off x="101561" y="101275"/>
              <a:ext cx="4473000" cy="0"/>
            </a:xfrm>
            <a:prstGeom prst="straightConnector1">
              <a:avLst/>
            </a:prstGeom>
            <a:noFill/>
            <a:ln cap="flat" cmpd="sng" w="19050">
              <a:solidFill>
                <a:schemeClr val="dk1"/>
              </a:solidFill>
              <a:prstDash val="solid"/>
              <a:round/>
              <a:headEnd len="med" w="med" type="none"/>
              <a:tailEnd len="med" w="med" type="none"/>
            </a:ln>
          </p:spPr>
        </p:cxnSp>
        <p:cxnSp>
          <p:nvCxnSpPr>
            <p:cNvPr id="686" name="Google Shape;686;p108"/>
            <p:cNvCxnSpPr/>
            <p:nvPr/>
          </p:nvCxnSpPr>
          <p:spPr>
            <a:xfrm rot="10800000">
              <a:off x="103284" y="115475"/>
              <a:ext cx="0" cy="1747800"/>
            </a:xfrm>
            <a:prstGeom prst="straightConnector1">
              <a:avLst/>
            </a:prstGeom>
            <a:noFill/>
            <a:ln cap="flat" cmpd="sng" w="19050">
              <a:solidFill>
                <a:schemeClr val="dk1"/>
              </a:solidFill>
              <a:prstDash val="solid"/>
              <a:round/>
              <a:headEnd len="med" w="med" type="none"/>
              <a:tailEnd len="med" w="med" type="none"/>
            </a:ln>
          </p:spPr>
        </p:cxnSp>
      </p:grpSp>
      <p:sp>
        <p:nvSpPr>
          <p:cNvPr id="687" name="Google Shape;687;p10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08"/>
          <p:cNvSpPr txBox="1"/>
          <p:nvPr>
            <p:ph type="title"/>
          </p:nvPr>
        </p:nvSpPr>
        <p:spPr>
          <a:xfrm>
            <a:off x="713225" y="539500"/>
            <a:ext cx="2169300" cy="13467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9" name="Google Shape;689;p108"/>
          <p:cNvSpPr txBox="1"/>
          <p:nvPr>
            <p:ph idx="1" type="subTitle"/>
          </p:nvPr>
        </p:nvSpPr>
        <p:spPr>
          <a:xfrm>
            <a:off x="3814725" y="539500"/>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690" name="Google Shape;690;p108"/>
          <p:cNvSpPr txBox="1"/>
          <p:nvPr>
            <p:ph idx="2" type="subTitle"/>
          </p:nvPr>
        </p:nvSpPr>
        <p:spPr>
          <a:xfrm>
            <a:off x="3814725" y="912194"/>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691" name="Google Shape;691;p108"/>
          <p:cNvSpPr txBox="1"/>
          <p:nvPr>
            <p:ph idx="3" type="subTitle"/>
          </p:nvPr>
        </p:nvSpPr>
        <p:spPr>
          <a:xfrm>
            <a:off x="3814725" y="2039536"/>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692" name="Google Shape;692;p108"/>
          <p:cNvSpPr txBox="1"/>
          <p:nvPr>
            <p:ph idx="4" type="subTitle"/>
          </p:nvPr>
        </p:nvSpPr>
        <p:spPr>
          <a:xfrm>
            <a:off x="3814725" y="2412230"/>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693" name="Google Shape;693;p108"/>
          <p:cNvSpPr txBox="1"/>
          <p:nvPr>
            <p:ph idx="5" type="subTitle"/>
          </p:nvPr>
        </p:nvSpPr>
        <p:spPr>
          <a:xfrm>
            <a:off x="3814725" y="3539400"/>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694" name="Google Shape;694;p108"/>
          <p:cNvSpPr txBox="1"/>
          <p:nvPr>
            <p:ph idx="6" type="subTitle"/>
          </p:nvPr>
        </p:nvSpPr>
        <p:spPr>
          <a:xfrm>
            <a:off x="3814725" y="3912094"/>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TITLE_ONLY_3_1">
    <p:spTree>
      <p:nvGrpSpPr>
        <p:cNvPr id="695" name="Shape 695"/>
        <p:cNvGrpSpPr/>
        <p:nvPr/>
      </p:nvGrpSpPr>
      <p:grpSpPr>
        <a:xfrm>
          <a:off x="0" y="0"/>
          <a:ext cx="0" cy="0"/>
          <a:chOff x="0" y="0"/>
          <a:chExt cx="0" cy="0"/>
        </a:xfrm>
      </p:grpSpPr>
      <p:sp>
        <p:nvSpPr>
          <p:cNvPr id="696" name="Google Shape;696;p10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09"/>
          <p:cNvSpPr/>
          <p:nvPr/>
        </p:nvSpPr>
        <p:spPr>
          <a:xfrm>
            <a:off x="-25974"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98" name="Google Shape;698;p109"/>
          <p:cNvSpPr txBox="1"/>
          <p:nvPr>
            <p:ph type="title"/>
          </p:nvPr>
        </p:nvSpPr>
        <p:spPr>
          <a:xfrm>
            <a:off x="6391941"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99" name="Google Shape;699;p109"/>
          <p:cNvSpPr txBox="1"/>
          <p:nvPr>
            <p:ph idx="1" type="subTitle"/>
          </p:nvPr>
        </p:nvSpPr>
        <p:spPr>
          <a:xfrm>
            <a:off x="1433564"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700" name="Google Shape;700;p109"/>
          <p:cNvSpPr txBox="1"/>
          <p:nvPr>
            <p:ph idx="2" type="subTitle"/>
          </p:nvPr>
        </p:nvSpPr>
        <p:spPr>
          <a:xfrm>
            <a:off x="935264" y="2705684"/>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
        <p:nvSpPr>
          <p:cNvPr id="701" name="Google Shape;701;p109"/>
          <p:cNvSpPr txBox="1"/>
          <p:nvPr>
            <p:ph idx="3" type="subTitle"/>
          </p:nvPr>
        </p:nvSpPr>
        <p:spPr>
          <a:xfrm>
            <a:off x="3892018" y="2327453"/>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702" name="Google Shape;702;p109"/>
          <p:cNvSpPr txBox="1"/>
          <p:nvPr>
            <p:ph idx="4" type="subTitle"/>
          </p:nvPr>
        </p:nvSpPr>
        <p:spPr>
          <a:xfrm>
            <a:off x="3393718" y="2705684"/>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5">
  <p:cSld name="TITLE_ONLY_3_1_1">
    <p:bg>
      <p:bgPr>
        <a:solidFill>
          <a:schemeClr val="dk1"/>
        </a:solidFill>
      </p:bgPr>
    </p:bg>
    <p:spTree>
      <p:nvGrpSpPr>
        <p:cNvPr id="703" name="Shape 703"/>
        <p:cNvGrpSpPr/>
        <p:nvPr/>
      </p:nvGrpSpPr>
      <p:grpSpPr>
        <a:xfrm>
          <a:off x="0" y="0"/>
          <a:ext cx="0" cy="0"/>
          <a:chOff x="0" y="0"/>
          <a:chExt cx="0" cy="0"/>
        </a:xfrm>
      </p:grpSpPr>
      <p:sp>
        <p:nvSpPr>
          <p:cNvPr id="704" name="Google Shape;704;p110"/>
          <p:cNvSpPr/>
          <p:nvPr/>
        </p:nvSpPr>
        <p:spPr>
          <a:xfrm>
            <a:off x="101550" y="109375"/>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10"/>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10"/>
          <p:cNvSpPr txBox="1"/>
          <p:nvPr>
            <p:ph type="title"/>
          </p:nvPr>
        </p:nvSpPr>
        <p:spPr>
          <a:xfrm>
            <a:off x="6391941" y="1898400"/>
            <a:ext cx="2169300" cy="1346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07" name="Google Shape;707;p110"/>
          <p:cNvSpPr txBox="1"/>
          <p:nvPr>
            <p:ph idx="1" type="subTitle"/>
          </p:nvPr>
        </p:nvSpPr>
        <p:spPr>
          <a:xfrm>
            <a:off x="3814725" y="537500"/>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708" name="Google Shape;708;p110"/>
          <p:cNvSpPr txBox="1"/>
          <p:nvPr>
            <p:ph idx="2" type="subTitle"/>
          </p:nvPr>
        </p:nvSpPr>
        <p:spPr>
          <a:xfrm>
            <a:off x="3814725" y="908709"/>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709" name="Google Shape;709;p110"/>
          <p:cNvSpPr txBox="1"/>
          <p:nvPr>
            <p:ph idx="3" type="subTitle"/>
          </p:nvPr>
        </p:nvSpPr>
        <p:spPr>
          <a:xfrm>
            <a:off x="3814725" y="2150549"/>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710" name="Google Shape;710;p110"/>
          <p:cNvSpPr txBox="1"/>
          <p:nvPr>
            <p:ph idx="4" type="subTitle"/>
          </p:nvPr>
        </p:nvSpPr>
        <p:spPr>
          <a:xfrm>
            <a:off x="3814725" y="2531948"/>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711" name="Google Shape;711;p110"/>
          <p:cNvSpPr txBox="1"/>
          <p:nvPr>
            <p:ph idx="5" type="subTitle"/>
          </p:nvPr>
        </p:nvSpPr>
        <p:spPr>
          <a:xfrm>
            <a:off x="3814725" y="3770513"/>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712" name="Google Shape;712;p110"/>
          <p:cNvSpPr txBox="1"/>
          <p:nvPr>
            <p:ph idx="6" type="subTitle"/>
          </p:nvPr>
        </p:nvSpPr>
        <p:spPr>
          <a:xfrm>
            <a:off x="3814725" y="4151913"/>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
    <p:bg>
      <p:bgPr>
        <a:solidFill>
          <a:schemeClr val="dk1"/>
        </a:solidFill>
      </p:bgPr>
    </p:bg>
    <p:spTree>
      <p:nvGrpSpPr>
        <p:cNvPr id="713" name="Shape 713"/>
        <p:cNvGrpSpPr/>
        <p:nvPr/>
      </p:nvGrpSpPr>
      <p:grpSpPr>
        <a:xfrm>
          <a:off x="0" y="0"/>
          <a:ext cx="0" cy="0"/>
          <a:chOff x="0" y="0"/>
          <a:chExt cx="0" cy="0"/>
        </a:xfrm>
      </p:grpSpPr>
      <p:sp>
        <p:nvSpPr>
          <p:cNvPr id="714" name="Google Shape;714;p111"/>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11"/>
          <p:cNvSpPr txBox="1"/>
          <p:nvPr>
            <p:ph type="title"/>
          </p:nvPr>
        </p:nvSpPr>
        <p:spPr>
          <a:xfrm>
            <a:off x="625300" y="323675"/>
            <a:ext cx="7805400" cy="641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2">
    <p:bg>
      <p:bgPr>
        <a:solidFill>
          <a:schemeClr val="lt1"/>
        </a:solidFill>
      </p:bgPr>
    </p:bg>
    <p:spTree>
      <p:nvGrpSpPr>
        <p:cNvPr id="716" name="Shape 716"/>
        <p:cNvGrpSpPr/>
        <p:nvPr/>
      </p:nvGrpSpPr>
      <p:grpSpPr>
        <a:xfrm>
          <a:off x="0" y="0"/>
          <a:ext cx="0" cy="0"/>
          <a:chOff x="0" y="0"/>
          <a:chExt cx="0" cy="0"/>
        </a:xfrm>
      </p:grpSpPr>
      <p:sp>
        <p:nvSpPr>
          <p:cNvPr id="717" name="Google Shape;717;p11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12"/>
          <p:cNvSpPr txBox="1"/>
          <p:nvPr>
            <p:ph type="title"/>
          </p:nvPr>
        </p:nvSpPr>
        <p:spPr>
          <a:xfrm>
            <a:off x="625300" y="323675"/>
            <a:ext cx="7805400" cy="641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1_1">
    <p:bg>
      <p:bgPr>
        <a:solidFill>
          <a:schemeClr val="dk1"/>
        </a:solidFill>
      </p:bgPr>
    </p:bg>
    <p:spTree>
      <p:nvGrpSpPr>
        <p:cNvPr id="719" name="Shape 719"/>
        <p:cNvGrpSpPr/>
        <p:nvPr/>
      </p:nvGrpSpPr>
      <p:grpSpPr>
        <a:xfrm>
          <a:off x="0" y="0"/>
          <a:ext cx="0" cy="0"/>
          <a:chOff x="0" y="0"/>
          <a:chExt cx="0" cy="0"/>
        </a:xfrm>
      </p:grpSpPr>
      <p:sp>
        <p:nvSpPr>
          <p:cNvPr id="720" name="Google Shape;720;p113"/>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13"/>
          <p:cNvSpPr txBox="1"/>
          <p:nvPr>
            <p:ph type="title"/>
          </p:nvPr>
        </p:nvSpPr>
        <p:spPr>
          <a:xfrm>
            <a:off x="4876902" y="120065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4" name="Shape 44"/>
        <p:cNvGrpSpPr/>
        <p:nvPr/>
      </p:nvGrpSpPr>
      <p:grpSpPr>
        <a:xfrm>
          <a:off x="0" y="0"/>
          <a:ext cx="0" cy="0"/>
          <a:chOff x="0" y="0"/>
          <a:chExt cx="0" cy="0"/>
        </a:xfrm>
      </p:grpSpPr>
      <p:sp>
        <p:nvSpPr>
          <p:cNvPr id="45" name="Google Shape;45;p13"/>
          <p:cNvSpPr txBox="1"/>
          <p:nvPr>
            <p:ph type="title"/>
          </p:nvPr>
        </p:nvSpPr>
        <p:spPr>
          <a:xfrm>
            <a:off x="321475" y="184073"/>
            <a:ext cx="7072200" cy="5217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AA0024"/>
              </a:buClr>
              <a:buSzPts val="2400"/>
              <a:buFont typeface="Arial"/>
              <a:buNone/>
              <a:defRPr b="1" i="0" sz="2400" u="none" cap="none" strike="noStrike">
                <a:solidFill>
                  <a:srgbClr val="AA0024"/>
                </a:solidFill>
                <a:latin typeface="Arial"/>
                <a:ea typeface="Arial"/>
                <a:cs typeface="Arial"/>
                <a:sym typeface="Arial"/>
              </a:defRPr>
            </a:lvl1pPr>
            <a:lvl2pPr indent="0" lvl="1"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2pPr>
            <a:lvl3pPr indent="0" lvl="2"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3pPr>
            <a:lvl4pPr indent="0" lvl="3"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4pPr>
            <a:lvl5pPr indent="0" lvl="4"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5pPr>
            <a:lvl6pPr indent="0" lvl="5"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6pPr>
            <a:lvl7pPr indent="0" lvl="6"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7pPr>
            <a:lvl8pPr indent="0" lvl="7"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8pPr>
            <a:lvl9pPr indent="0" lvl="8" marL="0" marR="0" rtl="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9pPr>
          </a:lstStyle>
          <a:p/>
        </p:txBody>
      </p:sp>
      <p:sp>
        <p:nvSpPr>
          <p:cNvPr id="46" name="Google Shape;46;p13"/>
          <p:cNvSpPr txBox="1"/>
          <p:nvPr>
            <p:ph idx="12" type="sldNum"/>
          </p:nvPr>
        </p:nvSpPr>
        <p:spPr>
          <a:xfrm>
            <a:off x="3771899" y="4864458"/>
            <a:ext cx="1600200" cy="92400"/>
          </a:xfrm>
          <a:prstGeom prst="rect">
            <a:avLst/>
          </a:prstGeom>
          <a:noFill/>
          <a:ln>
            <a:noFill/>
          </a:ln>
        </p:spPr>
        <p:txBody>
          <a:bodyPr anchorCtr="0" anchor="t" bIns="0" lIns="0" spcFirstLastPara="1" rIns="0" wrap="square" tIns="0">
            <a:spAutoFit/>
          </a:bodyPr>
          <a:lstStyle>
            <a:lvl1pPr indent="0" lvl="0"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1pPr>
            <a:lvl2pPr indent="0" lvl="1"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2pPr>
            <a:lvl3pPr indent="0" lvl="2"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3pPr>
            <a:lvl4pPr indent="0" lvl="3"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4pPr>
            <a:lvl5pPr indent="0" lvl="4"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5pPr>
            <a:lvl6pPr indent="0" lvl="5"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6pPr>
            <a:lvl7pPr indent="0" lvl="6"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7pPr>
            <a:lvl8pPr indent="0" lvl="7"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8pPr>
            <a:lvl9pPr indent="0" lvl="8" marL="0" marR="0" rtl="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1_1_1">
    <p:bg>
      <p:bgPr>
        <a:solidFill>
          <a:schemeClr val="lt1"/>
        </a:solidFill>
      </p:bgPr>
    </p:bg>
    <p:spTree>
      <p:nvGrpSpPr>
        <p:cNvPr id="722" name="Shape 722"/>
        <p:cNvGrpSpPr/>
        <p:nvPr/>
      </p:nvGrpSpPr>
      <p:grpSpPr>
        <a:xfrm>
          <a:off x="0" y="0"/>
          <a:ext cx="0" cy="0"/>
          <a:chOff x="0" y="0"/>
          <a:chExt cx="0" cy="0"/>
        </a:xfrm>
      </p:grpSpPr>
      <p:sp>
        <p:nvSpPr>
          <p:cNvPr id="723" name="Google Shape;723;p11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14"/>
          <p:cNvSpPr txBox="1"/>
          <p:nvPr>
            <p:ph type="title"/>
          </p:nvPr>
        </p:nvSpPr>
        <p:spPr>
          <a:xfrm>
            <a:off x="713227" y="31090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TITLE_ONLY_1_1_1_1">
    <p:bg>
      <p:bgPr>
        <a:solidFill>
          <a:schemeClr val="dk1"/>
        </a:solidFill>
      </p:bgPr>
    </p:bg>
    <p:spTree>
      <p:nvGrpSpPr>
        <p:cNvPr id="725" name="Shape 725"/>
        <p:cNvGrpSpPr/>
        <p:nvPr/>
      </p:nvGrpSpPr>
      <p:grpSpPr>
        <a:xfrm>
          <a:off x="0" y="0"/>
          <a:ext cx="0" cy="0"/>
          <a:chOff x="0" y="0"/>
          <a:chExt cx="0" cy="0"/>
        </a:xfrm>
      </p:grpSpPr>
      <p:sp>
        <p:nvSpPr>
          <p:cNvPr id="726" name="Google Shape;726;p115"/>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15"/>
          <p:cNvSpPr txBox="1"/>
          <p:nvPr>
            <p:ph type="title"/>
          </p:nvPr>
        </p:nvSpPr>
        <p:spPr>
          <a:xfrm>
            <a:off x="713227" y="53950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TITLE_ONLY_2">
    <p:spTree>
      <p:nvGrpSpPr>
        <p:cNvPr id="728" name="Shape 728"/>
        <p:cNvGrpSpPr/>
        <p:nvPr/>
      </p:nvGrpSpPr>
      <p:grpSpPr>
        <a:xfrm>
          <a:off x="0" y="0"/>
          <a:ext cx="0" cy="0"/>
          <a:chOff x="0" y="0"/>
          <a:chExt cx="0" cy="0"/>
        </a:xfrm>
      </p:grpSpPr>
      <p:sp>
        <p:nvSpPr>
          <p:cNvPr id="729" name="Google Shape;729;p116"/>
          <p:cNvSpPr txBox="1"/>
          <p:nvPr>
            <p:ph type="title"/>
          </p:nvPr>
        </p:nvSpPr>
        <p:spPr>
          <a:xfrm>
            <a:off x="489900" y="2183550"/>
            <a:ext cx="2270700" cy="7764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0" name="Google Shape;730;p11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TITLE_ONLY_2_3">
    <p:bg>
      <p:bgPr>
        <a:solidFill>
          <a:schemeClr val="dk1"/>
        </a:solidFill>
      </p:bgPr>
    </p:bg>
    <p:spTree>
      <p:nvGrpSpPr>
        <p:cNvPr id="731" name="Shape 731"/>
        <p:cNvGrpSpPr/>
        <p:nvPr/>
      </p:nvGrpSpPr>
      <p:grpSpPr>
        <a:xfrm>
          <a:off x="0" y="0"/>
          <a:ext cx="0" cy="0"/>
          <a:chOff x="0" y="0"/>
          <a:chExt cx="0" cy="0"/>
        </a:xfrm>
      </p:grpSpPr>
      <p:sp>
        <p:nvSpPr>
          <p:cNvPr id="732" name="Google Shape;732;p117"/>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17"/>
          <p:cNvSpPr/>
          <p:nvPr/>
        </p:nvSpPr>
        <p:spPr>
          <a:xfrm>
            <a:off x="0" y="1234075"/>
            <a:ext cx="2906400" cy="267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solidFill>
                <a:schemeClr val="lt1"/>
              </a:solidFill>
            </a:endParaRPr>
          </a:p>
        </p:txBody>
      </p:sp>
      <p:cxnSp>
        <p:nvCxnSpPr>
          <p:cNvPr id="734" name="Google Shape;734;p117"/>
          <p:cNvCxnSpPr/>
          <p:nvPr/>
        </p:nvCxnSpPr>
        <p:spPr>
          <a:xfrm>
            <a:off x="103800" y="1235275"/>
            <a:ext cx="0" cy="2688600"/>
          </a:xfrm>
          <a:prstGeom prst="straightConnector1">
            <a:avLst/>
          </a:prstGeom>
          <a:noFill/>
          <a:ln cap="flat" cmpd="sng" w="19050">
            <a:solidFill>
              <a:schemeClr val="dk1"/>
            </a:solidFill>
            <a:prstDash val="solid"/>
            <a:round/>
            <a:headEnd len="med" w="med" type="none"/>
            <a:tailEnd len="med" w="med" type="none"/>
          </a:ln>
        </p:spPr>
      </p:cxnSp>
      <p:sp>
        <p:nvSpPr>
          <p:cNvPr id="735" name="Google Shape;735;p117"/>
          <p:cNvSpPr txBox="1"/>
          <p:nvPr>
            <p:ph type="title"/>
          </p:nvPr>
        </p:nvSpPr>
        <p:spPr>
          <a:xfrm>
            <a:off x="713225" y="2183550"/>
            <a:ext cx="2270700" cy="7764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TITLE_ONLY_2_2">
    <p:spTree>
      <p:nvGrpSpPr>
        <p:cNvPr id="736" name="Shape 736"/>
        <p:cNvGrpSpPr/>
        <p:nvPr/>
      </p:nvGrpSpPr>
      <p:grpSpPr>
        <a:xfrm>
          <a:off x="0" y="0"/>
          <a:ext cx="0" cy="0"/>
          <a:chOff x="0" y="0"/>
          <a:chExt cx="0" cy="0"/>
        </a:xfrm>
      </p:grpSpPr>
      <p:sp>
        <p:nvSpPr>
          <p:cNvPr id="737" name="Google Shape;737;p118"/>
          <p:cNvSpPr txBox="1"/>
          <p:nvPr>
            <p:ph type="title"/>
          </p:nvPr>
        </p:nvSpPr>
        <p:spPr>
          <a:xfrm>
            <a:off x="609547" y="378511"/>
            <a:ext cx="3946800" cy="13812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8" name="Google Shape;738;p11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TITLE_ONLY_2_2_1">
    <p:bg>
      <p:bgPr>
        <a:solidFill>
          <a:schemeClr val="dk1"/>
        </a:solidFill>
      </p:bgPr>
    </p:bg>
    <p:spTree>
      <p:nvGrpSpPr>
        <p:cNvPr id="739" name="Shape 739"/>
        <p:cNvGrpSpPr/>
        <p:nvPr/>
      </p:nvGrpSpPr>
      <p:grpSpPr>
        <a:xfrm>
          <a:off x="0" y="0"/>
          <a:ext cx="0" cy="0"/>
          <a:chOff x="0" y="0"/>
          <a:chExt cx="0" cy="0"/>
        </a:xfrm>
      </p:grpSpPr>
      <p:sp>
        <p:nvSpPr>
          <p:cNvPr id="740" name="Google Shape;740;p119"/>
          <p:cNvSpPr txBox="1"/>
          <p:nvPr>
            <p:ph type="title"/>
          </p:nvPr>
        </p:nvSpPr>
        <p:spPr>
          <a:xfrm>
            <a:off x="713225" y="353950"/>
            <a:ext cx="7726800" cy="755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41" name="Google Shape;741;p119"/>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5">
  <p:cSld name="TITLE_ONLY_2_1">
    <p:bg>
      <p:bgPr>
        <a:solidFill>
          <a:schemeClr val="dk1"/>
        </a:solidFill>
      </p:bgPr>
    </p:bg>
    <p:spTree>
      <p:nvGrpSpPr>
        <p:cNvPr id="742" name="Shape 742"/>
        <p:cNvGrpSpPr/>
        <p:nvPr/>
      </p:nvGrpSpPr>
      <p:grpSpPr>
        <a:xfrm>
          <a:off x="0" y="0"/>
          <a:ext cx="0" cy="0"/>
          <a:chOff x="0" y="0"/>
          <a:chExt cx="0" cy="0"/>
        </a:xfrm>
      </p:grpSpPr>
      <p:sp>
        <p:nvSpPr>
          <p:cNvPr id="743" name="Google Shape;743;p12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20"/>
          <p:cNvSpPr txBox="1"/>
          <p:nvPr>
            <p:ph type="title"/>
          </p:nvPr>
        </p:nvSpPr>
        <p:spPr>
          <a:xfrm>
            <a:off x="491400" y="1929600"/>
            <a:ext cx="2267700" cy="12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6">
  <p:cSld name="TITLE_ONLY_2_1_1">
    <p:bg>
      <p:bgPr>
        <a:solidFill>
          <a:schemeClr val="dk1"/>
        </a:solidFill>
      </p:bgPr>
    </p:bg>
    <p:spTree>
      <p:nvGrpSpPr>
        <p:cNvPr id="745" name="Shape 745"/>
        <p:cNvGrpSpPr/>
        <p:nvPr/>
      </p:nvGrpSpPr>
      <p:grpSpPr>
        <a:xfrm>
          <a:off x="0" y="0"/>
          <a:ext cx="0" cy="0"/>
          <a:chOff x="0" y="0"/>
          <a:chExt cx="0" cy="0"/>
        </a:xfrm>
      </p:grpSpPr>
      <p:sp>
        <p:nvSpPr>
          <p:cNvPr id="746" name="Google Shape;746;p121"/>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21"/>
          <p:cNvSpPr txBox="1"/>
          <p:nvPr>
            <p:ph type="title"/>
          </p:nvPr>
        </p:nvSpPr>
        <p:spPr>
          <a:xfrm>
            <a:off x="6172200" y="420540"/>
            <a:ext cx="2267700" cy="12843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7">
  <p:cSld name="TITLE_ONLY_4">
    <p:spTree>
      <p:nvGrpSpPr>
        <p:cNvPr id="748" name="Shape 748"/>
        <p:cNvGrpSpPr/>
        <p:nvPr/>
      </p:nvGrpSpPr>
      <p:grpSpPr>
        <a:xfrm>
          <a:off x="0" y="0"/>
          <a:ext cx="0" cy="0"/>
          <a:chOff x="0" y="0"/>
          <a:chExt cx="0" cy="0"/>
        </a:xfrm>
      </p:grpSpPr>
      <p:sp>
        <p:nvSpPr>
          <p:cNvPr id="749" name="Google Shape;749;p12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22"/>
          <p:cNvSpPr/>
          <p:nvPr/>
        </p:nvSpPr>
        <p:spPr>
          <a:xfrm>
            <a:off x="2897" y="-49925"/>
            <a:ext cx="9144000" cy="5208300"/>
          </a:xfrm>
          <a:prstGeom prst="rect">
            <a:avLst/>
          </a:prstGeom>
          <a:solidFill>
            <a:schemeClr val="dk1">
              <a:alpha val="64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22"/>
          <p:cNvSpPr/>
          <p:nvPr/>
        </p:nvSpPr>
        <p:spPr>
          <a:xfrm>
            <a:off x="2724150" y="0"/>
            <a:ext cx="369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cxnSp>
        <p:nvCxnSpPr>
          <p:cNvPr id="752" name="Google Shape;752;p122"/>
          <p:cNvCxnSpPr/>
          <p:nvPr/>
        </p:nvCxnSpPr>
        <p:spPr>
          <a:xfrm>
            <a:off x="2703648" y="106200"/>
            <a:ext cx="3811800" cy="0"/>
          </a:xfrm>
          <a:prstGeom prst="straightConnector1">
            <a:avLst/>
          </a:prstGeom>
          <a:noFill/>
          <a:ln cap="flat" cmpd="sng" w="19050">
            <a:solidFill>
              <a:schemeClr val="dk1"/>
            </a:solidFill>
            <a:prstDash val="solid"/>
            <a:round/>
            <a:headEnd len="med" w="med" type="none"/>
            <a:tailEnd len="med" w="med" type="none"/>
          </a:ln>
        </p:spPr>
      </p:cxnSp>
      <p:cxnSp>
        <p:nvCxnSpPr>
          <p:cNvPr id="753" name="Google Shape;753;p122"/>
          <p:cNvCxnSpPr/>
          <p:nvPr/>
        </p:nvCxnSpPr>
        <p:spPr>
          <a:xfrm>
            <a:off x="2703648" y="5037300"/>
            <a:ext cx="3811800" cy="0"/>
          </a:xfrm>
          <a:prstGeom prst="straightConnector1">
            <a:avLst/>
          </a:prstGeom>
          <a:noFill/>
          <a:ln cap="flat" cmpd="sng" w="19050">
            <a:solidFill>
              <a:schemeClr val="dk1"/>
            </a:solidFill>
            <a:prstDash val="solid"/>
            <a:round/>
            <a:headEnd len="med" w="med" type="none"/>
            <a:tailEnd len="med" w="med" type="none"/>
          </a:ln>
        </p:spPr>
      </p:cxnSp>
      <p:sp>
        <p:nvSpPr>
          <p:cNvPr id="754" name="Google Shape;754;p122"/>
          <p:cNvSpPr txBox="1"/>
          <p:nvPr>
            <p:ph type="title"/>
          </p:nvPr>
        </p:nvSpPr>
        <p:spPr>
          <a:xfrm>
            <a:off x="2724150" y="354084"/>
            <a:ext cx="3695700" cy="781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4_1">
    <p:bg>
      <p:bgPr>
        <a:solidFill>
          <a:schemeClr val="dk1"/>
        </a:solidFill>
      </p:bgPr>
    </p:bg>
    <p:spTree>
      <p:nvGrpSpPr>
        <p:cNvPr id="755" name="Shape 755"/>
        <p:cNvGrpSpPr/>
        <p:nvPr/>
      </p:nvGrpSpPr>
      <p:grpSpPr>
        <a:xfrm>
          <a:off x="0" y="0"/>
          <a:ext cx="0" cy="0"/>
          <a:chOff x="0" y="0"/>
          <a:chExt cx="0" cy="0"/>
        </a:xfrm>
      </p:grpSpPr>
      <p:sp>
        <p:nvSpPr>
          <p:cNvPr id="756" name="Google Shape;756;p123"/>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23"/>
          <p:cNvSpPr txBox="1"/>
          <p:nvPr>
            <p:ph type="title"/>
          </p:nvPr>
        </p:nvSpPr>
        <p:spPr>
          <a:xfrm>
            <a:off x="713225" y="682725"/>
            <a:ext cx="2084100" cy="781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47" name="Shape 47"/>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4">
    <p:spTree>
      <p:nvGrpSpPr>
        <p:cNvPr id="758" name="Shape 758"/>
        <p:cNvGrpSpPr/>
        <p:nvPr/>
      </p:nvGrpSpPr>
      <p:grpSpPr>
        <a:xfrm>
          <a:off x="0" y="0"/>
          <a:ext cx="0" cy="0"/>
          <a:chOff x="0" y="0"/>
          <a:chExt cx="0" cy="0"/>
        </a:xfrm>
      </p:grpSpPr>
      <p:sp>
        <p:nvSpPr>
          <p:cNvPr id="759" name="Google Shape;759;p124"/>
          <p:cNvSpPr txBox="1"/>
          <p:nvPr>
            <p:ph type="title"/>
          </p:nvPr>
        </p:nvSpPr>
        <p:spPr>
          <a:xfrm>
            <a:off x="678626" y="323575"/>
            <a:ext cx="7795500" cy="734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60" name="Google Shape;760;p124"/>
          <p:cNvSpPr txBox="1"/>
          <p:nvPr>
            <p:ph idx="1" type="subTitle"/>
          </p:nvPr>
        </p:nvSpPr>
        <p:spPr>
          <a:xfrm>
            <a:off x="1129018" y="1419022"/>
            <a:ext cx="18744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761" name="Google Shape;761;p124"/>
          <p:cNvSpPr txBox="1"/>
          <p:nvPr>
            <p:ph idx="2" type="subTitle"/>
          </p:nvPr>
        </p:nvSpPr>
        <p:spPr>
          <a:xfrm>
            <a:off x="1005268" y="1701365"/>
            <a:ext cx="2121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762" name="Google Shape;762;p124"/>
          <p:cNvSpPr txBox="1"/>
          <p:nvPr>
            <p:ph idx="3" type="subTitle"/>
          </p:nvPr>
        </p:nvSpPr>
        <p:spPr>
          <a:xfrm>
            <a:off x="3549953" y="1414222"/>
            <a:ext cx="18744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763" name="Google Shape;763;p124"/>
          <p:cNvSpPr txBox="1"/>
          <p:nvPr>
            <p:ph idx="4" type="subTitle"/>
          </p:nvPr>
        </p:nvSpPr>
        <p:spPr>
          <a:xfrm>
            <a:off x="3426503" y="1701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764" name="Google Shape;764;p124"/>
          <p:cNvSpPr txBox="1"/>
          <p:nvPr>
            <p:ph idx="5" type="subTitle"/>
          </p:nvPr>
        </p:nvSpPr>
        <p:spPr>
          <a:xfrm>
            <a:off x="6059184" y="1414222"/>
            <a:ext cx="18717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765" name="Google Shape;765;p124"/>
          <p:cNvSpPr txBox="1"/>
          <p:nvPr>
            <p:ph idx="6" type="subTitle"/>
          </p:nvPr>
        </p:nvSpPr>
        <p:spPr>
          <a:xfrm>
            <a:off x="5883984" y="1701365"/>
            <a:ext cx="22221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766" name="Google Shape;766;p124"/>
          <p:cNvSpPr txBox="1"/>
          <p:nvPr>
            <p:ph idx="7" type="subTitle"/>
          </p:nvPr>
        </p:nvSpPr>
        <p:spPr>
          <a:xfrm>
            <a:off x="1129018" y="2684950"/>
            <a:ext cx="18744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767" name="Google Shape;767;p124"/>
          <p:cNvSpPr txBox="1"/>
          <p:nvPr>
            <p:ph idx="8" type="subTitle"/>
          </p:nvPr>
        </p:nvSpPr>
        <p:spPr>
          <a:xfrm>
            <a:off x="1005268" y="2947812"/>
            <a:ext cx="2121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768" name="Google Shape;768;p124"/>
          <p:cNvSpPr txBox="1"/>
          <p:nvPr>
            <p:ph idx="9" type="subTitle"/>
          </p:nvPr>
        </p:nvSpPr>
        <p:spPr>
          <a:xfrm>
            <a:off x="3551303" y="2684950"/>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769" name="Google Shape;769;p124"/>
          <p:cNvSpPr txBox="1"/>
          <p:nvPr>
            <p:ph idx="13" type="subTitle"/>
          </p:nvPr>
        </p:nvSpPr>
        <p:spPr>
          <a:xfrm>
            <a:off x="3426503" y="2949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770" name="Google Shape;770;p124"/>
          <p:cNvSpPr txBox="1"/>
          <p:nvPr>
            <p:ph idx="14" type="subTitle"/>
          </p:nvPr>
        </p:nvSpPr>
        <p:spPr>
          <a:xfrm>
            <a:off x="6059184" y="2684950"/>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771" name="Google Shape;771;p124"/>
          <p:cNvSpPr txBox="1"/>
          <p:nvPr>
            <p:ph idx="15" type="subTitle"/>
          </p:nvPr>
        </p:nvSpPr>
        <p:spPr>
          <a:xfrm>
            <a:off x="5934384" y="2949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772" name="Google Shape;772;p12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CUSTOM_4_1">
    <p:bg>
      <p:bgPr>
        <a:solidFill>
          <a:schemeClr val="dk1"/>
        </a:solidFill>
      </p:bgPr>
    </p:bg>
    <p:spTree>
      <p:nvGrpSpPr>
        <p:cNvPr id="773" name="Shape 773"/>
        <p:cNvGrpSpPr/>
        <p:nvPr/>
      </p:nvGrpSpPr>
      <p:grpSpPr>
        <a:xfrm>
          <a:off x="0" y="0"/>
          <a:ext cx="0" cy="0"/>
          <a:chOff x="0" y="0"/>
          <a:chExt cx="0" cy="0"/>
        </a:xfrm>
      </p:grpSpPr>
      <p:sp>
        <p:nvSpPr>
          <p:cNvPr id="774" name="Google Shape;774;p125"/>
          <p:cNvSpPr txBox="1"/>
          <p:nvPr>
            <p:ph type="title"/>
          </p:nvPr>
        </p:nvSpPr>
        <p:spPr>
          <a:xfrm>
            <a:off x="2397750" y="323575"/>
            <a:ext cx="6076500" cy="734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75" name="Google Shape;775;p125"/>
          <p:cNvSpPr txBox="1"/>
          <p:nvPr>
            <p:ph idx="1" type="subTitle"/>
          </p:nvPr>
        </p:nvSpPr>
        <p:spPr>
          <a:xfrm>
            <a:off x="3201193" y="1571422"/>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776" name="Google Shape;776;p125"/>
          <p:cNvSpPr txBox="1"/>
          <p:nvPr>
            <p:ph idx="2" type="subTitle"/>
          </p:nvPr>
        </p:nvSpPr>
        <p:spPr>
          <a:xfrm>
            <a:off x="3201193" y="1853765"/>
            <a:ext cx="21219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777" name="Google Shape;777;p125"/>
          <p:cNvSpPr txBox="1"/>
          <p:nvPr>
            <p:ph idx="3" type="subTitle"/>
          </p:nvPr>
        </p:nvSpPr>
        <p:spPr>
          <a:xfrm>
            <a:off x="6341184" y="1566622"/>
            <a:ext cx="1874400" cy="287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778" name="Google Shape;778;p125"/>
          <p:cNvSpPr txBox="1"/>
          <p:nvPr>
            <p:ph idx="4" type="subTitle"/>
          </p:nvPr>
        </p:nvSpPr>
        <p:spPr>
          <a:xfrm>
            <a:off x="6341184" y="1853765"/>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779" name="Google Shape;779;p125"/>
          <p:cNvSpPr txBox="1"/>
          <p:nvPr>
            <p:ph idx="5" type="subTitle"/>
          </p:nvPr>
        </p:nvSpPr>
        <p:spPr>
          <a:xfrm>
            <a:off x="6341184" y="2665518"/>
            <a:ext cx="1871700" cy="287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780" name="Google Shape;780;p125"/>
          <p:cNvSpPr txBox="1"/>
          <p:nvPr>
            <p:ph idx="6" type="subTitle"/>
          </p:nvPr>
        </p:nvSpPr>
        <p:spPr>
          <a:xfrm>
            <a:off x="6341184" y="2952661"/>
            <a:ext cx="22221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781" name="Google Shape;781;p125"/>
          <p:cNvSpPr txBox="1"/>
          <p:nvPr>
            <p:ph idx="7" type="subTitle"/>
          </p:nvPr>
        </p:nvSpPr>
        <p:spPr>
          <a:xfrm>
            <a:off x="3201193" y="2670711"/>
            <a:ext cx="18744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782" name="Google Shape;782;p125"/>
          <p:cNvSpPr txBox="1"/>
          <p:nvPr>
            <p:ph idx="8" type="subTitle"/>
          </p:nvPr>
        </p:nvSpPr>
        <p:spPr>
          <a:xfrm>
            <a:off x="3201193" y="2954334"/>
            <a:ext cx="21219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783" name="Google Shape;783;p125"/>
          <p:cNvSpPr txBox="1"/>
          <p:nvPr>
            <p:ph idx="9" type="subTitle"/>
          </p:nvPr>
        </p:nvSpPr>
        <p:spPr>
          <a:xfrm>
            <a:off x="3201193" y="3785607"/>
            <a:ext cx="18717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784" name="Google Shape;784;p125"/>
          <p:cNvSpPr txBox="1"/>
          <p:nvPr>
            <p:ph idx="13" type="subTitle"/>
          </p:nvPr>
        </p:nvSpPr>
        <p:spPr>
          <a:xfrm>
            <a:off x="3201193" y="4070783"/>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785" name="Google Shape;785;p125"/>
          <p:cNvSpPr txBox="1"/>
          <p:nvPr>
            <p:ph idx="14" type="subTitle"/>
          </p:nvPr>
        </p:nvSpPr>
        <p:spPr>
          <a:xfrm>
            <a:off x="6341184" y="3787383"/>
            <a:ext cx="18717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786" name="Google Shape;786;p125"/>
          <p:cNvSpPr txBox="1"/>
          <p:nvPr>
            <p:ph idx="15" type="subTitle"/>
          </p:nvPr>
        </p:nvSpPr>
        <p:spPr>
          <a:xfrm>
            <a:off x="6341184" y="4072559"/>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787" name="Google Shape;787;p125"/>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
    <p:spTree>
      <p:nvGrpSpPr>
        <p:cNvPr id="788" name="Shape 788"/>
        <p:cNvGrpSpPr/>
        <p:nvPr/>
      </p:nvGrpSpPr>
      <p:grpSpPr>
        <a:xfrm>
          <a:off x="0" y="0"/>
          <a:ext cx="0" cy="0"/>
          <a:chOff x="0" y="0"/>
          <a:chExt cx="0" cy="0"/>
        </a:xfrm>
      </p:grpSpPr>
      <p:sp>
        <p:nvSpPr>
          <p:cNvPr id="789" name="Google Shape;789;p126"/>
          <p:cNvSpPr/>
          <p:nvPr/>
        </p:nvSpPr>
        <p:spPr>
          <a:xfrm>
            <a:off x="2766683" y="357561"/>
            <a:ext cx="5559600" cy="4489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790" name="Google Shape;790;p126"/>
          <p:cNvSpPr txBox="1"/>
          <p:nvPr>
            <p:ph idx="1" type="subTitle"/>
          </p:nvPr>
        </p:nvSpPr>
        <p:spPr>
          <a:xfrm>
            <a:off x="3845043" y="1000523"/>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791" name="Google Shape;791;p126"/>
          <p:cNvSpPr txBox="1"/>
          <p:nvPr>
            <p:ph idx="2" type="subTitle"/>
          </p:nvPr>
        </p:nvSpPr>
        <p:spPr>
          <a:xfrm>
            <a:off x="3845043" y="1263389"/>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792" name="Google Shape;792;p126"/>
          <p:cNvSpPr txBox="1"/>
          <p:nvPr>
            <p:ph idx="3" type="subTitle"/>
          </p:nvPr>
        </p:nvSpPr>
        <p:spPr>
          <a:xfrm>
            <a:off x="3845043" y="30882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793" name="Google Shape;793;p126"/>
          <p:cNvSpPr txBox="1"/>
          <p:nvPr>
            <p:ph idx="4" type="subTitle"/>
          </p:nvPr>
        </p:nvSpPr>
        <p:spPr>
          <a:xfrm>
            <a:off x="6411818" y="1263378"/>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794" name="Google Shape;794;p126"/>
          <p:cNvSpPr txBox="1"/>
          <p:nvPr>
            <p:ph idx="5" type="subTitle"/>
          </p:nvPr>
        </p:nvSpPr>
        <p:spPr>
          <a:xfrm>
            <a:off x="6411068" y="999173"/>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795" name="Google Shape;795;p126"/>
          <p:cNvSpPr txBox="1"/>
          <p:nvPr>
            <p:ph idx="6" type="subTitle"/>
          </p:nvPr>
        </p:nvSpPr>
        <p:spPr>
          <a:xfrm>
            <a:off x="3845043" y="3350418"/>
            <a:ext cx="1649400" cy="87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796" name="Google Shape;796;p126"/>
          <p:cNvSpPr txBox="1"/>
          <p:nvPr>
            <p:ph idx="7" type="subTitle"/>
          </p:nvPr>
        </p:nvSpPr>
        <p:spPr>
          <a:xfrm>
            <a:off x="6411818" y="30882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797" name="Google Shape;797;p126"/>
          <p:cNvSpPr txBox="1"/>
          <p:nvPr>
            <p:ph idx="8" type="subTitle"/>
          </p:nvPr>
        </p:nvSpPr>
        <p:spPr>
          <a:xfrm>
            <a:off x="6411818" y="3351760"/>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798" name="Google Shape;798;p126"/>
          <p:cNvSpPr txBox="1"/>
          <p:nvPr>
            <p:ph type="title"/>
          </p:nvPr>
        </p:nvSpPr>
        <p:spPr>
          <a:xfrm>
            <a:off x="696450" y="1555800"/>
            <a:ext cx="1857600" cy="20319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9" name="Google Shape;799;p12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2">
    <p:bg>
      <p:bgPr>
        <a:solidFill>
          <a:schemeClr val="dk1"/>
        </a:solidFill>
      </p:bgPr>
    </p:bg>
    <p:spTree>
      <p:nvGrpSpPr>
        <p:cNvPr id="800" name="Shape 800"/>
        <p:cNvGrpSpPr/>
        <p:nvPr/>
      </p:nvGrpSpPr>
      <p:grpSpPr>
        <a:xfrm>
          <a:off x="0" y="0"/>
          <a:ext cx="0" cy="0"/>
          <a:chOff x="0" y="0"/>
          <a:chExt cx="0" cy="0"/>
        </a:xfrm>
      </p:grpSpPr>
      <p:sp>
        <p:nvSpPr>
          <p:cNvPr id="801" name="Google Shape;801;p127"/>
          <p:cNvSpPr/>
          <p:nvPr/>
        </p:nvSpPr>
        <p:spPr>
          <a:xfrm>
            <a:off x="4116250" y="2066300"/>
            <a:ext cx="5208900" cy="101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solidFill>
                <a:schemeClr val="lt1"/>
              </a:solidFill>
            </a:endParaRPr>
          </a:p>
        </p:txBody>
      </p:sp>
      <p:sp>
        <p:nvSpPr>
          <p:cNvPr id="802" name="Google Shape;802;p127"/>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27"/>
          <p:cNvSpPr txBox="1"/>
          <p:nvPr>
            <p:ph idx="1" type="subTitle"/>
          </p:nvPr>
        </p:nvSpPr>
        <p:spPr>
          <a:xfrm>
            <a:off x="1617018" y="695723"/>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04" name="Google Shape;804;p127"/>
          <p:cNvSpPr txBox="1"/>
          <p:nvPr>
            <p:ph idx="2" type="subTitle"/>
          </p:nvPr>
        </p:nvSpPr>
        <p:spPr>
          <a:xfrm>
            <a:off x="1617018" y="958589"/>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05" name="Google Shape;805;p127"/>
          <p:cNvSpPr txBox="1"/>
          <p:nvPr>
            <p:ph idx="3" type="subTitle"/>
          </p:nvPr>
        </p:nvSpPr>
        <p:spPr>
          <a:xfrm>
            <a:off x="1617018" y="33930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06" name="Google Shape;806;p127"/>
          <p:cNvSpPr txBox="1"/>
          <p:nvPr>
            <p:ph idx="4" type="subTitle"/>
          </p:nvPr>
        </p:nvSpPr>
        <p:spPr>
          <a:xfrm>
            <a:off x="1617018" y="3655218"/>
            <a:ext cx="1649400" cy="87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07" name="Google Shape;807;p127"/>
          <p:cNvSpPr txBox="1"/>
          <p:nvPr>
            <p:ph idx="5" type="subTitle"/>
          </p:nvPr>
        </p:nvSpPr>
        <p:spPr>
          <a:xfrm>
            <a:off x="1617018" y="2047268"/>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08" name="Google Shape;808;p127"/>
          <p:cNvSpPr txBox="1"/>
          <p:nvPr>
            <p:ph idx="6" type="subTitle"/>
          </p:nvPr>
        </p:nvSpPr>
        <p:spPr>
          <a:xfrm>
            <a:off x="1617018" y="2310740"/>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09" name="Google Shape;809;p127"/>
          <p:cNvSpPr txBox="1"/>
          <p:nvPr>
            <p:ph type="title"/>
          </p:nvPr>
        </p:nvSpPr>
        <p:spPr>
          <a:xfrm>
            <a:off x="4571475" y="2238025"/>
            <a:ext cx="3868500" cy="657600"/>
          </a:xfrm>
          <a:prstGeom prst="rect">
            <a:avLst/>
          </a:prstGeom>
        </p:spPr>
        <p:txBody>
          <a:bodyPr anchorCtr="0" anchor="ctr" bIns="91425" lIns="91425" spcFirstLastPara="1" rIns="91425" wrap="square" tIns="91425">
            <a:noAutofit/>
          </a:bodyPr>
          <a:lstStyle>
            <a:lvl1pPr lvl="0" algn="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
    <p:spTree>
      <p:nvGrpSpPr>
        <p:cNvPr id="810" name="Shape 810"/>
        <p:cNvGrpSpPr/>
        <p:nvPr/>
      </p:nvGrpSpPr>
      <p:grpSpPr>
        <a:xfrm>
          <a:off x="0" y="0"/>
          <a:ext cx="0" cy="0"/>
          <a:chOff x="0" y="0"/>
          <a:chExt cx="0" cy="0"/>
        </a:xfrm>
      </p:grpSpPr>
      <p:sp>
        <p:nvSpPr>
          <p:cNvPr id="811" name="Google Shape;811;p12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28"/>
          <p:cNvSpPr txBox="1"/>
          <p:nvPr>
            <p:ph idx="1" type="subTitle"/>
          </p:nvPr>
        </p:nvSpPr>
        <p:spPr>
          <a:xfrm>
            <a:off x="4800600" y="740624"/>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813" name="Google Shape;813;p128"/>
          <p:cNvSpPr txBox="1"/>
          <p:nvPr>
            <p:ph idx="2" type="subTitle"/>
          </p:nvPr>
        </p:nvSpPr>
        <p:spPr>
          <a:xfrm>
            <a:off x="4800600" y="1098397"/>
            <a:ext cx="3405000" cy="460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14" name="Google Shape;814;p128"/>
          <p:cNvSpPr txBox="1"/>
          <p:nvPr>
            <p:ph idx="3" type="subTitle"/>
          </p:nvPr>
        </p:nvSpPr>
        <p:spPr>
          <a:xfrm>
            <a:off x="4800600" y="3611735"/>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815" name="Google Shape;815;p128"/>
          <p:cNvSpPr txBox="1"/>
          <p:nvPr>
            <p:ph idx="4" type="subTitle"/>
          </p:nvPr>
        </p:nvSpPr>
        <p:spPr>
          <a:xfrm>
            <a:off x="4800600" y="2060915"/>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16" name="Google Shape;816;p128"/>
          <p:cNvSpPr txBox="1"/>
          <p:nvPr>
            <p:ph idx="5" type="subTitle"/>
          </p:nvPr>
        </p:nvSpPr>
        <p:spPr>
          <a:xfrm>
            <a:off x="4800600" y="1698951"/>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817" name="Google Shape;817;p128"/>
          <p:cNvSpPr txBox="1"/>
          <p:nvPr>
            <p:ph idx="6" type="subTitle"/>
          </p:nvPr>
        </p:nvSpPr>
        <p:spPr>
          <a:xfrm>
            <a:off x="4800600" y="3970871"/>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18" name="Google Shape;818;p128"/>
          <p:cNvSpPr txBox="1"/>
          <p:nvPr>
            <p:ph type="title"/>
          </p:nvPr>
        </p:nvSpPr>
        <p:spPr>
          <a:xfrm>
            <a:off x="603150" y="1892800"/>
            <a:ext cx="2044200" cy="119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19" name="Google Shape;819;p128"/>
          <p:cNvSpPr txBox="1"/>
          <p:nvPr>
            <p:ph idx="7" type="subTitle"/>
          </p:nvPr>
        </p:nvSpPr>
        <p:spPr>
          <a:xfrm>
            <a:off x="4800600" y="3020457"/>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20" name="Google Shape;820;p128"/>
          <p:cNvSpPr txBox="1"/>
          <p:nvPr>
            <p:ph idx="8" type="subTitle"/>
          </p:nvPr>
        </p:nvSpPr>
        <p:spPr>
          <a:xfrm>
            <a:off x="4800600" y="2658653"/>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4">
  <p:cSld name="CUSTOM_1_1_2">
    <p:spTree>
      <p:nvGrpSpPr>
        <p:cNvPr id="821" name="Shape 821"/>
        <p:cNvGrpSpPr/>
        <p:nvPr/>
      </p:nvGrpSpPr>
      <p:grpSpPr>
        <a:xfrm>
          <a:off x="0" y="0"/>
          <a:ext cx="0" cy="0"/>
          <a:chOff x="0" y="0"/>
          <a:chExt cx="0" cy="0"/>
        </a:xfrm>
      </p:grpSpPr>
      <p:sp>
        <p:nvSpPr>
          <p:cNvPr id="822" name="Google Shape;822;p12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29"/>
          <p:cNvSpPr txBox="1"/>
          <p:nvPr>
            <p:ph idx="1" type="subTitle"/>
          </p:nvPr>
        </p:nvSpPr>
        <p:spPr>
          <a:xfrm>
            <a:off x="1440172" y="1904975"/>
            <a:ext cx="1464000" cy="2196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824" name="Google Shape;824;p129"/>
          <p:cNvSpPr txBox="1"/>
          <p:nvPr>
            <p:ph idx="2" type="subTitle"/>
          </p:nvPr>
        </p:nvSpPr>
        <p:spPr>
          <a:xfrm>
            <a:off x="713225" y="2262750"/>
            <a:ext cx="2191200" cy="4602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lt1"/>
                </a:solidFill>
              </a:defRPr>
            </a:lvl2pPr>
            <a:lvl3pPr lvl="2" algn="r">
              <a:lnSpc>
                <a:spcPct val="100000"/>
              </a:lnSpc>
              <a:spcBef>
                <a:spcPts val="0"/>
              </a:spcBef>
              <a:spcAft>
                <a:spcPts val="0"/>
              </a:spcAft>
              <a:buNone/>
              <a:defRPr sz="1400">
                <a:solidFill>
                  <a:schemeClr val="lt1"/>
                </a:solidFill>
              </a:defRPr>
            </a:lvl3pPr>
            <a:lvl4pPr lvl="3" algn="r">
              <a:lnSpc>
                <a:spcPct val="100000"/>
              </a:lnSpc>
              <a:spcBef>
                <a:spcPts val="0"/>
              </a:spcBef>
              <a:spcAft>
                <a:spcPts val="0"/>
              </a:spcAft>
              <a:buNone/>
              <a:defRPr sz="1400">
                <a:solidFill>
                  <a:schemeClr val="lt1"/>
                </a:solidFill>
              </a:defRPr>
            </a:lvl4pPr>
            <a:lvl5pPr lvl="4" algn="r">
              <a:lnSpc>
                <a:spcPct val="100000"/>
              </a:lnSpc>
              <a:spcBef>
                <a:spcPts val="0"/>
              </a:spcBef>
              <a:spcAft>
                <a:spcPts val="0"/>
              </a:spcAft>
              <a:buNone/>
              <a:defRPr sz="1400">
                <a:solidFill>
                  <a:schemeClr val="lt1"/>
                </a:solidFill>
              </a:defRPr>
            </a:lvl5pPr>
            <a:lvl6pPr lvl="5" algn="r">
              <a:lnSpc>
                <a:spcPct val="100000"/>
              </a:lnSpc>
              <a:spcBef>
                <a:spcPts val="0"/>
              </a:spcBef>
              <a:spcAft>
                <a:spcPts val="0"/>
              </a:spcAft>
              <a:buNone/>
              <a:defRPr sz="1400">
                <a:solidFill>
                  <a:schemeClr val="lt1"/>
                </a:solidFill>
              </a:defRPr>
            </a:lvl6pPr>
            <a:lvl7pPr lvl="6" algn="r">
              <a:lnSpc>
                <a:spcPct val="100000"/>
              </a:lnSpc>
              <a:spcBef>
                <a:spcPts val="0"/>
              </a:spcBef>
              <a:spcAft>
                <a:spcPts val="0"/>
              </a:spcAft>
              <a:buNone/>
              <a:defRPr sz="1400">
                <a:solidFill>
                  <a:schemeClr val="lt1"/>
                </a:solidFill>
              </a:defRPr>
            </a:lvl7pPr>
            <a:lvl8pPr lvl="7" algn="r">
              <a:lnSpc>
                <a:spcPct val="100000"/>
              </a:lnSpc>
              <a:spcBef>
                <a:spcPts val="0"/>
              </a:spcBef>
              <a:spcAft>
                <a:spcPts val="0"/>
              </a:spcAft>
              <a:buNone/>
              <a:defRPr sz="1400">
                <a:solidFill>
                  <a:schemeClr val="lt1"/>
                </a:solidFill>
              </a:defRPr>
            </a:lvl8pPr>
            <a:lvl9pPr lvl="8" algn="r">
              <a:lnSpc>
                <a:spcPct val="100000"/>
              </a:lnSpc>
              <a:spcBef>
                <a:spcPts val="0"/>
              </a:spcBef>
              <a:spcAft>
                <a:spcPts val="0"/>
              </a:spcAft>
              <a:buNone/>
              <a:defRPr sz="1400">
                <a:solidFill>
                  <a:schemeClr val="lt1"/>
                </a:solidFill>
              </a:defRPr>
            </a:lvl9pPr>
          </a:lstStyle>
          <a:p/>
        </p:txBody>
      </p:sp>
      <p:sp>
        <p:nvSpPr>
          <p:cNvPr id="825" name="Google Shape;825;p129"/>
          <p:cNvSpPr txBox="1"/>
          <p:nvPr>
            <p:ph idx="3" type="subTitle"/>
          </p:nvPr>
        </p:nvSpPr>
        <p:spPr>
          <a:xfrm>
            <a:off x="6220767" y="3388835"/>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826" name="Google Shape;826;p129"/>
          <p:cNvSpPr txBox="1"/>
          <p:nvPr>
            <p:ph idx="4" type="subTitle"/>
          </p:nvPr>
        </p:nvSpPr>
        <p:spPr>
          <a:xfrm>
            <a:off x="6220767" y="2266940"/>
            <a:ext cx="21945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27" name="Google Shape;827;p129"/>
          <p:cNvSpPr txBox="1"/>
          <p:nvPr>
            <p:ph idx="5" type="subTitle"/>
          </p:nvPr>
        </p:nvSpPr>
        <p:spPr>
          <a:xfrm>
            <a:off x="6220767" y="1904976"/>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828" name="Google Shape;828;p129"/>
          <p:cNvSpPr txBox="1"/>
          <p:nvPr>
            <p:ph idx="6" type="subTitle"/>
          </p:nvPr>
        </p:nvSpPr>
        <p:spPr>
          <a:xfrm>
            <a:off x="6220767" y="3747971"/>
            <a:ext cx="21945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29" name="Google Shape;829;p129"/>
          <p:cNvSpPr txBox="1"/>
          <p:nvPr>
            <p:ph type="title"/>
          </p:nvPr>
        </p:nvSpPr>
        <p:spPr>
          <a:xfrm>
            <a:off x="1928825" y="377276"/>
            <a:ext cx="5286300" cy="70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30" name="Google Shape;830;p129"/>
          <p:cNvSpPr txBox="1"/>
          <p:nvPr>
            <p:ph idx="7" type="subTitle"/>
          </p:nvPr>
        </p:nvSpPr>
        <p:spPr>
          <a:xfrm>
            <a:off x="715348" y="3751475"/>
            <a:ext cx="2188500" cy="4572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lt1"/>
                </a:solidFill>
              </a:defRPr>
            </a:lvl2pPr>
            <a:lvl3pPr lvl="2" algn="r">
              <a:lnSpc>
                <a:spcPct val="100000"/>
              </a:lnSpc>
              <a:spcBef>
                <a:spcPts val="0"/>
              </a:spcBef>
              <a:spcAft>
                <a:spcPts val="0"/>
              </a:spcAft>
              <a:buNone/>
              <a:defRPr sz="1400">
                <a:solidFill>
                  <a:schemeClr val="lt1"/>
                </a:solidFill>
              </a:defRPr>
            </a:lvl3pPr>
            <a:lvl4pPr lvl="3" algn="r">
              <a:lnSpc>
                <a:spcPct val="100000"/>
              </a:lnSpc>
              <a:spcBef>
                <a:spcPts val="0"/>
              </a:spcBef>
              <a:spcAft>
                <a:spcPts val="0"/>
              </a:spcAft>
              <a:buNone/>
              <a:defRPr sz="1400">
                <a:solidFill>
                  <a:schemeClr val="lt1"/>
                </a:solidFill>
              </a:defRPr>
            </a:lvl4pPr>
            <a:lvl5pPr lvl="4" algn="r">
              <a:lnSpc>
                <a:spcPct val="100000"/>
              </a:lnSpc>
              <a:spcBef>
                <a:spcPts val="0"/>
              </a:spcBef>
              <a:spcAft>
                <a:spcPts val="0"/>
              </a:spcAft>
              <a:buNone/>
              <a:defRPr sz="1400">
                <a:solidFill>
                  <a:schemeClr val="lt1"/>
                </a:solidFill>
              </a:defRPr>
            </a:lvl5pPr>
            <a:lvl6pPr lvl="5" algn="r">
              <a:lnSpc>
                <a:spcPct val="100000"/>
              </a:lnSpc>
              <a:spcBef>
                <a:spcPts val="0"/>
              </a:spcBef>
              <a:spcAft>
                <a:spcPts val="0"/>
              </a:spcAft>
              <a:buNone/>
              <a:defRPr sz="1400">
                <a:solidFill>
                  <a:schemeClr val="lt1"/>
                </a:solidFill>
              </a:defRPr>
            </a:lvl6pPr>
            <a:lvl7pPr lvl="6" algn="r">
              <a:lnSpc>
                <a:spcPct val="100000"/>
              </a:lnSpc>
              <a:spcBef>
                <a:spcPts val="0"/>
              </a:spcBef>
              <a:spcAft>
                <a:spcPts val="0"/>
              </a:spcAft>
              <a:buNone/>
              <a:defRPr sz="1400">
                <a:solidFill>
                  <a:schemeClr val="lt1"/>
                </a:solidFill>
              </a:defRPr>
            </a:lvl7pPr>
            <a:lvl8pPr lvl="7" algn="r">
              <a:lnSpc>
                <a:spcPct val="100000"/>
              </a:lnSpc>
              <a:spcBef>
                <a:spcPts val="0"/>
              </a:spcBef>
              <a:spcAft>
                <a:spcPts val="0"/>
              </a:spcAft>
              <a:buNone/>
              <a:defRPr sz="1400">
                <a:solidFill>
                  <a:schemeClr val="lt1"/>
                </a:solidFill>
              </a:defRPr>
            </a:lvl8pPr>
            <a:lvl9pPr lvl="8" algn="r">
              <a:lnSpc>
                <a:spcPct val="100000"/>
              </a:lnSpc>
              <a:spcBef>
                <a:spcPts val="0"/>
              </a:spcBef>
              <a:spcAft>
                <a:spcPts val="0"/>
              </a:spcAft>
              <a:buNone/>
              <a:defRPr sz="1400">
                <a:solidFill>
                  <a:schemeClr val="lt1"/>
                </a:solidFill>
              </a:defRPr>
            </a:lvl9pPr>
          </a:lstStyle>
          <a:p/>
        </p:txBody>
      </p:sp>
      <p:sp>
        <p:nvSpPr>
          <p:cNvPr id="831" name="Google Shape;831;p129"/>
          <p:cNvSpPr txBox="1"/>
          <p:nvPr>
            <p:ph idx="8" type="subTitle"/>
          </p:nvPr>
        </p:nvSpPr>
        <p:spPr>
          <a:xfrm>
            <a:off x="1438823" y="3389675"/>
            <a:ext cx="1465500" cy="2223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_1_1">
    <p:spTree>
      <p:nvGrpSpPr>
        <p:cNvPr id="832" name="Shape 832"/>
        <p:cNvGrpSpPr/>
        <p:nvPr/>
      </p:nvGrpSpPr>
      <p:grpSpPr>
        <a:xfrm>
          <a:off x="0" y="0"/>
          <a:ext cx="0" cy="0"/>
          <a:chOff x="0" y="0"/>
          <a:chExt cx="0" cy="0"/>
        </a:xfrm>
      </p:grpSpPr>
      <p:sp>
        <p:nvSpPr>
          <p:cNvPr id="833" name="Google Shape;833;p130"/>
          <p:cNvSpPr/>
          <p:nvPr/>
        </p:nvSpPr>
        <p:spPr>
          <a:xfrm>
            <a:off x="0" y="2571750"/>
            <a:ext cx="9144000" cy="257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34" name="Google Shape;834;p130"/>
          <p:cNvSpPr txBox="1"/>
          <p:nvPr>
            <p:ph idx="1" type="subTitle"/>
          </p:nvPr>
        </p:nvSpPr>
        <p:spPr>
          <a:xfrm>
            <a:off x="3878479" y="3404434"/>
            <a:ext cx="13806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35" name="Google Shape;835;p130"/>
          <p:cNvSpPr txBox="1"/>
          <p:nvPr>
            <p:ph idx="2" type="subTitle"/>
          </p:nvPr>
        </p:nvSpPr>
        <p:spPr>
          <a:xfrm>
            <a:off x="3718125"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836" name="Google Shape;836;p130"/>
          <p:cNvSpPr txBox="1"/>
          <p:nvPr>
            <p:ph idx="3" type="subTitle"/>
          </p:nvPr>
        </p:nvSpPr>
        <p:spPr>
          <a:xfrm>
            <a:off x="1160379" y="340443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37" name="Google Shape;837;p130"/>
          <p:cNvSpPr txBox="1"/>
          <p:nvPr>
            <p:ph idx="4" type="subTitle"/>
          </p:nvPr>
        </p:nvSpPr>
        <p:spPr>
          <a:xfrm>
            <a:off x="6443575"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838" name="Google Shape;838;p130"/>
          <p:cNvSpPr txBox="1"/>
          <p:nvPr>
            <p:ph idx="5" type="subTitle"/>
          </p:nvPr>
        </p:nvSpPr>
        <p:spPr>
          <a:xfrm>
            <a:off x="6607154" y="3403984"/>
            <a:ext cx="1380600" cy="310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39" name="Google Shape;839;p130"/>
          <p:cNvSpPr txBox="1"/>
          <p:nvPr>
            <p:ph idx="6" type="subTitle"/>
          </p:nvPr>
        </p:nvSpPr>
        <p:spPr>
          <a:xfrm>
            <a:off x="999200"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840" name="Google Shape;840;p130"/>
          <p:cNvSpPr txBox="1"/>
          <p:nvPr>
            <p:ph type="title"/>
          </p:nvPr>
        </p:nvSpPr>
        <p:spPr>
          <a:xfrm>
            <a:off x="1092825" y="316735"/>
            <a:ext cx="6951900" cy="6615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1" name="Google Shape;841;p13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2" name="Google Shape;842;p130"/>
          <p:cNvGrpSpPr/>
          <p:nvPr/>
        </p:nvGrpSpPr>
        <p:grpSpPr>
          <a:xfrm>
            <a:off x="101550" y="2571913"/>
            <a:ext cx="8941926" cy="2465867"/>
            <a:chOff x="101550" y="4001975"/>
            <a:chExt cx="8941926" cy="1035600"/>
          </a:xfrm>
        </p:grpSpPr>
        <p:cxnSp>
          <p:nvCxnSpPr>
            <p:cNvPr id="843" name="Google Shape;843;p130"/>
            <p:cNvCxnSpPr/>
            <p:nvPr/>
          </p:nvCxnSpPr>
          <p:spPr>
            <a:xfrm>
              <a:off x="102576" y="5037402"/>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844" name="Google Shape;844;p130"/>
            <p:cNvCxnSpPr/>
            <p:nvPr/>
          </p:nvCxnSpPr>
          <p:spPr>
            <a:xfrm>
              <a:off x="9042449" y="4001975"/>
              <a:ext cx="0" cy="1035600"/>
            </a:xfrm>
            <a:prstGeom prst="straightConnector1">
              <a:avLst/>
            </a:prstGeom>
            <a:noFill/>
            <a:ln cap="flat" cmpd="sng" w="19050">
              <a:solidFill>
                <a:schemeClr val="lt1"/>
              </a:solidFill>
              <a:prstDash val="solid"/>
              <a:round/>
              <a:headEnd len="med" w="med" type="none"/>
              <a:tailEnd len="med" w="med" type="none"/>
            </a:ln>
          </p:spPr>
        </p:cxnSp>
        <p:cxnSp>
          <p:nvCxnSpPr>
            <p:cNvPr id="845" name="Google Shape;845;p130"/>
            <p:cNvCxnSpPr/>
            <p:nvPr/>
          </p:nvCxnSpPr>
          <p:spPr>
            <a:xfrm>
              <a:off x="101550" y="4001975"/>
              <a:ext cx="0" cy="1035600"/>
            </a:xfrm>
            <a:prstGeom prst="straightConnector1">
              <a:avLst/>
            </a:prstGeom>
            <a:noFill/>
            <a:ln cap="flat" cmpd="sng" w="19050">
              <a:solidFill>
                <a:schemeClr val="lt1"/>
              </a:solidFill>
              <a:prstDash val="solid"/>
              <a:round/>
              <a:headEnd len="med" w="med" type="none"/>
              <a:tailEnd len="med" w="med" type="none"/>
            </a:ln>
          </p:spPr>
        </p:cxnSp>
      </p:gr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1_1_1_1">
    <p:spTree>
      <p:nvGrpSpPr>
        <p:cNvPr id="846" name="Shape 846"/>
        <p:cNvGrpSpPr/>
        <p:nvPr/>
      </p:nvGrpSpPr>
      <p:grpSpPr>
        <a:xfrm>
          <a:off x="0" y="0"/>
          <a:ext cx="0" cy="0"/>
          <a:chOff x="0" y="0"/>
          <a:chExt cx="0" cy="0"/>
        </a:xfrm>
      </p:grpSpPr>
      <p:sp>
        <p:nvSpPr>
          <p:cNvPr id="847" name="Google Shape;847;p131"/>
          <p:cNvSpPr txBox="1"/>
          <p:nvPr>
            <p:ph idx="1" type="subTitle"/>
          </p:nvPr>
        </p:nvSpPr>
        <p:spPr>
          <a:xfrm>
            <a:off x="4371899" y="2231747"/>
            <a:ext cx="13806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48" name="Google Shape;848;p131"/>
          <p:cNvSpPr txBox="1"/>
          <p:nvPr>
            <p:ph idx="2" type="subTitle"/>
          </p:nvPr>
        </p:nvSpPr>
        <p:spPr>
          <a:xfrm>
            <a:off x="4240062" y="2534400"/>
            <a:ext cx="14940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849" name="Google Shape;849;p131"/>
          <p:cNvSpPr txBox="1"/>
          <p:nvPr>
            <p:ph idx="3" type="subTitle"/>
          </p:nvPr>
        </p:nvSpPr>
        <p:spPr>
          <a:xfrm>
            <a:off x="6878236" y="983309"/>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50" name="Google Shape;850;p131"/>
          <p:cNvSpPr txBox="1"/>
          <p:nvPr>
            <p:ph idx="4" type="subTitle"/>
          </p:nvPr>
        </p:nvSpPr>
        <p:spPr>
          <a:xfrm>
            <a:off x="6878238" y="3783300"/>
            <a:ext cx="14940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51" name="Google Shape;851;p131"/>
          <p:cNvSpPr txBox="1"/>
          <p:nvPr>
            <p:ph idx="5" type="subTitle"/>
          </p:nvPr>
        </p:nvSpPr>
        <p:spPr>
          <a:xfrm>
            <a:off x="6878236" y="3480209"/>
            <a:ext cx="1380600" cy="31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52" name="Google Shape;852;p131"/>
          <p:cNvSpPr txBox="1"/>
          <p:nvPr>
            <p:ph idx="6" type="subTitle"/>
          </p:nvPr>
        </p:nvSpPr>
        <p:spPr>
          <a:xfrm>
            <a:off x="6878237" y="1285950"/>
            <a:ext cx="14940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53" name="Google Shape;853;p131"/>
          <p:cNvSpPr txBox="1"/>
          <p:nvPr>
            <p:ph type="title"/>
          </p:nvPr>
        </p:nvSpPr>
        <p:spPr>
          <a:xfrm>
            <a:off x="713225" y="316725"/>
            <a:ext cx="2457300" cy="1631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54" name="Google Shape;854;p13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5">
  <p:cSld name="CUSTOM_2">
    <p:spTree>
      <p:nvGrpSpPr>
        <p:cNvPr id="855" name="Shape 855"/>
        <p:cNvGrpSpPr/>
        <p:nvPr/>
      </p:nvGrpSpPr>
      <p:grpSpPr>
        <a:xfrm>
          <a:off x="0" y="0"/>
          <a:ext cx="0" cy="0"/>
          <a:chOff x="0" y="0"/>
          <a:chExt cx="0" cy="0"/>
        </a:xfrm>
      </p:grpSpPr>
      <p:sp>
        <p:nvSpPr>
          <p:cNvPr id="856" name="Google Shape;856;p132"/>
          <p:cNvSpPr txBox="1"/>
          <p:nvPr>
            <p:ph idx="1" type="subTitle"/>
          </p:nvPr>
        </p:nvSpPr>
        <p:spPr>
          <a:xfrm>
            <a:off x="1097425" y="1419650"/>
            <a:ext cx="1378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57" name="Google Shape;857;p132"/>
          <p:cNvSpPr txBox="1"/>
          <p:nvPr>
            <p:ph idx="2" type="subTitle"/>
          </p:nvPr>
        </p:nvSpPr>
        <p:spPr>
          <a:xfrm>
            <a:off x="491125" y="1770605"/>
            <a:ext cx="19851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858" name="Google Shape;858;p132"/>
          <p:cNvSpPr txBox="1"/>
          <p:nvPr>
            <p:ph idx="3" type="subTitle"/>
          </p:nvPr>
        </p:nvSpPr>
        <p:spPr>
          <a:xfrm>
            <a:off x="1097425" y="2669875"/>
            <a:ext cx="1378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59" name="Google Shape;859;p132"/>
          <p:cNvSpPr txBox="1"/>
          <p:nvPr>
            <p:ph idx="4" type="subTitle"/>
          </p:nvPr>
        </p:nvSpPr>
        <p:spPr>
          <a:xfrm>
            <a:off x="492025" y="3022471"/>
            <a:ext cx="19842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860" name="Google Shape;860;p132"/>
          <p:cNvSpPr txBox="1"/>
          <p:nvPr>
            <p:ph idx="5" type="subTitle"/>
          </p:nvPr>
        </p:nvSpPr>
        <p:spPr>
          <a:xfrm>
            <a:off x="6688052" y="1419650"/>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61" name="Google Shape;861;p132"/>
          <p:cNvSpPr txBox="1"/>
          <p:nvPr>
            <p:ph idx="6" type="subTitle"/>
          </p:nvPr>
        </p:nvSpPr>
        <p:spPr>
          <a:xfrm>
            <a:off x="6688052" y="1767956"/>
            <a:ext cx="19851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62" name="Google Shape;862;p132"/>
          <p:cNvSpPr txBox="1"/>
          <p:nvPr>
            <p:ph idx="7" type="subTitle"/>
          </p:nvPr>
        </p:nvSpPr>
        <p:spPr>
          <a:xfrm>
            <a:off x="6668083" y="2667313"/>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63" name="Google Shape;863;p132"/>
          <p:cNvSpPr txBox="1"/>
          <p:nvPr>
            <p:ph idx="8" type="subTitle"/>
          </p:nvPr>
        </p:nvSpPr>
        <p:spPr>
          <a:xfrm>
            <a:off x="6668083" y="3023302"/>
            <a:ext cx="19842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64" name="Google Shape;864;p132"/>
          <p:cNvSpPr txBox="1"/>
          <p:nvPr>
            <p:ph type="title"/>
          </p:nvPr>
        </p:nvSpPr>
        <p:spPr>
          <a:xfrm>
            <a:off x="2680670" y="442691"/>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65" name="Google Shape;865;p13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6">
  <p:cSld name="CUSTOM_2_3">
    <p:spTree>
      <p:nvGrpSpPr>
        <p:cNvPr id="866" name="Shape 866"/>
        <p:cNvGrpSpPr/>
        <p:nvPr/>
      </p:nvGrpSpPr>
      <p:grpSpPr>
        <a:xfrm>
          <a:off x="0" y="0"/>
          <a:ext cx="0" cy="0"/>
          <a:chOff x="0" y="0"/>
          <a:chExt cx="0" cy="0"/>
        </a:xfrm>
      </p:grpSpPr>
      <p:sp>
        <p:nvSpPr>
          <p:cNvPr id="867" name="Google Shape;867;p133"/>
          <p:cNvSpPr/>
          <p:nvPr/>
        </p:nvSpPr>
        <p:spPr>
          <a:xfrm rot="-5400000">
            <a:off x="5197775" y="524950"/>
            <a:ext cx="3474300" cy="4593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68" name="Google Shape;868;p133"/>
          <p:cNvSpPr txBox="1"/>
          <p:nvPr>
            <p:ph idx="1" type="subTitle"/>
          </p:nvPr>
        </p:nvSpPr>
        <p:spPr>
          <a:xfrm>
            <a:off x="5374550" y="304927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69" name="Google Shape;869;p133"/>
          <p:cNvSpPr txBox="1"/>
          <p:nvPr>
            <p:ph idx="2" type="subTitle"/>
          </p:nvPr>
        </p:nvSpPr>
        <p:spPr>
          <a:xfrm>
            <a:off x="5096250" y="3419674"/>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70" name="Google Shape;870;p133"/>
          <p:cNvSpPr txBox="1"/>
          <p:nvPr>
            <p:ph idx="3" type="subTitle"/>
          </p:nvPr>
        </p:nvSpPr>
        <p:spPr>
          <a:xfrm>
            <a:off x="7070388" y="304927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71" name="Google Shape;871;p133"/>
          <p:cNvSpPr txBox="1"/>
          <p:nvPr>
            <p:ph idx="4" type="subTitle"/>
          </p:nvPr>
        </p:nvSpPr>
        <p:spPr>
          <a:xfrm>
            <a:off x="6781652" y="3401875"/>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72" name="Google Shape;872;p133"/>
          <p:cNvSpPr txBox="1"/>
          <p:nvPr>
            <p:ph idx="5" type="subTitle"/>
          </p:nvPr>
        </p:nvSpPr>
        <p:spPr>
          <a:xfrm>
            <a:off x="7085058" y="1694435"/>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73" name="Google Shape;873;p133"/>
          <p:cNvSpPr txBox="1"/>
          <p:nvPr>
            <p:ph idx="6" type="subTitle"/>
          </p:nvPr>
        </p:nvSpPr>
        <p:spPr>
          <a:xfrm>
            <a:off x="5096252" y="2064834"/>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74" name="Google Shape;874;p133"/>
          <p:cNvSpPr txBox="1"/>
          <p:nvPr>
            <p:ph idx="7" type="subTitle"/>
          </p:nvPr>
        </p:nvSpPr>
        <p:spPr>
          <a:xfrm>
            <a:off x="5387408" y="1694424"/>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75" name="Google Shape;875;p133"/>
          <p:cNvSpPr txBox="1"/>
          <p:nvPr>
            <p:ph idx="8" type="subTitle"/>
          </p:nvPr>
        </p:nvSpPr>
        <p:spPr>
          <a:xfrm>
            <a:off x="6794721" y="2064830"/>
            <a:ext cx="15321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876" name="Google Shape;876;p133"/>
          <p:cNvSpPr txBox="1"/>
          <p:nvPr>
            <p:ph type="title"/>
          </p:nvPr>
        </p:nvSpPr>
        <p:spPr>
          <a:xfrm>
            <a:off x="725525" y="442700"/>
            <a:ext cx="28326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77" name="Google Shape;877;p13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8" name="Google Shape;878;p133"/>
          <p:cNvCxnSpPr/>
          <p:nvPr/>
        </p:nvCxnSpPr>
        <p:spPr>
          <a:xfrm>
            <a:off x="9045300" y="1089550"/>
            <a:ext cx="0" cy="34698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48" name="Shape 48"/>
        <p:cNvGrpSpPr/>
        <p:nvPr/>
      </p:nvGrpSpPr>
      <p:grpSpPr>
        <a:xfrm>
          <a:off x="0" y="0"/>
          <a:ext cx="0" cy="0"/>
          <a:chOff x="0" y="0"/>
          <a:chExt cx="0" cy="0"/>
        </a:xfrm>
      </p:grpSpPr>
      <p:sp>
        <p:nvSpPr>
          <p:cNvPr id="49" name="Google Shape;49;p15"/>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15"/>
          <p:cNvSpPr/>
          <p:nvPr/>
        </p:nvSpPr>
        <p:spPr>
          <a:xfrm>
            <a:off x="8097350" y="137925"/>
            <a:ext cx="908700" cy="43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5"/>
          <p:cNvSpPr/>
          <p:nvPr/>
        </p:nvSpPr>
        <p:spPr>
          <a:xfrm>
            <a:off x="7505050" y="4209175"/>
            <a:ext cx="15009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7">
  <p:cSld name="CUSTOM_2_1">
    <p:spTree>
      <p:nvGrpSpPr>
        <p:cNvPr id="879" name="Shape 879"/>
        <p:cNvGrpSpPr/>
        <p:nvPr/>
      </p:nvGrpSpPr>
      <p:grpSpPr>
        <a:xfrm>
          <a:off x="0" y="0"/>
          <a:ext cx="0" cy="0"/>
          <a:chOff x="0" y="0"/>
          <a:chExt cx="0" cy="0"/>
        </a:xfrm>
      </p:grpSpPr>
      <p:sp>
        <p:nvSpPr>
          <p:cNvPr id="880" name="Google Shape;880;p134"/>
          <p:cNvSpPr txBox="1"/>
          <p:nvPr>
            <p:ph idx="1" type="subTitle"/>
          </p:nvPr>
        </p:nvSpPr>
        <p:spPr>
          <a:xfrm>
            <a:off x="3892017" y="1621113"/>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81" name="Google Shape;881;p134"/>
          <p:cNvSpPr txBox="1"/>
          <p:nvPr>
            <p:ph idx="2" type="subTitle"/>
          </p:nvPr>
        </p:nvSpPr>
        <p:spPr>
          <a:xfrm>
            <a:off x="669289" y="1492789"/>
            <a:ext cx="17631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dk1"/>
                </a:solidFill>
              </a:defRPr>
            </a:lvl2pPr>
            <a:lvl3pPr lvl="2" algn="r">
              <a:lnSpc>
                <a:spcPct val="100000"/>
              </a:lnSpc>
              <a:spcBef>
                <a:spcPts val="0"/>
              </a:spcBef>
              <a:spcAft>
                <a:spcPts val="0"/>
              </a:spcAft>
              <a:buNone/>
              <a:defRPr sz="1500">
                <a:solidFill>
                  <a:schemeClr val="dk1"/>
                </a:solidFill>
              </a:defRPr>
            </a:lvl3pPr>
            <a:lvl4pPr lvl="3" algn="r">
              <a:lnSpc>
                <a:spcPct val="100000"/>
              </a:lnSpc>
              <a:spcBef>
                <a:spcPts val="0"/>
              </a:spcBef>
              <a:spcAft>
                <a:spcPts val="0"/>
              </a:spcAft>
              <a:buNone/>
              <a:defRPr sz="1500">
                <a:solidFill>
                  <a:schemeClr val="dk1"/>
                </a:solidFill>
              </a:defRPr>
            </a:lvl4pPr>
            <a:lvl5pPr lvl="4" algn="r">
              <a:lnSpc>
                <a:spcPct val="100000"/>
              </a:lnSpc>
              <a:spcBef>
                <a:spcPts val="0"/>
              </a:spcBef>
              <a:spcAft>
                <a:spcPts val="0"/>
              </a:spcAft>
              <a:buNone/>
              <a:defRPr sz="1500">
                <a:solidFill>
                  <a:schemeClr val="dk1"/>
                </a:solidFill>
              </a:defRPr>
            </a:lvl5pPr>
            <a:lvl6pPr lvl="5" algn="r">
              <a:lnSpc>
                <a:spcPct val="100000"/>
              </a:lnSpc>
              <a:spcBef>
                <a:spcPts val="0"/>
              </a:spcBef>
              <a:spcAft>
                <a:spcPts val="0"/>
              </a:spcAft>
              <a:buNone/>
              <a:defRPr sz="1500">
                <a:solidFill>
                  <a:schemeClr val="dk1"/>
                </a:solidFill>
              </a:defRPr>
            </a:lvl6pPr>
            <a:lvl7pPr lvl="6" algn="r">
              <a:lnSpc>
                <a:spcPct val="100000"/>
              </a:lnSpc>
              <a:spcBef>
                <a:spcPts val="0"/>
              </a:spcBef>
              <a:spcAft>
                <a:spcPts val="0"/>
              </a:spcAft>
              <a:buNone/>
              <a:defRPr sz="1500">
                <a:solidFill>
                  <a:schemeClr val="dk1"/>
                </a:solidFill>
              </a:defRPr>
            </a:lvl7pPr>
            <a:lvl8pPr lvl="7" algn="r">
              <a:lnSpc>
                <a:spcPct val="100000"/>
              </a:lnSpc>
              <a:spcBef>
                <a:spcPts val="0"/>
              </a:spcBef>
              <a:spcAft>
                <a:spcPts val="0"/>
              </a:spcAft>
              <a:buNone/>
              <a:defRPr sz="1500">
                <a:solidFill>
                  <a:schemeClr val="dk1"/>
                </a:solidFill>
              </a:defRPr>
            </a:lvl8pPr>
            <a:lvl9pPr lvl="8" algn="r">
              <a:lnSpc>
                <a:spcPct val="100000"/>
              </a:lnSpc>
              <a:spcBef>
                <a:spcPts val="0"/>
              </a:spcBef>
              <a:spcAft>
                <a:spcPts val="0"/>
              </a:spcAft>
              <a:buNone/>
              <a:defRPr sz="1500">
                <a:solidFill>
                  <a:schemeClr val="dk1"/>
                </a:solidFill>
              </a:defRPr>
            </a:lvl9pPr>
          </a:lstStyle>
          <a:p/>
        </p:txBody>
      </p:sp>
      <p:sp>
        <p:nvSpPr>
          <p:cNvPr id="882" name="Google Shape;882;p134"/>
          <p:cNvSpPr txBox="1"/>
          <p:nvPr>
            <p:ph idx="3" type="subTitle"/>
          </p:nvPr>
        </p:nvSpPr>
        <p:spPr>
          <a:xfrm>
            <a:off x="3882600" y="2739825"/>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83" name="Google Shape;883;p134"/>
          <p:cNvSpPr txBox="1"/>
          <p:nvPr>
            <p:ph idx="4" type="subTitle"/>
          </p:nvPr>
        </p:nvSpPr>
        <p:spPr>
          <a:xfrm>
            <a:off x="667489" y="2603622"/>
            <a:ext cx="17649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dk1"/>
                </a:solidFill>
              </a:defRPr>
            </a:lvl2pPr>
            <a:lvl3pPr lvl="2" algn="r">
              <a:lnSpc>
                <a:spcPct val="100000"/>
              </a:lnSpc>
              <a:spcBef>
                <a:spcPts val="0"/>
              </a:spcBef>
              <a:spcAft>
                <a:spcPts val="0"/>
              </a:spcAft>
              <a:buNone/>
              <a:defRPr sz="1500">
                <a:solidFill>
                  <a:schemeClr val="dk1"/>
                </a:solidFill>
              </a:defRPr>
            </a:lvl3pPr>
            <a:lvl4pPr lvl="3" algn="r">
              <a:lnSpc>
                <a:spcPct val="100000"/>
              </a:lnSpc>
              <a:spcBef>
                <a:spcPts val="0"/>
              </a:spcBef>
              <a:spcAft>
                <a:spcPts val="0"/>
              </a:spcAft>
              <a:buNone/>
              <a:defRPr sz="1500">
                <a:solidFill>
                  <a:schemeClr val="dk1"/>
                </a:solidFill>
              </a:defRPr>
            </a:lvl4pPr>
            <a:lvl5pPr lvl="4" algn="r">
              <a:lnSpc>
                <a:spcPct val="100000"/>
              </a:lnSpc>
              <a:spcBef>
                <a:spcPts val="0"/>
              </a:spcBef>
              <a:spcAft>
                <a:spcPts val="0"/>
              </a:spcAft>
              <a:buNone/>
              <a:defRPr sz="1500">
                <a:solidFill>
                  <a:schemeClr val="dk1"/>
                </a:solidFill>
              </a:defRPr>
            </a:lvl5pPr>
            <a:lvl6pPr lvl="5" algn="r">
              <a:lnSpc>
                <a:spcPct val="100000"/>
              </a:lnSpc>
              <a:spcBef>
                <a:spcPts val="0"/>
              </a:spcBef>
              <a:spcAft>
                <a:spcPts val="0"/>
              </a:spcAft>
              <a:buNone/>
              <a:defRPr sz="1500">
                <a:solidFill>
                  <a:schemeClr val="dk1"/>
                </a:solidFill>
              </a:defRPr>
            </a:lvl6pPr>
            <a:lvl7pPr lvl="6" algn="r">
              <a:lnSpc>
                <a:spcPct val="100000"/>
              </a:lnSpc>
              <a:spcBef>
                <a:spcPts val="0"/>
              </a:spcBef>
              <a:spcAft>
                <a:spcPts val="0"/>
              </a:spcAft>
              <a:buNone/>
              <a:defRPr sz="1500">
                <a:solidFill>
                  <a:schemeClr val="dk1"/>
                </a:solidFill>
              </a:defRPr>
            </a:lvl7pPr>
            <a:lvl8pPr lvl="7" algn="r">
              <a:lnSpc>
                <a:spcPct val="100000"/>
              </a:lnSpc>
              <a:spcBef>
                <a:spcPts val="0"/>
              </a:spcBef>
              <a:spcAft>
                <a:spcPts val="0"/>
              </a:spcAft>
              <a:buNone/>
              <a:defRPr sz="1500">
                <a:solidFill>
                  <a:schemeClr val="dk1"/>
                </a:solidFill>
              </a:defRPr>
            </a:lvl8pPr>
            <a:lvl9pPr lvl="8" algn="r">
              <a:lnSpc>
                <a:spcPct val="100000"/>
              </a:lnSpc>
              <a:spcBef>
                <a:spcPts val="0"/>
              </a:spcBef>
              <a:spcAft>
                <a:spcPts val="0"/>
              </a:spcAft>
              <a:buNone/>
              <a:defRPr sz="1500">
                <a:solidFill>
                  <a:schemeClr val="dk1"/>
                </a:solidFill>
              </a:defRPr>
            </a:lvl9pPr>
          </a:lstStyle>
          <a:p/>
        </p:txBody>
      </p:sp>
      <p:sp>
        <p:nvSpPr>
          <p:cNvPr id="884" name="Google Shape;884;p134"/>
          <p:cNvSpPr txBox="1"/>
          <p:nvPr>
            <p:ph idx="5" type="subTitle"/>
          </p:nvPr>
        </p:nvSpPr>
        <p:spPr>
          <a:xfrm>
            <a:off x="3892017" y="2179013"/>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85" name="Google Shape;885;p134"/>
          <p:cNvSpPr txBox="1"/>
          <p:nvPr>
            <p:ph idx="6" type="subTitle"/>
          </p:nvPr>
        </p:nvSpPr>
        <p:spPr>
          <a:xfrm>
            <a:off x="6711611" y="2024790"/>
            <a:ext cx="17649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dk1"/>
                </a:solidFill>
              </a:defRPr>
            </a:lvl2pPr>
            <a:lvl3pPr lvl="2">
              <a:lnSpc>
                <a:spcPct val="100000"/>
              </a:lnSpc>
              <a:spcBef>
                <a:spcPts val="0"/>
              </a:spcBef>
              <a:spcAft>
                <a:spcPts val="0"/>
              </a:spcAft>
              <a:buNone/>
              <a:defRPr sz="1500">
                <a:solidFill>
                  <a:schemeClr val="dk1"/>
                </a:solidFill>
              </a:defRPr>
            </a:lvl3pPr>
            <a:lvl4pPr lvl="3">
              <a:lnSpc>
                <a:spcPct val="100000"/>
              </a:lnSpc>
              <a:spcBef>
                <a:spcPts val="0"/>
              </a:spcBef>
              <a:spcAft>
                <a:spcPts val="0"/>
              </a:spcAft>
              <a:buNone/>
              <a:defRPr sz="1500">
                <a:solidFill>
                  <a:schemeClr val="dk1"/>
                </a:solidFill>
              </a:defRPr>
            </a:lvl4pPr>
            <a:lvl5pPr lvl="4">
              <a:lnSpc>
                <a:spcPct val="100000"/>
              </a:lnSpc>
              <a:spcBef>
                <a:spcPts val="0"/>
              </a:spcBef>
              <a:spcAft>
                <a:spcPts val="0"/>
              </a:spcAft>
              <a:buNone/>
              <a:defRPr sz="1500">
                <a:solidFill>
                  <a:schemeClr val="dk1"/>
                </a:solidFill>
              </a:defRPr>
            </a:lvl5pPr>
            <a:lvl6pPr lvl="5">
              <a:lnSpc>
                <a:spcPct val="100000"/>
              </a:lnSpc>
              <a:spcBef>
                <a:spcPts val="0"/>
              </a:spcBef>
              <a:spcAft>
                <a:spcPts val="0"/>
              </a:spcAft>
              <a:buNone/>
              <a:defRPr sz="1500">
                <a:solidFill>
                  <a:schemeClr val="dk1"/>
                </a:solidFill>
              </a:defRPr>
            </a:lvl6pPr>
            <a:lvl7pPr lvl="6">
              <a:lnSpc>
                <a:spcPct val="100000"/>
              </a:lnSpc>
              <a:spcBef>
                <a:spcPts val="0"/>
              </a:spcBef>
              <a:spcAft>
                <a:spcPts val="0"/>
              </a:spcAft>
              <a:buNone/>
              <a:defRPr sz="1500">
                <a:solidFill>
                  <a:schemeClr val="dk1"/>
                </a:solidFill>
              </a:defRPr>
            </a:lvl7pPr>
            <a:lvl8pPr lvl="7">
              <a:lnSpc>
                <a:spcPct val="100000"/>
              </a:lnSpc>
              <a:spcBef>
                <a:spcPts val="0"/>
              </a:spcBef>
              <a:spcAft>
                <a:spcPts val="0"/>
              </a:spcAft>
              <a:buNone/>
              <a:defRPr sz="1500">
                <a:solidFill>
                  <a:schemeClr val="dk1"/>
                </a:solidFill>
              </a:defRPr>
            </a:lvl8pPr>
            <a:lvl9pPr lvl="8">
              <a:lnSpc>
                <a:spcPct val="100000"/>
              </a:lnSpc>
              <a:spcBef>
                <a:spcPts val="0"/>
              </a:spcBef>
              <a:spcAft>
                <a:spcPts val="0"/>
              </a:spcAft>
              <a:buNone/>
              <a:defRPr sz="1500">
                <a:solidFill>
                  <a:schemeClr val="dk1"/>
                </a:solidFill>
              </a:defRPr>
            </a:lvl9pPr>
          </a:lstStyle>
          <a:p/>
        </p:txBody>
      </p:sp>
      <p:sp>
        <p:nvSpPr>
          <p:cNvPr id="886" name="Google Shape;886;p134"/>
          <p:cNvSpPr txBox="1"/>
          <p:nvPr>
            <p:ph idx="7" type="subTitle"/>
          </p:nvPr>
        </p:nvSpPr>
        <p:spPr>
          <a:xfrm>
            <a:off x="3882600" y="329361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87" name="Google Shape;887;p134"/>
          <p:cNvSpPr txBox="1"/>
          <p:nvPr>
            <p:ph idx="8" type="subTitle"/>
          </p:nvPr>
        </p:nvSpPr>
        <p:spPr>
          <a:xfrm>
            <a:off x="6711611" y="3175052"/>
            <a:ext cx="17649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dk1"/>
                </a:solidFill>
              </a:defRPr>
            </a:lvl2pPr>
            <a:lvl3pPr lvl="2">
              <a:lnSpc>
                <a:spcPct val="100000"/>
              </a:lnSpc>
              <a:spcBef>
                <a:spcPts val="0"/>
              </a:spcBef>
              <a:spcAft>
                <a:spcPts val="0"/>
              </a:spcAft>
              <a:buNone/>
              <a:defRPr sz="1500">
                <a:solidFill>
                  <a:schemeClr val="dk1"/>
                </a:solidFill>
              </a:defRPr>
            </a:lvl3pPr>
            <a:lvl4pPr lvl="3">
              <a:lnSpc>
                <a:spcPct val="100000"/>
              </a:lnSpc>
              <a:spcBef>
                <a:spcPts val="0"/>
              </a:spcBef>
              <a:spcAft>
                <a:spcPts val="0"/>
              </a:spcAft>
              <a:buNone/>
              <a:defRPr sz="1500">
                <a:solidFill>
                  <a:schemeClr val="dk1"/>
                </a:solidFill>
              </a:defRPr>
            </a:lvl4pPr>
            <a:lvl5pPr lvl="4">
              <a:lnSpc>
                <a:spcPct val="100000"/>
              </a:lnSpc>
              <a:spcBef>
                <a:spcPts val="0"/>
              </a:spcBef>
              <a:spcAft>
                <a:spcPts val="0"/>
              </a:spcAft>
              <a:buNone/>
              <a:defRPr sz="1500">
                <a:solidFill>
                  <a:schemeClr val="dk1"/>
                </a:solidFill>
              </a:defRPr>
            </a:lvl5pPr>
            <a:lvl6pPr lvl="5">
              <a:lnSpc>
                <a:spcPct val="100000"/>
              </a:lnSpc>
              <a:spcBef>
                <a:spcPts val="0"/>
              </a:spcBef>
              <a:spcAft>
                <a:spcPts val="0"/>
              </a:spcAft>
              <a:buNone/>
              <a:defRPr sz="1500">
                <a:solidFill>
                  <a:schemeClr val="dk1"/>
                </a:solidFill>
              </a:defRPr>
            </a:lvl6pPr>
            <a:lvl7pPr lvl="6">
              <a:lnSpc>
                <a:spcPct val="100000"/>
              </a:lnSpc>
              <a:spcBef>
                <a:spcPts val="0"/>
              </a:spcBef>
              <a:spcAft>
                <a:spcPts val="0"/>
              </a:spcAft>
              <a:buNone/>
              <a:defRPr sz="1500">
                <a:solidFill>
                  <a:schemeClr val="dk1"/>
                </a:solidFill>
              </a:defRPr>
            </a:lvl7pPr>
            <a:lvl8pPr lvl="7">
              <a:lnSpc>
                <a:spcPct val="100000"/>
              </a:lnSpc>
              <a:spcBef>
                <a:spcPts val="0"/>
              </a:spcBef>
              <a:spcAft>
                <a:spcPts val="0"/>
              </a:spcAft>
              <a:buNone/>
              <a:defRPr sz="1500">
                <a:solidFill>
                  <a:schemeClr val="dk1"/>
                </a:solidFill>
              </a:defRPr>
            </a:lvl8pPr>
            <a:lvl9pPr lvl="8">
              <a:lnSpc>
                <a:spcPct val="100000"/>
              </a:lnSpc>
              <a:spcBef>
                <a:spcPts val="0"/>
              </a:spcBef>
              <a:spcAft>
                <a:spcPts val="0"/>
              </a:spcAft>
              <a:buNone/>
              <a:defRPr sz="1500">
                <a:solidFill>
                  <a:schemeClr val="dk1"/>
                </a:solidFill>
              </a:defRPr>
            </a:lvl9pPr>
          </a:lstStyle>
          <a:p/>
        </p:txBody>
      </p:sp>
      <p:sp>
        <p:nvSpPr>
          <p:cNvPr id="888" name="Google Shape;888;p134"/>
          <p:cNvSpPr txBox="1"/>
          <p:nvPr>
            <p:ph type="title"/>
          </p:nvPr>
        </p:nvSpPr>
        <p:spPr>
          <a:xfrm>
            <a:off x="2654850" y="321157"/>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89" name="Google Shape;889;p13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8">
  <p:cSld name="CUSTOM_2_1_2">
    <p:spTree>
      <p:nvGrpSpPr>
        <p:cNvPr id="890" name="Shape 890"/>
        <p:cNvGrpSpPr/>
        <p:nvPr/>
      </p:nvGrpSpPr>
      <p:grpSpPr>
        <a:xfrm>
          <a:off x="0" y="0"/>
          <a:ext cx="0" cy="0"/>
          <a:chOff x="0" y="0"/>
          <a:chExt cx="0" cy="0"/>
        </a:xfrm>
      </p:grpSpPr>
      <p:sp>
        <p:nvSpPr>
          <p:cNvPr id="891" name="Google Shape;891;p135"/>
          <p:cNvSpPr txBox="1"/>
          <p:nvPr>
            <p:ph idx="1" type="subTitle"/>
          </p:nvPr>
        </p:nvSpPr>
        <p:spPr>
          <a:xfrm>
            <a:off x="2904335" y="1810511"/>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92" name="Google Shape;892;p135"/>
          <p:cNvSpPr txBox="1"/>
          <p:nvPr>
            <p:ph idx="2" type="subTitle"/>
          </p:nvPr>
        </p:nvSpPr>
        <p:spPr>
          <a:xfrm>
            <a:off x="5913600" y="1684154"/>
            <a:ext cx="25236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93" name="Google Shape;893;p135"/>
          <p:cNvSpPr txBox="1"/>
          <p:nvPr>
            <p:ph idx="3" type="subTitle"/>
          </p:nvPr>
        </p:nvSpPr>
        <p:spPr>
          <a:xfrm>
            <a:off x="2904335" y="2985040"/>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894" name="Google Shape;894;p135"/>
          <p:cNvSpPr txBox="1"/>
          <p:nvPr>
            <p:ph idx="4" type="subTitle"/>
          </p:nvPr>
        </p:nvSpPr>
        <p:spPr>
          <a:xfrm>
            <a:off x="5913600" y="3452901"/>
            <a:ext cx="25236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95" name="Google Shape;895;p135"/>
          <p:cNvSpPr txBox="1"/>
          <p:nvPr>
            <p:ph idx="5" type="subTitle"/>
          </p:nvPr>
        </p:nvSpPr>
        <p:spPr>
          <a:xfrm>
            <a:off x="2904335" y="2397775"/>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96" name="Google Shape;896;p135"/>
          <p:cNvSpPr txBox="1"/>
          <p:nvPr>
            <p:ph idx="6" type="subTitle"/>
          </p:nvPr>
        </p:nvSpPr>
        <p:spPr>
          <a:xfrm>
            <a:off x="5913600" y="2273737"/>
            <a:ext cx="25263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97" name="Google Shape;897;p135"/>
          <p:cNvSpPr txBox="1"/>
          <p:nvPr>
            <p:ph idx="7" type="subTitle"/>
          </p:nvPr>
        </p:nvSpPr>
        <p:spPr>
          <a:xfrm>
            <a:off x="2904335" y="357230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898" name="Google Shape;898;p135"/>
          <p:cNvSpPr txBox="1"/>
          <p:nvPr>
            <p:ph idx="8" type="subTitle"/>
          </p:nvPr>
        </p:nvSpPr>
        <p:spPr>
          <a:xfrm>
            <a:off x="5913600" y="2863319"/>
            <a:ext cx="25263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899" name="Google Shape;899;p135"/>
          <p:cNvSpPr txBox="1"/>
          <p:nvPr>
            <p:ph type="title"/>
          </p:nvPr>
        </p:nvSpPr>
        <p:spPr>
          <a:xfrm>
            <a:off x="4605600" y="321157"/>
            <a:ext cx="3834300" cy="599700"/>
          </a:xfrm>
          <a:prstGeom prst="rect">
            <a:avLst/>
          </a:prstGeom>
        </p:spPr>
        <p:txBody>
          <a:bodyPr anchorCtr="0" anchor="t" bIns="91425" lIns="91425" spcFirstLastPara="1" rIns="91425" wrap="square" tIns="91425">
            <a:noAutofit/>
          </a:bodyPr>
          <a:lstStyle>
            <a:lvl1pPr lvl="0" algn="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0" name="Google Shape;900;p13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9">
  <p:cSld name="CUSTOM_2_1_1">
    <p:spTree>
      <p:nvGrpSpPr>
        <p:cNvPr id="901" name="Shape 901"/>
        <p:cNvGrpSpPr/>
        <p:nvPr/>
      </p:nvGrpSpPr>
      <p:grpSpPr>
        <a:xfrm>
          <a:off x="0" y="0"/>
          <a:ext cx="0" cy="0"/>
          <a:chOff x="0" y="0"/>
          <a:chExt cx="0" cy="0"/>
        </a:xfrm>
      </p:grpSpPr>
      <p:sp>
        <p:nvSpPr>
          <p:cNvPr id="902" name="Google Shape;902;p13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36"/>
          <p:cNvSpPr/>
          <p:nvPr/>
        </p:nvSpPr>
        <p:spPr>
          <a:xfrm>
            <a:off x="0" y="2565177"/>
            <a:ext cx="9144000" cy="257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904" name="Google Shape;904;p136"/>
          <p:cNvGrpSpPr/>
          <p:nvPr/>
        </p:nvGrpSpPr>
        <p:grpSpPr>
          <a:xfrm>
            <a:off x="101550" y="2565175"/>
            <a:ext cx="8941926" cy="2472300"/>
            <a:chOff x="101550" y="2565175"/>
            <a:chExt cx="8941926" cy="2472300"/>
          </a:xfrm>
        </p:grpSpPr>
        <p:cxnSp>
          <p:nvCxnSpPr>
            <p:cNvPr id="905" name="Google Shape;905;p136"/>
            <p:cNvCxnSpPr/>
            <p:nvPr/>
          </p:nvCxnSpPr>
          <p:spPr>
            <a:xfrm>
              <a:off x="102576" y="5037300"/>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906" name="Google Shape;906;p136"/>
            <p:cNvCxnSpPr/>
            <p:nvPr/>
          </p:nvCxnSpPr>
          <p:spPr>
            <a:xfrm>
              <a:off x="9042450" y="2565175"/>
              <a:ext cx="0" cy="2472300"/>
            </a:xfrm>
            <a:prstGeom prst="straightConnector1">
              <a:avLst/>
            </a:prstGeom>
            <a:noFill/>
            <a:ln cap="flat" cmpd="sng" w="19050">
              <a:solidFill>
                <a:schemeClr val="lt1"/>
              </a:solidFill>
              <a:prstDash val="solid"/>
              <a:round/>
              <a:headEnd len="med" w="med" type="none"/>
              <a:tailEnd len="med" w="med" type="none"/>
            </a:ln>
          </p:spPr>
        </p:cxnSp>
        <p:cxnSp>
          <p:nvCxnSpPr>
            <p:cNvPr id="907" name="Google Shape;907;p136"/>
            <p:cNvCxnSpPr/>
            <p:nvPr/>
          </p:nvCxnSpPr>
          <p:spPr>
            <a:xfrm>
              <a:off x="101550" y="2565175"/>
              <a:ext cx="0" cy="2472300"/>
            </a:xfrm>
            <a:prstGeom prst="straightConnector1">
              <a:avLst/>
            </a:prstGeom>
            <a:noFill/>
            <a:ln cap="flat" cmpd="sng" w="19050">
              <a:solidFill>
                <a:schemeClr val="lt1"/>
              </a:solidFill>
              <a:prstDash val="solid"/>
              <a:round/>
              <a:headEnd len="med" w="med" type="none"/>
              <a:tailEnd len="med" w="med" type="none"/>
            </a:ln>
          </p:spPr>
        </p:cxnSp>
      </p:grpSp>
      <p:sp>
        <p:nvSpPr>
          <p:cNvPr id="908" name="Google Shape;908;p136"/>
          <p:cNvSpPr txBox="1"/>
          <p:nvPr>
            <p:ph idx="1" type="subTitle"/>
          </p:nvPr>
        </p:nvSpPr>
        <p:spPr>
          <a:xfrm>
            <a:off x="656175" y="3176932"/>
            <a:ext cx="17631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909" name="Google Shape;909;p136"/>
          <p:cNvSpPr txBox="1"/>
          <p:nvPr>
            <p:ph idx="2" type="subTitle"/>
          </p:nvPr>
        </p:nvSpPr>
        <p:spPr>
          <a:xfrm>
            <a:off x="2683325"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500">
                <a:solidFill>
                  <a:schemeClr val="lt2"/>
                </a:solidFill>
              </a:defRPr>
            </a:lvl2pPr>
            <a:lvl3pPr lvl="2" algn="ctr">
              <a:lnSpc>
                <a:spcPct val="100000"/>
              </a:lnSpc>
              <a:spcBef>
                <a:spcPts val="0"/>
              </a:spcBef>
              <a:spcAft>
                <a:spcPts val="0"/>
              </a:spcAft>
              <a:buNone/>
              <a:defRPr sz="1500">
                <a:solidFill>
                  <a:schemeClr val="lt2"/>
                </a:solidFill>
              </a:defRPr>
            </a:lvl3pPr>
            <a:lvl4pPr lvl="3" algn="ctr">
              <a:lnSpc>
                <a:spcPct val="100000"/>
              </a:lnSpc>
              <a:spcBef>
                <a:spcPts val="0"/>
              </a:spcBef>
              <a:spcAft>
                <a:spcPts val="0"/>
              </a:spcAft>
              <a:buNone/>
              <a:defRPr sz="1500">
                <a:solidFill>
                  <a:schemeClr val="lt2"/>
                </a:solidFill>
              </a:defRPr>
            </a:lvl4pPr>
            <a:lvl5pPr lvl="4" algn="ctr">
              <a:lnSpc>
                <a:spcPct val="100000"/>
              </a:lnSpc>
              <a:spcBef>
                <a:spcPts val="0"/>
              </a:spcBef>
              <a:spcAft>
                <a:spcPts val="0"/>
              </a:spcAft>
              <a:buNone/>
              <a:defRPr sz="1500">
                <a:solidFill>
                  <a:schemeClr val="lt2"/>
                </a:solidFill>
              </a:defRPr>
            </a:lvl5pPr>
            <a:lvl6pPr lvl="5" algn="ctr">
              <a:lnSpc>
                <a:spcPct val="100000"/>
              </a:lnSpc>
              <a:spcBef>
                <a:spcPts val="0"/>
              </a:spcBef>
              <a:spcAft>
                <a:spcPts val="0"/>
              </a:spcAft>
              <a:buNone/>
              <a:defRPr sz="1500">
                <a:solidFill>
                  <a:schemeClr val="lt2"/>
                </a:solidFill>
              </a:defRPr>
            </a:lvl6pPr>
            <a:lvl7pPr lvl="6" algn="ctr">
              <a:lnSpc>
                <a:spcPct val="100000"/>
              </a:lnSpc>
              <a:spcBef>
                <a:spcPts val="0"/>
              </a:spcBef>
              <a:spcAft>
                <a:spcPts val="0"/>
              </a:spcAft>
              <a:buNone/>
              <a:defRPr sz="1500">
                <a:solidFill>
                  <a:schemeClr val="lt2"/>
                </a:solidFill>
              </a:defRPr>
            </a:lvl7pPr>
            <a:lvl8pPr lvl="7" algn="ctr">
              <a:lnSpc>
                <a:spcPct val="100000"/>
              </a:lnSpc>
              <a:spcBef>
                <a:spcPts val="0"/>
              </a:spcBef>
              <a:spcAft>
                <a:spcPts val="0"/>
              </a:spcAft>
              <a:buNone/>
              <a:defRPr sz="1500">
                <a:solidFill>
                  <a:schemeClr val="lt2"/>
                </a:solidFill>
              </a:defRPr>
            </a:lvl8pPr>
            <a:lvl9pPr lvl="8" algn="ctr">
              <a:lnSpc>
                <a:spcPct val="100000"/>
              </a:lnSpc>
              <a:spcBef>
                <a:spcPts val="0"/>
              </a:spcBef>
              <a:spcAft>
                <a:spcPts val="0"/>
              </a:spcAft>
              <a:buNone/>
              <a:defRPr sz="1500">
                <a:solidFill>
                  <a:schemeClr val="lt2"/>
                </a:solidFill>
              </a:defRPr>
            </a:lvl9pPr>
          </a:lstStyle>
          <a:p/>
        </p:txBody>
      </p:sp>
      <p:sp>
        <p:nvSpPr>
          <p:cNvPr id="910" name="Google Shape;910;p136"/>
          <p:cNvSpPr txBox="1"/>
          <p:nvPr>
            <p:ph idx="3" type="subTitle"/>
          </p:nvPr>
        </p:nvSpPr>
        <p:spPr>
          <a:xfrm>
            <a:off x="6725625"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500">
                <a:solidFill>
                  <a:schemeClr val="lt2"/>
                </a:solidFill>
              </a:defRPr>
            </a:lvl2pPr>
            <a:lvl3pPr lvl="2" algn="ctr">
              <a:lnSpc>
                <a:spcPct val="100000"/>
              </a:lnSpc>
              <a:spcBef>
                <a:spcPts val="0"/>
              </a:spcBef>
              <a:spcAft>
                <a:spcPts val="0"/>
              </a:spcAft>
              <a:buNone/>
              <a:defRPr sz="1500">
                <a:solidFill>
                  <a:schemeClr val="lt2"/>
                </a:solidFill>
              </a:defRPr>
            </a:lvl3pPr>
            <a:lvl4pPr lvl="3" algn="ctr">
              <a:lnSpc>
                <a:spcPct val="100000"/>
              </a:lnSpc>
              <a:spcBef>
                <a:spcPts val="0"/>
              </a:spcBef>
              <a:spcAft>
                <a:spcPts val="0"/>
              </a:spcAft>
              <a:buNone/>
              <a:defRPr sz="1500">
                <a:solidFill>
                  <a:schemeClr val="lt2"/>
                </a:solidFill>
              </a:defRPr>
            </a:lvl4pPr>
            <a:lvl5pPr lvl="4" algn="ctr">
              <a:lnSpc>
                <a:spcPct val="100000"/>
              </a:lnSpc>
              <a:spcBef>
                <a:spcPts val="0"/>
              </a:spcBef>
              <a:spcAft>
                <a:spcPts val="0"/>
              </a:spcAft>
              <a:buNone/>
              <a:defRPr sz="1500">
                <a:solidFill>
                  <a:schemeClr val="lt2"/>
                </a:solidFill>
              </a:defRPr>
            </a:lvl5pPr>
            <a:lvl6pPr lvl="5" algn="ctr">
              <a:lnSpc>
                <a:spcPct val="100000"/>
              </a:lnSpc>
              <a:spcBef>
                <a:spcPts val="0"/>
              </a:spcBef>
              <a:spcAft>
                <a:spcPts val="0"/>
              </a:spcAft>
              <a:buNone/>
              <a:defRPr sz="1500">
                <a:solidFill>
                  <a:schemeClr val="lt2"/>
                </a:solidFill>
              </a:defRPr>
            </a:lvl6pPr>
            <a:lvl7pPr lvl="6" algn="ctr">
              <a:lnSpc>
                <a:spcPct val="100000"/>
              </a:lnSpc>
              <a:spcBef>
                <a:spcPts val="0"/>
              </a:spcBef>
              <a:spcAft>
                <a:spcPts val="0"/>
              </a:spcAft>
              <a:buNone/>
              <a:defRPr sz="1500">
                <a:solidFill>
                  <a:schemeClr val="lt2"/>
                </a:solidFill>
              </a:defRPr>
            </a:lvl7pPr>
            <a:lvl8pPr lvl="7" algn="ctr">
              <a:lnSpc>
                <a:spcPct val="100000"/>
              </a:lnSpc>
              <a:spcBef>
                <a:spcPts val="0"/>
              </a:spcBef>
              <a:spcAft>
                <a:spcPts val="0"/>
              </a:spcAft>
              <a:buNone/>
              <a:defRPr sz="1500">
                <a:solidFill>
                  <a:schemeClr val="lt2"/>
                </a:solidFill>
              </a:defRPr>
            </a:lvl8pPr>
            <a:lvl9pPr lvl="8" algn="ctr">
              <a:lnSpc>
                <a:spcPct val="100000"/>
              </a:lnSpc>
              <a:spcBef>
                <a:spcPts val="0"/>
              </a:spcBef>
              <a:spcAft>
                <a:spcPts val="0"/>
              </a:spcAft>
              <a:buNone/>
              <a:defRPr sz="1500">
                <a:solidFill>
                  <a:schemeClr val="lt2"/>
                </a:solidFill>
              </a:defRPr>
            </a:lvl9pPr>
          </a:lstStyle>
          <a:p/>
        </p:txBody>
      </p:sp>
      <p:sp>
        <p:nvSpPr>
          <p:cNvPr id="911" name="Google Shape;911;p136"/>
          <p:cNvSpPr txBox="1"/>
          <p:nvPr>
            <p:ph idx="4" type="subTitle"/>
          </p:nvPr>
        </p:nvSpPr>
        <p:spPr>
          <a:xfrm>
            <a:off x="4710283"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912" name="Google Shape;912;p136"/>
          <p:cNvSpPr txBox="1"/>
          <p:nvPr>
            <p:ph type="title"/>
          </p:nvPr>
        </p:nvSpPr>
        <p:spPr>
          <a:xfrm>
            <a:off x="1782363" y="321150"/>
            <a:ext cx="5580300" cy="6348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0">
  <p:cSld name="CUSTOM_2_1_1_1">
    <p:bg>
      <p:bgPr>
        <a:solidFill>
          <a:schemeClr val="dk1"/>
        </a:solidFill>
      </p:bgPr>
    </p:bg>
    <p:spTree>
      <p:nvGrpSpPr>
        <p:cNvPr id="913" name="Shape 913"/>
        <p:cNvGrpSpPr/>
        <p:nvPr/>
      </p:nvGrpSpPr>
      <p:grpSpPr>
        <a:xfrm>
          <a:off x="0" y="0"/>
          <a:ext cx="0" cy="0"/>
          <a:chOff x="0" y="0"/>
          <a:chExt cx="0" cy="0"/>
        </a:xfrm>
      </p:grpSpPr>
      <p:sp>
        <p:nvSpPr>
          <p:cNvPr id="914" name="Google Shape;914;p137"/>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37"/>
          <p:cNvSpPr txBox="1"/>
          <p:nvPr>
            <p:ph idx="1" type="subTitle"/>
          </p:nvPr>
        </p:nvSpPr>
        <p:spPr>
          <a:xfrm>
            <a:off x="5210075" y="2870672"/>
            <a:ext cx="17631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16" name="Google Shape;916;p137"/>
          <p:cNvSpPr txBox="1"/>
          <p:nvPr>
            <p:ph idx="2" type="subTitle"/>
          </p:nvPr>
        </p:nvSpPr>
        <p:spPr>
          <a:xfrm>
            <a:off x="5210075" y="3877838"/>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17" name="Google Shape;917;p137"/>
          <p:cNvSpPr txBox="1"/>
          <p:nvPr>
            <p:ph idx="3" type="subTitle"/>
          </p:nvPr>
        </p:nvSpPr>
        <p:spPr>
          <a:xfrm>
            <a:off x="5210075" y="837463"/>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18" name="Google Shape;918;p137"/>
          <p:cNvSpPr txBox="1"/>
          <p:nvPr>
            <p:ph idx="4" type="subTitle"/>
          </p:nvPr>
        </p:nvSpPr>
        <p:spPr>
          <a:xfrm>
            <a:off x="5210075" y="1849820"/>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19" name="Google Shape;919;p137"/>
          <p:cNvSpPr txBox="1"/>
          <p:nvPr>
            <p:ph type="title"/>
          </p:nvPr>
        </p:nvSpPr>
        <p:spPr>
          <a:xfrm>
            <a:off x="713225" y="1825729"/>
            <a:ext cx="2930400" cy="14649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1">
  <p:cSld name="CUSTOM_2_2">
    <p:spTree>
      <p:nvGrpSpPr>
        <p:cNvPr id="920" name="Shape 920"/>
        <p:cNvGrpSpPr/>
        <p:nvPr/>
      </p:nvGrpSpPr>
      <p:grpSpPr>
        <a:xfrm>
          <a:off x="0" y="0"/>
          <a:ext cx="0" cy="0"/>
          <a:chOff x="0" y="0"/>
          <a:chExt cx="0" cy="0"/>
        </a:xfrm>
      </p:grpSpPr>
      <p:sp>
        <p:nvSpPr>
          <p:cNvPr id="921" name="Google Shape;921;p13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38"/>
          <p:cNvSpPr/>
          <p:nvPr/>
        </p:nvSpPr>
        <p:spPr>
          <a:xfrm rot="-5400000">
            <a:off x="791250" y="1657225"/>
            <a:ext cx="2261700" cy="381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3" name="Google Shape;923;p138"/>
          <p:cNvSpPr/>
          <p:nvPr/>
        </p:nvSpPr>
        <p:spPr>
          <a:xfrm rot="-5400000">
            <a:off x="6100626" y="-249300"/>
            <a:ext cx="2261700" cy="384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cxnSp>
        <p:nvCxnSpPr>
          <p:cNvPr id="924" name="Google Shape;924;p138"/>
          <p:cNvCxnSpPr/>
          <p:nvPr/>
        </p:nvCxnSpPr>
        <p:spPr>
          <a:xfrm rot="10800000">
            <a:off x="102175" y="2435250"/>
            <a:ext cx="0" cy="2256600"/>
          </a:xfrm>
          <a:prstGeom prst="straightConnector1">
            <a:avLst/>
          </a:prstGeom>
          <a:noFill/>
          <a:ln cap="flat" cmpd="sng" w="19050">
            <a:solidFill>
              <a:schemeClr val="lt1"/>
            </a:solidFill>
            <a:prstDash val="solid"/>
            <a:round/>
            <a:headEnd len="med" w="med" type="none"/>
            <a:tailEnd len="med" w="med" type="none"/>
          </a:ln>
        </p:spPr>
      </p:cxnSp>
      <p:cxnSp>
        <p:nvCxnSpPr>
          <p:cNvPr id="925" name="Google Shape;925;p138"/>
          <p:cNvCxnSpPr/>
          <p:nvPr/>
        </p:nvCxnSpPr>
        <p:spPr>
          <a:xfrm rot="10800000">
            <a:off x="9042450" y="542550"/>
            <a:ext cx="0" cy="2256600"/>
          </a:xfrm>
          <a:prstGeom prst="straightConnector1">
            <a:avLst/>
          </a:prstGeom>
          <a:noFill/>
          <a:ln cap="flat" cmpd="sng" w="19050">
            <a:solidFill>
              <a:schemeClr val="lt1"/>
            </a:solidFill>
            <a:prstDash val="solid"/>
            <a:round/>
            <a:headEnd len="med" w="med" type="none"/>
            <a:tailEnd len="med" w="med" type="none"/>
          </a:ln>
        </p:spPr>
      </p:cxnSp>
      <p:sp>
        <p:nvSpPr>
          <p:cNvPr id="926" name="Google Shape;926;p138"/>
          <p:cNvSpPr txBox="1"/>
          <p:nvPr>
            <p:ph idx="1" type="subTitle"/>
          </p:nvPr>
        </p:nvSpPr>
        <p:spPr>
          <a:xfrm>
            <a:off x="638712" y="369595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27" name="Google Shape;927;p138"/>
          <p:cNvSpPr txBox="1"/>
          <p:nvPr>
            <p:ph idx="2" type="subTitle"/>
          </p:nvPr>
        </p:nvSpPr>
        <p:spPr>
          <a:xfrm>
            <a:off x="638700" y="2992465"/>
            <a:ext cx="28245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28" name="Google Shape;928;p138"/>
          <p:cNvSpPr txBox="1"/>
          <p:nvPr>
            <p:ph idx="3" type="subTitle"/>
          </p:nvPr>
        </p:nvSpPr>
        <p:spPr>
          <a:xfrm>
            <a:off x="638712" y="2708842"/>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29" name="Google Shape;929;p138"/>
          <p:cNvSpPr txBox="1"/>
          <p:nvPr>
            <p:ph idx="4" type="subTitle"/>
          </p:nvPr>
        </p:nvSpPr>
        <p:spPr>
          <a:xfrm>
            <a:off x="638700" y="3979363"/>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30" name="Google Shape;930;p138"/>
          <p:cNvSpPr txBox="1"/>
          <p:nvPr>
            <p:ph idx="5" type="subTitle"/>
          </p:nvPr>
        </p:nvSpPr>
        <p:spPr>
          <a:xfrm>
            <a:off x="5659138" y="817580"/>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31" name="Google Shape;931;p138"/>
          <p:cNvSpPr txBox="1"/>
          <p:nvPr>
            <p:ph idx="6" type="subTitle"/>
          </p:nvPr>
        </p:nvSpPr>
        <p:spPr>
          <a:xfrm>
            <a:off x="5659138" y="2085210"/>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32" name="Google Shape;932;p138"/>
          <p:cNvSpPr txBox="1"/>
          <p:nvPr>
            <p:ph idx="7" type="subTitle"/>
          </p:nvPr>
        </p:nvSpPr>
        <p:spPr>
          <a:xfrm>
            <a:off x="5659138" y="18041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33" name="Google Shape;933;p138"/>
          <p:cNvSpPr txBox="1"/>
          <p:nvPr>
            <p:ph idx="8" type="subTitle"/>
          </p:nvPr>
        </p:nvSpPr>
        <p:spPr>
          <a:xfrm>
            <a:off x="5659138" y="1100466"/>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34" name="Google Shape;934;p138"/>
          <p:cNvSpPr txBox="1"/>
          <p:nvPr>
            <p:ph type="title"/>
          </p:nvPr>
        </p:nvSpPr>
        <p:spPr>
          <a:xfrm>
            <a:off x="614437" y="321594"/>
            <a:ext cx="3834300" cy="599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2">
  <p:cSld name="CUSTOM_2_2_1">
    <p:spTree>
      <p:nvGrpSpPr>
        <p:cNvPr id="935" name="Shape 935"/>
        <p:cNvGrpSpPr/>
        <p:nvPr/>
      </p:nvGrpSpPr>
      <p:grpSpPr>
        <a:xfrm>
          <a:off x="0" y="0"/>
          <a:ext cx="0" cy="0"/>
          <a:chOff x="0" y="0"/>
          <a:chExt cx="0" cy="0"/>
        </a:xfrm>
      </p:grpSpPr>
      <p:sp>
        <p:nvSpPr>
          <p:cNvPr id="936" name="Google Shape;936;p13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39"/>
          <p:cNvSpPr txBox="1"/>
          <p:nvPr>
            <p:ph idx="1" type="subTitle"/>
          </p:nvPr>
        </p:nvSpPr>
        <p:spPr>
          <a:xfrm>
            <a:off x="2844037"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38" name="Google Shape;938;p139"/>
          <p:cNvSpPr txBox="1"/>
          <p:nvPr>
            <p:ph idx="2" type="subTitle"/>
          </p:nvPr>
        </p:nvSpPr>
        <p:spPr>
          <a:xfrm>
            <a:off x="766875" y="2110195"/>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39" name="Google Shape;939;p139"/>
          <p:cNvSpPr txBox="1"/>
          <p:nvPr>
            <p:ph idx="3" type="subTitle"/>
          </p:nvPr>
        </p:nvSpPr>
        <p:spPr>
          <a:xfrm>
            <a:off x="766887" y="1738347"/>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40" name="Google Shape;940;p139"/>
          <p:cNvSpPr txBox="1"/>
          <p:nvPr>
            <p:ph idx="4" type="subTitle"/>
          </p:nvPr>
        </p:nvSpPr>
        <p:spPr>
          <a:xfrm>
            <a:off x="2844025" y="2109968"/>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41" name="Google Shape;941;p139"/>
          <p:cNvSpPr txBox="1"/>
          <p:nvPr>
            <p:ph idx="5" type="subTitle"/>
          </p:nvPr>
        </p:nvSpPr>
        <p:spPr>
          <a:xfrm>
            <a:off x="4919363" y="17383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42" name="Google Shape;942;p139"/>
          <p:cNvSpPr txBox="1"/>
          <p:nvPr>
            <p:ph idx="6" type="subTitle"/>
          </p:nvPr>
        </p:nvSpPr>
        <p:spPr>
          <a:xfrm>
            <a:off x="6996513" y="2107626"/>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43" name="Google Shape;943;p139"/>
          <p:cNvSpPr txBox="1"/>
          <p:nvPr>
            <p:ph idx="7" type="subTitle"/>
          </p:nvPr>
        </p:nvSpPr>
        <p:spPr>
          <a:xfrm>
            <a:off x="6996513"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44" name="Google Shape;944;p139"/>
          <p:cNvSpPr txBox="1"/>
          <p:nvPr>
            <p:ph idx="8" type="subTitle"/>
          </p:nvPr>
        </p:nvSpPr>
        <p:spPr>
          <a:xfrm>
            <a:off x="4919363" y="2109457"/>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45" name="Google Shape;945;p139"/>
          <p:cNvSpPr txBox="1"/>
          <p:nvPr>
            <p:ph type="title"/>
          </p:nvPr>
        </p:nvSpPr>
        <p:spPr>
          <a:xfrm>
            <a:off x="2654850" y="321594"/>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946" name="Shape 946"/>
        <p:cNvGrpSpPr/>
        <p:nvPr/>
      </p:nvGrpSpPr>
      <p:grpSpPr>
        <a:xfrm>
          <a:off x="0" y="0"/>
          <a:ext cx="0" cy="0"/>
          <a:chOff x="0" y="0"/>
          <a:chExt cx="0" cy="0"/>
        </a:xfrm>
      </p:grpSpPr>
      <p:sp>
        <p:nvSpPr>
          <p:cNvPr id="947" name="Google Shape;947;p140"/>
          <p:cNvSpPr/>
          <p:nvPr/>
        </p:nvSpPr>
        <p:spPr>
          <a:xfrm>
            <a:off x="12520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40"/>
          <p:cNvSpPr/>
          <p:nvPr/>
        </p:nvSpPr>
        <p:spPr>
          <a:xfrm>
            <a:off x="2662900" y="1745225"/>
            <a:ext cx="3865500" cy="346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40"/>
          <p:cNvSpPr txBox="1"/>
          <p:nvPr/>
        </p:nvSpPr>
        <p:spPr>
          <a:xfrm>
            <a:off x="3311250" y="3765800"/>
            <a:ext cx="2521500" cy="604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100">
                <a:solidFill>
                  <a:schemeClr val="lt1"/>
                </a:solidFill>
                <a:latin typeface="Overpass ExtraLight"/>
                <a:ea typeface="Overpass ExtraLight"/>
                <a:cs typeface="Overpass ExtraLight"/>
                <a:sym typeface="Overpass ExtraLight"/>
              </a:rPr>
              <a:t>CREDITS: This presentation template was created by</a:t>
            </a:r>
            <a:r>
              <a:rPr b="1" lang="en" sz="1100">
                <a:solidFill>
                  <a:schemeClr val="lt1"/>
                </a:solidFill>
                <a:latin typeface="Overpass"/>
                <a:ea typeface="Overpass"/>
                <a:cs typeface="Overpass"/>
                <a:sym typeface="Overpass"/>
              </a:rPr>
              <a:t> Slidesgo</a:t>
            </a:r>
            <a:r>
              <a:rPr lang="en" sz="1100">
                <a:solidFill>
                  <a:schemeClr val="lt1"/>
                </a:solidFill>
                <a:latin typeface="Overpass ExtraLight"/>
                <a:ea typeface="Overpass ExtraLight"/>
                <a:cs typeface="Overpass ExtraLight"/>
                <a:sym typeface="Overpass ExtraLight"/>
              </a:rPr>
              <a:t>, including icons by </a:t>
            </a:r>
            <a:r>
              <a:rPr b="1" lang="en" sz="1100">
                <a:solidFill>
                  <a:schemeClr val="lt1"/>
                </a:solidFill>
                <a:latin typeface="Overpass"/>
                <a:ea typeface="Overpass"/>
                <a:cs typeface="Overpass"/>
                <a:sym typeface="Overpass"/>
              </a:rPr>
              <a:t>Flaticon,</a:t>
            </a:r>
            <a:r>
              <a:rPr lang="en" sz="1100">
                <a:solidFill>
                  <a:schemeClr val="lt1"/>
                </a:solidFill>
                <a:latin typeface="Overpass ExtraLight"/>
                <a:ea typeface="Overpass ExtraLight"/>
                <a:cs typeface="Overpass ExtraLight"/>
                <a:sym typeface="Overpass ExtraLight"/>
              </a:rPr>
              <a:t> and infographics &amp; images by </a:t>
            </a:r>
            <a:r>
              <a:rPr b="1" lang="en" sz="1100">
                <a:solidFill>
                  <a:schemeClr val="lt1"/>
                </a:solidFill>
                <a:latin typeface="Overpass"/>
                <a:ea typeface="Overpass"/>
                <a:cs typeface="Overpass"/>
                <a:sym typeface="Overpass"/>
              </a:rPr>
              <a:t>Freepik. </a:t>
            </a:r>
            <a:endParaRPr b="1" sz="1100">
              <a:solidFill>
                <a:schemeClr val="lt1"/>
              </a:solidFill>
              <a:latin typeface="Overpass"/>
              <a:ea typeface="Overpass"/>
              <a:cs typeface="Overpass"/>
              <a:sym typeface="Overpass"/>
            </a:endParaRPr>
          </a:p>
        </p:txBody>
      </p:sp>
      <p:sp>
        <p:nvSpPr>
          <p:cNvPr id="950" name="Google Shape;950;p140"/>
          <p:cNvSpPr txBox="1"/>
          <p:nvPr>
            <p:ph type="title"/>
          </p:nvPr>
        </p:nvSpPr>
        <p:spPr>
          <a:xfrm>
            <a:off x="2680525" y="663091"/>
            <a:ext cx="3834300" cy="10371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51" name="Google Shape;951;p140"/>
          <p:cNvSpPr txBox="1"/>
          <p:nvPr>
            <p:ph idx="1" type="subTitle"/>
          </p:nvPr>
        </p:nvSpPr>
        <p:spPr>
          <a:xfrm>
            <a:off x="2773100" y="1898029"/>
            <a:ext cx="3571500" cy="1208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2"/>
                </a:solidFill>
              </a:defRPr>
            </a:lvl2pPr>
            <a:lvl3pPr lvl="2" algn="ctr">
              <a:lnSpc>
                <a:spcPct val="100000"/>
              </a:lnSpc>
              <a:spcBef>
                <a:spcPts val="0"/>
              </a:spcBef>
              <a:spcAft>
                <a:spcPts val="0"/>
              </a:spcAft>
              <a:buNone/>
              <a:defRPr sz="1400">
                <a:solidFill>
                  <a:schemeClr val="lt2"/>
                </a:solidFill>
              </a:defRPr>
            </a:lvl3pPr>
            <a:lvl4pPr lvl="3" algn="ctr">
              <a:lnSpc>
                <a:spcPct val="100000"/>
              </a:lnSpc>
              <a:spcBef>
                <a:spcPts val="0"/>
              </a:spcBef>
              <a:spcAft>
                <a:spcPts val="0"/>
              </a:spcAft>
              <a:buNone/>
              <a:defRPr sz="1400">
                <a:solidFill>
                  <a:schemeClr val="lt2"/>
                </a:solidFill>
              </a:defRPr>
            </a:lvl4pPr>
            <a:lvl5pPr lvl="4" algn="ctr">
              <a:lnSpc>
                <a:spcPct val="100000"/>
              </a:lnSpc>
              <a:spcBef>
                <a:spcPts val="0"/>
              </a:spcBef>
              <a:spcAft>
                <a:spcPts val="0"/>
              </a:spcAft>
              <a:buNone/>
              <a:defRPr sz="1400">
                <a:solidFill>
                  <a:schemeClr val="lt2"/>
                </a:solidFill>
              </a:defRPr>
            </a:lvl5pPr>
            <a:lvl6pPr lvl="5" algn="ctr">
              <a:lnSpc>
                <a:spcPct val="100000"/>
              </a:lnSpc>
              <a:spcBef>
                <a:spcPts val="0"/>
              </a:spcBef>
              <a:spcAft>
                <a:spcPts val="0"/>
              </a:spcAft>
              <a:buNone/>
              <a:defRPr sz="1400">
                <a:solidFill>
                  <a:schemeClr val="lt2"/>
                </a:solidFill>
              </a:defRPr>
            </a:lvl6pPr>
            <a:lvl7pPr lvl="6" algn="ctr">
              <a:lnSpc>
                <a:spcPct val="100000"/>
              </a:lnSpc>
              <a:spcBef>
                <a:spcPts val="0"/>
              </a:spcBef>
              <a:spcAft>
                <a:spcPts val="0"/>
              </a:spcAft>
              <a:buNone/>
              <a:defRPr sz="1400">
                <a:solidFill>
                  <a:schemeClr val="lt2"/>
                </a:solidFill>
              </a:defRPr>
            </a:lvl7pPr>
            <a:lvl8pPr lvl="7" algn="ctr">
              <a:lnSpc>
                <a:spcPct val="100000"/>
              </a:lnSpc>
              <a:spcBef>
                <a:spcPts val="0"/>
              </a:spcBef>
              <a:spcAft>
                <a:spcPts val="0"/>
              </a:spcAft>
              <a:buNone/>
              <a:defRPr sz="1400">
                <a:solidFill>
                  <a:schemeClr val="lt2"/>
                </a:solidFill>
              </a:defRPr>
            </a:lvl8pPr>
            <a:lvl9pPr lvl="8" algn="ctr">
              <a:lnSpc>
                <a:spcPct val="100000"/>
              </a:lnSpc>
              <a:spcBef>
                <a:spcPts val="0"/>
              </a:spcBef>
              <a:spcAft>
                <a:spcPts val="0"/>
              </a:spcAft>
              <a:buNone/>
              <a:defRPr sz="1400">
                <a:solidFill>
                  <a:schemeClr val="lt2"/>
                </a:solidFill>
              </a:defRPr>
            </a:lvl9pPr>
          </a:lstStyle>
          <a:p/>
        </p:txBody>
      </p:sp>
      <p:cxnSp>
        <p:nvCxnSpPr>
          <p:cNvPr id="952" name="Google Shape;952;p140"/>
          <p:cNvCxnSpPr/>
          <p:nvPr/>
        </p:nvCxnSpPr>
        <p:spPr>
          <a:xfrm>
            <a:off x="2661313" y="5037300"/>
            <a:ext cx="38727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_1_1_1">
    <p:bg>
      <p:bgPr>
        <a:solidFill>
          <a:schemeClr val="dk1"/>
        </a:solidFill>
      </p:bgPr>
    </p:bg>
    <p:spTree>
      <p:nvGrpSpPr>
        <p:cNvPr id="953" name="Shape 953"/>
        <p:cNvGrpSpPr/>
        <p:nvPr/>
      </p:nvGrpSpPr>
      <p:grpSpPr>
        <a:xfrm>
          <a:off x="0" y="0"/>
          <a:ext cx="0" cy="0"/>
          <a:chOff x="0" y="0"/>
          <a:chExt cx="0" cy="0"/>
        </a:xfrm>
      </p:grpSpPr>
      <p:sp>
        <p:nvSpPr>
          <p:cNvPr id="954" name="Google Shape;954;p141"/>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_2_1_1">
    <p:spTree>
      <p:nvGrpSpPr>
        <p:cNvPr id="955" name="Shape 955"/>
        <p:cNvGrpSpPr/>
        <p:nvPr/>
      </p:nvGrpSpPr>
      <p:grpSpPr>
        <a:xfrm>
          <a:off x="0" y="0"/>
          <a:ext cx="0" cy="0"/>
          <a:chOff x="0" y="0"/>
          <a:chExt cx="0" cy="0"/>
        </a:xfrm>
      </p:grpSpPr>
      <p:sp>
        <p:nvSpPr>
          <p:cNvPr id="956" name="Google Shape;956;p14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42"/>
          <p:cNvSpPr txBox="1"/>
          <p:nvPr>
            <p:ph idx="1" type="subTitle"/>
          </p:nvPr>
        </p:nvSpPr>
        <p:spPr>
          <a:xfrm>
            <a:off x="2844037"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58" name="Google Shape;958;p142"/>
          <p:cNvSpPr txBox="1"/>
          <p:nvPr>
            <p:ph idx="2" type="subTitle"/>
          </p:nvPr>
        </p:nvSpPr>
        <p:spPr>
          <a:xfrm>
            <a:off x="766875" y="2110195"/>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59" name="Google Shape;959;p142"/>
          <p:cNvSpPr txBox="1"/>
          <p:nvPr>
            <p:ph idx="3" type="subTitle"/>
          </p:nvPr>
        </p:nvSpPr>
        <p:spPr>
          <a:xfrm>
            <a:off x="766887" y="1738347"/>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60" name="Google Shape;960;p142"/>
          <p:cNvSpPr txBox="1"/>
          <p:nvPr>
            <p:ph idx="4" type="subTitle"/>
          </p:nvPr>
        </p:nvSpPr>
        <p:spPr>
          <a:xfrm>
            <a:off x="2844025" y="2109968"/>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61" name="Google Shape;961;p142"/>
          <p:cNvSpPr txBox="1"/>
          <p:nvPr>
            <p:ph idx="5" type="subTitle"/>
          </p:nvPr>
        </p:nvSpPr>
        <p:spPr>
          <a:xfrm>
            <a:off x="4919363" y="17383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62" name="Google Shape;962;p142"/>
          <p:cNvSpPr txBox="1"/>
          <p:nvPr>
            <p:ph idx="6" type="subTitle"/>
          </p:nvPr>
        </p:nvSpPr>
        <p:spPr>
          <a:xfrm>
            <a:off x="6996513" y="2107626"/>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963" name="Google Shape;963;p142"/>
          <p:cNvSpPr txBox="1"/>
          <p:nvPr>
            <p:ph idx="7" type="subTitle"/>
          </p:nvPr>
        </p:nvSpPr>
        <p:spPr>
          <a:xfrm>
            <a:off x="6996513"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964" name="Google Shape;964;p142"/>
          <p:cNvSpPr txBox="1"/>
          <p:nvPr>
            <p:ph idx="8" type="subTitle"/>
          </p:nvPr>
        </p:nvSpPr>
        <p:spPr>
          <a:xfrm>
            <a:off x="4919363" y="2109457"/>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8" name="Shape 968"/>
        <p:cNvGrpSpPr/>
        <p:nvPr/>
      </p:nvGrpSpPr>
      <p:grpSpPr>
        <a:xfrm>
          <a:off x="0" y="0"/>
          <a:ext cx="0" cy="0"/>
          <a:chOff x="0" y="0"/>
          <a:chExt cx="0" cy="0"/>
        </a:xfrm>
      </p:grpSpPr>
      <p:sp>
        <p:nvSpPr>
          <p:cNvPr id="969" name="Google Shape;969;p14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44"/>
          <p:cNvSpPr/>
          <p:nvPr/>
        </p:nvSpPr>
        <p:spPr>
          <a:xfrm>
            <a:off x="-94450" y="2571750"/>
            <a:ext cx="9308100" cy="258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1" name="Google Shape;971;p144"/>
          <p:cNvGrpSpPr/>
          <p:nvPr/>
        </p:nvGrpSpPr>
        <p:grpSpPr>
          <a:xfrm>
            <a:off x="103225" y="2571750"/>
            <a:ext cx="8940900" cy="2481600"/>
            <a:chOff x="103225" y="2571750"/>
            <a:chExt cx="8940900" cy="2481600"/>
          </a:xfrm>
        </p:grpSpPr>
        <p:cxnSp>
          <p:nvCxnSpPr>
            <p:cNvPr id="972" name="Google Shape;972;p144"/>
            <p:cNvCxnSpPr/>
            <p:nvPr/>
          </p:nvCxnSpPr>
          <p:spPr>
            <a:xfrm>
              <a:off x="103225" y="2571750"/>
              <a:ext cx="0" cy="2481600"/>
            </a:xfrm>
            <a:prstGeom prst="straightConnector1">
              <a:avLst/>
            </a:prstGeom>
            <a:noFill/>
            <a:ln cap="flat" cmpd="sng" w="19050">
              <a:solidFill>
                <a:schemeClr val="lt1"/>
              </a:solidFill>
              <a:prstDash val="solid"/>
              <a:round/>
              <a:headEnd len="med" w="med" type="none"/>
              <a:tailEnd len="med" w="med" type="none"/>
            </a:ln>
          </p:spPr>
        </p:cxnSp>
        <p:cxnSp>
          <p:nvCxnSpPr>
            <p:cNvPr id="973" name="Google Shape;973;p144"/>
            <p:cNvCxnSpPr/>
            <p:nvPr/>
          </p:nvCxnSpPr>
          <p:spPr>
            <a:xfrm>
              <a:off x="9044125" y="2571750"/>
              <a:ext cx="0" cy="2481600"/>
            </a:xfrm>
            <a:prstGeom prst="straightConnector1">
              <a:avLst/>
            </a:prstGeom>
            <a:noFill/>
            <a:ln cap="flat" cmpd="sng" w="19050">
              <a:solidFill>
                <a:schemeClr val="lt1"/>
              </a:solidFill>
              <a:prstDash val="solid"/>
              <a:round/>
              <a:headEnd len="med" w="med" type="none"/>
              <a:tailEnd len="med" w="med" type="none"/>
            </a:ln>
          </p:spPr>
        </p:cxnSp>
        <p:cxnSp>
          <p:nvCxnSpPr>
            <p:cNvPr id="974" name="Google Shape;974;p144"/>
            <p:cNvCxnSpPr/>
            <p:nvPr/>
          </p:nvCxnSpPr>
          <p:spPr>
            <a:xfrm>
              <a:off x="103225" y="5053350"/>
              <a:ext cx="8940900" cy="0"/>
            </a:xfrm>
            <a:prstGeom prst="straightConnector1">
              <a:avLst/>
            </a:prstGeom>
            <a:noFill/>
            <a:ln cap="flat" cmpd="sng" w="19050">
              <a:solidFill>
                <a:schemeClr val="lt1"/>
              </a:solidFill>
              <a:prstDash val="solid"/>
              <a:round/>
              <a:headEnd len="med" w="med" type="none"/>
              <a:tailEnd len="med" w="med" type="none"/>
            </a:ln>
          </p:spPr>
        </p:cxnSp>
      </p:grpSp>
      <p:sp>
        <p:nvSpPr>
          <p:cNvPr id="975" name="Google Shape;975;p144"/>
          <p:cNvSpPr txBox="1"/>
          <p:nvPr/>
        </p:nvSpPr>
        <p:spPr>
          <a:xfrm>
            <a:off x="4697175" y="1320225"/>
            <a:ext cx="3616800" cy="17823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sz="6000">
              <a:latin typeface="Fira Sans Extra Condensed Medium"/>
              <a:ea typeface="Fira Sans Extra Condensed Medium"/>
              <a:cs typeface="Fira Sans Extra Condensed Medium"/>
              <a:sym typeface="Fira Sans Extra Condensed Medium"/>
            </a:endParaRPr>
          </a:p>
        </p:txBody>
      </p:sp>
      <p:sp>
        <p:nvSpPr>
          <p:cNvPr id="976" name="Google Shape;976;p144"/>
          <p:cNvSpPr txBox="1"/>
          <p:nvPr/>
        </p:nvSpPr>
        <p:spPr>
          <a:xfrm>
            <a:off x="5911825" y="2977800"/>
            <a:ext cx="2402100" cy="717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sz="1200">
              <a:latin typeface="Roboto Slab Light"/>
              <a:ea typeface="Roboto Slab Light"/>
              <a:cs typeface="Roboto Slab Light"/>
              <a:sym typeface="Roboto Slab Light"/>
            </a:endParaRPr>
          </a:p>
        </p:txBody>
      </p:sp>
      <p:sp>
        <p:nvSpPr>
          <p:cNvPr id="977" name="Google Shape;977;p144"/>
          <p:cNvSpPr txBox="1"/>
          <p:nvPr>
            <p:ph type="ctrTitle"/>
          </p:nvPr>
        </p:nvSpPr>
        <p:spPr>
          <a:xfrm>
            <a:off x="2194775" y="1457250"/>
            <a:ext cx="4754400" cy="2229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200"/>
            </a:lvl1pPr>
            <a:lvl2pPr lvl="1">
              <a:spcBef>
                <a:spcPts val="0"/>
              </a:spcBef>
              <a:spcAft>
                <a:spcPts val="0"/>
              </a:spcAft>
              <a:buClr>
                <a:srgbClr val="434343"/>
              </a:buClr>
              <a:buSzPts val="5200"/>
              <a:buNone/>
              <a:defRPr sz="5200">
                <a:solidFill>
                  <a:srgbClr val="434343"/>
                </a:solidFill>
              </a:defRPr>
            </a:lvl2pPr>
            <a:lvl3pPr lvl="2">
              <a:spcBef>
                <a:spcPts val="0"/>
              </a:spcBef>
              <a:spcAft>
                <a:spcPts val="0"/>
              </a:spcAft>
              <a:buClr>
                <a:srgbClr val="434343"/>
              </a:buClr>
              <a:buSzPts val="5200"/>
              <a:buNone/>
              <a:defRPr sz="5200">
                <a:solidFill>
                  <a:srgbClr val="434343"/>
                </a:solidFill>
              </a:defRPr>
            </a:lvl3pPr>
            <a:lvl4pPr lvl="3">
              <a:spcBef>
                <a:spcPts val="0"/>
              </a:spcBef>
              <a:spcAft>
                <a:spcPts val="0"/>
              </a:spcAft>
              <a:buClr>
                <a:srgbClr val="434343"/>
              </a:buClr>
              <a:buSzPts val="5200"/>
              <a:buNone/>
              <a:defRPr sz="5200">
                <a:solidFill>
                  <a:srgbClr val="434343"/>
                </a:solidFill>
              </a:defRPr>
            </a:lvl4pPr>
            <a:lvl5pPr lvl="4">
              <a:spcBef>
                <a:spcPts val="0"/>
              </a:spcBef>
              <a:spcAft>
                <a:spcPts val="0"/>
              </a:spcAft>
              <a:buClr>
                <a:srgbClr val="434343"/>
              </a:buClr>
              <a:buSzPts val="5200"/>
              <a:buNone/>
              <a:defRPr sz="5200">
                <a:solidFill>
                  <a:srgbClr val="434343"/>
                </a:solidFill>
              </a:defRPr>
            </a:lvl5pPr>
            <a:lvl6pPr lvl="5">
              <a:spcBef>
                <a:spcPts val="0"/>
              </a:spcBef>
              <a:spcAft>
                <a:spcPts val="0"/>
              </a:spcAft>
              <a:buClr>
                <a:srgbClr val="434343"/>
              </a:buClr>
              <a:buSzPts val="5200"/>
              <a:buNone/>
              <a:defRPr sz="5200">
                <a:solidFill>
                  <a:srgbClr val="434343"/>
                </a:solidFill>
              </a:defRPr>
            </a:lvl6pPr>
            <a:lvl7pPr lvl="6">
              <a:spcBef>
                <a:spcPts val="0"/>
              </a:spcBef>
              <a:spcAft>
                <a:spcPts val="0"/>
              </a:spcAft>
              <a:buClr>
                <a:srgbClr val="434343"/>
              </a:buClr>
              <a:buSzPts val="5200"/>
              <a:buNone/>
              <a:defRPr sz="5200">
                <a:solidFill>
                  <a:srgbClr val="434343"/>
                </a:solidFill>
              </a:defRPr>
            </a:lvl7pPr>
            <a:lvl8pPr lvl="7">
              <a:spcBef>
                <a:spcPts val="0"/>
              </a:spcBef>
              <a:spcAft>
                <a:spcPts val="0"/>
              </a:spcAft>
              <a:buClr>
                <a:srgbClr val="434343"/>
              </a:buClr>
              <a:buSzPts val="5200"/>
              <a:buNone/>
              <a:defRPr sz="5200">
                <a:solidFill>
                  <a:srgbClr val="434343"/>
                </a:solidFill>
              </a:defRPr>
            </a:lvl8pPr>
            <a:lvl9pPr lvl="8">
              <a:spcBef>
                <a:spcPts val="0"/>
              </a:spcBef>
              <a:spcAft>
                <a:spcPts val="0"/>
              </a:spcAft>
              <a:buClr>
                <a:srgbClr val="434343"/>
              </a:buClr>
              <a:buSzPts val="5200"/>
              <a:buNone/>
              <a:defRPr sz="5200">
                <a:solidFill>
                  <a:srgbClr val="434343"/>
                </a:solidFill>
              </a:defRPr>
            </a:lvl9pPr>
          </a:lstStyle>
          <a:p/>
        </p:txBody>
      </p:sp>
      <p:sp>
        <p:nvSpPr>
          <p:cNvPr id="978" name="Google Shape;978;p144"/>
          <p:cNvSpPr txBox="1"/>
          <p:nvPr>
            <p:ph idx="1" type="subTitle"/>
          </p:nvPr>
        </p:nvSpPr>
        <p:spPr>
          <a:xfrm>
            <a:off x="2364775" y="3681600"/>
            <a:ext cx="4417800" cy="369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rgbClr val="000000"/>
              </a:buClr>
              <a:buSzPts val="1800"/>
              <a:buNone/>
              <a:defRPr>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Clr>
                <a:srgbClr val="434343"/>
              </a:buClr>
              <a:buSzPts val="2800"/>
              <a:buNone/>
              <a:defRPr sz="2800">
                <a:solidFill>
                  <a:srgbClr val="434343"/>
                </a:solidFill>
              </a:defRPr>
            </a:lvl2pPr>
            <a:lvl3pPr lvl="2" algn="r">
              <a:lnSpc>
                <a:spcPct val="100000"/>
              </a:lnSpc>
              <a:spcBef>
                <a:spcPts val="0"/>
              </a:spcBef>
              <a:spcAft>
                <a:spcPts val="0"/>
              </a:spcAft>
              <a:buClr>
                <a:srgbClr val="434343"/>
              </a:buClr>
              <a:buSzPts val="2800"/>
              <a:buNone/>
              <a:defRPr sz="2800">
                <a:solidFill>
                  <a:srgbClr val="434343"/>
                </a:solidFill>
              </a:defRPr>
            </a:lvl3pPr>
            <a:lvl4pPr lvl="3" algn="r">
              <a:lnSpc>
                <a:spcPct val="100000"/>
              </a:lnSpc>
              <a:spcBef>
                <a:spcPts val="0"/>
              </a:spcBef>
              <a:spcAft>
                <a:spcPts val="0"/>
              </a:spcAft>
              <a:buClr>
                <a:srgbClr val="434343"/>
              </a:buClr>
              <a:buSzPts val="2800"/>
              <a:buNone/>
              <a:defRPr sz="2800">
                <a:solidFill>
                  <a:srgbClr val="434343"/>
                </a:solidFill>
              </a:defRPr>
            </a:lvl4pPr>
            <a:lvl5pPr lvl="4" algn="r">
              <a:lnSpc>
                <a:spcPct val="100000"/>
              </a:lnSpc>
              <a:spcBef>
                <a:spcPts val="0"/>
              </a:spcBef>
              <a:spcAft>
                <a:spcPts val="0"/>
              </a:spcAft>
              <a:buClr>
                <a:srgbClr val="434343"/>
              </a:buClr>
              <a:buSzPts val="2800"/>
              <a:buNone/>
              <a:defRPr sz="2800">
                <a:solidFill>
                  <a:srgbClr val="434343"/>
                </a:solidFill>
              </a:defRPr>
            </a:lvl5pPr>
            <a:lvl6pPr lvl="5" algn="r">
              <a:lnSpc>
                <a:spcPct val="100000"/>
              </a:lnSpc>
              <a:spcBef>
                <a:spcPts val="0"/>
              </a:spcBef>
              <a:spcAft>
                <a:spcPts val="0"/>
              </a:spcAft>
              <a:buClr>
                <a:srgbClr val="434343"/>
              </a:buClr>
              <a:buSzPts val="2800"/>
              <a:buNone/>
              <a:defRPr sz="2800">
                <a:solidFill>
                  <a:srgbClr val="434343"/>
                </a:solidFill>
              </a:defRPr>
            </a:lvl6pPr>
            <a:lvl7pPr lvl="6" algn="r">
              <a:lnSpc>
                <a:spcPct val="100000"/>
              </a:lnSpc>
              <a:spcBef>
                <a:spcPts val="0"/>
              </a:spcBef>
              <a:spcAft>
                <a:spcPts val="0"/>
              </a:spcAft>
              <a:buClr>
                <a:srgbClr val="434343"/>
              </a:buClr>
              <a:buSzPts val="2800"/>
              <a:buNone/>
              <a:defRPr sz="2800">
                <a:solidFill>
                  <a:srgbClr val="434343"/>
                </a:solidFill>
              </a:defRPr>
            </a:lvl7pPr>
            <a:lvl8pPr lvl="7" algn="r">
              <a:lnSpc>
                <a:spcPct val="100000"/>
              </a:lnSpc>
              <a:spcBef>
                <a:spcPts val="0"/>
              </a:spcBef>
              <a:spcAft>
                <a:spcPts val="0"/>
              </a:spcAft>
              <a:buClr>
                <a:srgbClr val="434343"/>
              </a:buClr>
              <a:buSzPts val="2800"/>
              <a:buNone/>
              <a:defRPr sz="2800">
                <a:solidFill>
                  <a:srgbClr val="434343"/>
                </a:solidFill>
              </a:defRPr>
            </a:lvl8pPr>
            <a:lvl9pPr lvl="8" algn="r">
              <a:lnSpc>
                <a:spcPct val="100000"/>
              </a:lnSpc>
              <a:spcBef>
                <a:spcPts val="0"/>
              </a:spcBef>
              <a:spcAft>
                <a:spcPts val="0"/>
              </a:spcAft>
              <a:buClr>
                <a:srgbClr val="434343"/>
              </a:buClr>
              <a:buSzPts val="2800"/>
              <a:buNone/>
              <a:defRPr sz="2800">
                <a:solidFill>
                  <a:srgbClr val="434343"/>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
    <p:spTree>
      <p:nvGrpSpPr>
        <p:cNvPr id="52" name="Shape 52"/>
        <p:cNvGrpSpPr/>
        <p:nvPr/>
      </p:nvGrpSpPr>
      <p:grpSpPr>
        <a:xfrm>
          <a:off x="0" y="0"/>
          <a:ext cx="0" cy="0"/>
          <a:chOff x="0" y="0"/>
          <a:chExt cx="0" cy="0"/>
        </a:xfrm>
      </p:grpSpPr>
      <p:sp>
        <p:nvSpPr>
          <p:cNvPr id="53" name="Google Shape;53;p16"/>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54" name="Google Shape;54;p16"/>
          <p:cNvSpPr/>
          <p:nvPr/>
        </p:nvSpPr>
        <p:spPr>
          <a:xfrm>
            <a:off x="8097350" y="137925"/>
            <a:ext cx="908700" cy="43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6"/>
          <p:cNvSpPr/>
          <p:nvPr/>
        </p:nvSpPr>
        <p:spPr>
          <a:xfrm>
            <a:off x="7505050" y="4209175"/>
            <a:ext cx="15009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6"/>
          <p:cNvPicPr preferRelativeResize="0"/>
          <p:nvPr/>
        </p:nvPicPr>
        <p:blipFill rotWithShape="1">
          <a:blip r:embed="rId2">
            <a:alphaModFix amt="22000"/>
          </a:blip>
          <a:srcRect b="15604" l="0" r="0" t="0"/>
          <a:stretch/>
        </p:blipFill>
        <p:spPr>
          <a:xfrm>
            <a:off x="0" y="0"/>
            <a:ext cx="9144003" cy="5143501"/>
          </a:xfrm>
          <a:prstGeom prst="rect">
            <a:avLst/>
          </a:prstGeom>
          <a:noFill/>
          <a:ln>
            <a:noFill/>
          </a:ln>
        </p:spPr>
      </p:pic>
      <p:pic>
        <p:nvPicPr>
          <p:cNvPr id="57" name="Google Shape;57;p16"/>
          <p:cNvPicPr preferRelativeResize="0"/>
          <p:nvPr/>
        </p:nvPicPr>
        <p:blipFill rotWithShape="1">
          <a:blip r:embed="rId3">
            <a:alphaModFix/>
          </a:blip>
          <a:srcRect b="0" l="0" r="0" t="-47253"/>
          <a:stretch/>
        </p:blipFill>
        <p:spPr>
          <a:xfrm>
            <a:off x="8263900" y="120574"/>
            <a:ext cx="651500" cy="336625"/>
          </a:xfrm>
          <a:prstGeom prst="rect">
            <a:avLst/>
          </a:prstGeom>
          <a:noFill/>
          <a:ln>
            <a:noFill/>
          </a:ln>
        </p:spPr>
      </p:pic>
      <p:pic>
        <p:nvPicPr>
          <p:cNvPr id="58" name="Google Shape;58;p16"/>
          <p:cNvPicPr preferRelativeResize="0"/>
          <p:nvPr/>
        </p:nvPicPr>
        <p:blipFill>
          <a:blip r:embed="rId4">
            <a:alphaModFix/>
          </a:blip>
          <a:stretch>
            <a:fillRect/>
          </a:stretch>
        </p:blipFill>
        <p:spPr>
          <a:xfrm>
            <a:off x="914400" y="685800"/>
            <a:ext cx="7315200" cy="3167482"/>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9" name="Shape 979"/>
        <p:cNvGrpSpPr/>
        <p:nvPr/>
      </p:nvGrpSpPr>
      <p:grpSpPr>
        <a:xfrm>
          <a:off x="0" y="0"/>
          <a:ext cx="0" cy="0"/>
          <a:chOff x="0" y="0"/>
          <a:chExt cx="0" cy="0"/>
        </a:xfrm>
      </p:grpSpPr>
      <p:sp>
        <p:nvSpPr>
          <p:cNvPr id="980" name="Google Shape;980;p14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45"/>
          <p:cNvSpPr/>
          <p:nvPr/>
        </p:nvSpPr>
        <p:spPr>
          <a:xfrm>
            <a:off x="3740500" y="1865638"/>
            <a:ext cx="5473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2" name="Google Shape;982;p145"/>
          <p:cNvCxnSpPr/>
          <p:nvPr/>
        </p:nvCxnSpPr>
        <p:spPr>
          <a:xfrm>
            <a:off x="9042625" y="1877800"/>
            <a:ext cx="2400" cy="1112100"/>
          </a:xfrm>
          <a:prstGeom prst="straightConnector1">
            <a:avLst/>
          </a:prstGeom>
          <a:noFill/>
          <a:ln cap="flat" cmpd="sng" w="19050">
            <a:solidFill>
              <a:schemeClr val="lt1"/>
            </a:solidFill>
            <a:prstDash val="solid"/>
            <a:round/>
            <a:headEnd len="med" w="med" type="none"/>
            <a:tailEnd len="med" w="med" type="none"/>
          </a:ln>
        </p:spPr>
      </p:cxnSp>
      <p:sp>
        <p:nvSpPr>
          <p:cNvPr id="983" name="Google Shape;983;p145"/>
          <p:cNvSpPr txBox="1"/>
          <p:nvPr>
            <p:ph hasCustomPrompt="1" type="title"/>
          </p:nvPr>
        </p:nvSpPr>
        <p:spPr>
          <a:xfrm>
            <a:off x="2052200" y="2001425"/>
            <a:ext cx="16632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84" name="Google Shape;984;p145"/>
          <p:cNvSpPr txBox="1"/>
          <p:nvPr>
            <p:ph idx="2" type="title"/>
          </p:nvPr>
        </p:nvSpPr>
        <p:spPr>
          <a:xfrm>
            <a:off x="4454300" y="1753298"/>
            <a:ext cx="4321500" cy="123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Overpass"/>
              <a:buNone/>
              <a:defRPr b="1" sz="9600">
                <a:solidFill>
                  <a:schemeClr val="lt1"/>
                </a:solidFill>
              </a:defRPr>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985" name="Google Shape;985;p145"/>
          <p:cNvSpPr txBox="1"/>
          <p:nvPr>
            <p:ph idx="1" type="subTitle"/>
          </p:nvPr>
        </p:nvSpPr>
        <p:spPr>
          <a:xfrm>
            <a:off x="4468205" y="3131645"/>
            <a:ext cx="3834000" cy="63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6" name="Shape 986"/>
        <p:cNvGrpSpPr/>
        <p:nvPr/>
      </p:nvGrpSpPr>
      <p:grpSpPr>
        <a:xfrm>
          <a:off x="0" y="0"/>
          <a:ext cx="0" cy="0"/>
          <a:chOff x="0" y="0"/>
          <a:chExt cx="0" cy="0"/>
        </a:xfrm>
      </p:grpSpPr>
      <p:sp>
        <p:nvSpPr>
          <p:cNvPr id="987" name="Google Shape;987;p14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46"/>
          <p:cNvSpPr txBox="1"/>
          <p:nvPr>
            <p:ph idx="1" type="subTitle"/>
          </p:nvPr>
        </p:nvSpPr>
        <p:spPr>
          <a:xfrm>
            <a:off x="621575" y="1228437"/>
            <a:ext cx="7878300" cy="365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200"/>
            </a:lvl1pPr>
            <a:lvl2pPr lvl="1">
              <a:lnSpc>
                <a:spcPct val="100000"/>
              </a:lnSpc>
              <a:spcBef>
                <a:spcPts val="0"/>
              </a:spcBef>
              <a:spcAft>
                <a:spcPts val="0"/>
              </a:spcAft>
              <a:buNone/>
              <a:defRPr sz="1200"/>
            </a:lvl2pPr>
            <a:lvl3pPr lvl="2">
              <a:lnSpc>
                <a:spcPct val="100000"/>
              </a:lnSpc>
              <a:spcBef>
                <a:spcPts val="0"/>
              </a:spcBef>
              <a:spcAft>
                <a:spcPts val="0"/>
              </a:spcAft>
              <a:buNone/>
              <a:defRPr sz="1200"/>
            </a:lvl3pPr>
            <a:lvl4pPr lvl="3">
              <a:lnSpc>
                <a:spcPct val="100000"/>
              </a:lnSpc>
              <a:spcBef>
                <a:spcPts val="0"/>
              </a:spcBef>
              <a:spcAft>
                <a:spcPts val="0"/>
              </a:spcAft>
              <a:buNone/>
              <a:defRPr sz="1200"/>
            </a:lvl4pPr>
            <a:lvl5pPr lvl="4">
              <a:lnSpc>
                <a:spcPct val="100000"/>
              </a:lnSpc>
              <a:spcBef>
                <a:spcPts val="0"/>
              </a:spcBef>
              <a:spcAft>
                <a:spcPts val="0"/>
              </a:spcAft>
              <a:buNone/>
              <a:defRPr sz="1200"/>
            </a:lvl5pPr>
            <a:lvl6pPr lvl="5">
              <a:lnSpc>
                <a:spcPct val="100000"/>
              </a:lnSpc>
              <a:spcBef>
                <a:spcPts val="0"/>
              </a:spcBef>
              <a:spcAft>
                <a:spcPts val="0"/>
              </a:spcAft>
              <a:buNone/>
              <a:defRPr sz="1200"/>
            </a:lvl6pPr>
            <a:lvl7pPr lvl="6">
              <a:lnSpc>
                <a:spcPct val="100000"/>
              </a:lnSpc>
              <a:spcBef>
                <a:spcPts val="0"/>
              </a:spcBef>
              <a:spcAft>
                <a:spcPts val="0"/>
              </a:spcAft>
              <a:buNone/>
              <a:defRPr sz="1200"/>
            </a:lvl7pPr>
            <a:lvl8pPr lvl="7">
              <a:lnSpc>
                <a:spcPct val="100000"/>
              </a:lnSpc>
              <a:spcBef>
                <a:spcPts val="0"/>
              </a:spcBef>
              <a:spcAft>
                <a:spcPts val="0"/>
              </a:spcAft>
              <a:buNone/>
              <a:defRPr sz="1200"/>
            </a:lvl8pPr>
            <a:lvl9pPr lvl="8">
              <a:lnSpc>
                <a:spcPct val="100000"/>
              </a:lnSpc>
              <a:spcBef>
                <a:spcPts val="0"/>
              </a:spcBef>
              <a:spcAft>
                <a:spcPts val="0"/>
              </a:spcAft>
              <a:buNone/>
              <a:defRPr sz="1200"/>
            </a:lvl9pPr>
          </a:lstStyle>
          <a:p/>
        </p:txBody>
      </p:sp>
      <p:sp>
        <p:nvSpPr>
          <p:cNvPr id="989" name="Google Shape;989;p146"/>
          <p:cNvSpPr txBox="1"/>
          <p:nvPr>
            <p:ph type="title"/>
          </p:nvPr>
        </p:nvSpPr>
        <p:spPr>
          <a:xfrm>
            <a:off x="625300" y="315813"/>
            <a:ext cx="7704000" cy="707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0" name="Shape 990"/>
        <p:cNvGrpSpPr/>
        <p:nvPr/>
      </p:nvGrpSpPr>
      <p:grpSpPr>
        <a:xfrm>
          <a:off x="0" y="0"/>
          <a:ext cx="0" cy="0"/>
          <a:chOff x="0" y="0"/>
          <a:chExt cx="0" cy="0"/>
        </a:xfrm>
      </p:grpSpPr>
      <p:sp>
        <p:nvSpPr>
          <p:cNvPr id="991" name="Google Shape;991;p14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47"/>
          <p:cNvSpPr/>
          <p:nvPr/>
        </p:nvSpPr>
        <p:spPr>
          <a:xfrm>
            <a:off x="3189572" y="-61450"/>
            <a:ext cx="6166500" cy="52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47"/>
          <p:cNvSpPr txBox="1"/>
          <p:nvPr>
            <p:ph type="title"/>
          </p:nvPr>
        </p:nvSpPr>
        <p:spPr>
          <a:xfrm>
            <a:off x="233850" y="1794300"/>
            <a:ext cx="2782800" cy="155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94" name="Google Shape;994;p147"/>
          <p:cNvSpPr txBox="1"/>
          <p:nvPr>
            <p:ph idx="1" type="subTitle"/>
          </p:nvPr>
        </p:nvSpPr>
        <p:spPr>
          <a:xfrm>
            <a:off x="4153278" y="3146801"/>
            <a:ext cx="1837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995" name="Google Shape;995;p147"/>
          <p:cNvSpPr txBox="1"/>
          <p:nvPr>
            <p:ph idx="2" type="subTitle"/>
          </p:nvPr>
        </p:nvSpPr>
        <p:spPr>
          <a:xfrm>
            <a:off x="3906378" y="3458361"/>
            <a:ext cx="2084700" cy="1115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p:txBody>
      </p:sp>
      <p:sp>
        <p:nvSpPr>
          <p:cNvPr id="996" name="Google Shape;996;p147"/>
          <p:cNvSpPr txBox="1"/>
          <p:nvPr>
            <p:ph idx="3" type="subTitle"/>
          </p:nvPr>
        </p:nvSpPr>
        <p:spPr>
          <a:xfrm>
            <a:off x="6374237" y="580394"/>
            <a:ext cx="19200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997" name="Google Shape;997;p147"/>
          <p:cNvSpPr txBox="1"/>
          <p:nvPr>
            <p:ph idx="4" type="subTitle"/>
          </p:nvPr>
        </p:nvSpPr>
        <p:spPr>
          <a:xfrm>
            <a:off x="6374239" y="883466"/>
            <a:ext cx="2082300" cy="1113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8" name="Shape 998"/>
        <p:cNvGrpSpPr/>
        <p:nvPr/>
      </p:nvGrpSpPr>
      <p:grpSpPr>
        <a:xfrm>
          <a:off x="0" y="0"/>
          <a:ext cx="0" cy="0"/>
          <a:chOff x="0" y="0"/>
          <a:chExt cx="0" cy="0"/>
        </a:xfrm>
      </p:grpSpPr>
      <p:sp>
        <p:nvSpPr>
          <p:cNvPr id="999" name="Google Shape;999;p148"/>
          <p:cNvSpPr txBox="1"/>
          <p:nvPr>
            <p:ph type="title"/>
          </p:nvPr>
        </p:nvSpPr>
        <p:spPr>
          <a:xfrm>
            <a:off x="639195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0" name="Google Shape;1000;p14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01" name="Shape 1001"/>
        <p:cNvGrpSpPr/>
        <p:nvPr/>
      </p:nvGrpSpPr>
      <p:grpSpPr>
        <a:xfrm>
          <a:off x="0" y="0"/>
          <a:ext cx="0" cy="0"/>
          <a:chOff x="0" y="0"/>
          <a:chExt cx="0" cy="0"/>
        </a:xfrm>
      </p:grpSpPr>
      <p:sp>
        <p:nvSpPr>
          <p:cNvPr id="1002" name="Google Shape;1002;p149"/>
          <p:cNvSpPr txBox="1"/>
          <p:nvPr>
            <p:ph idx="1" type="subTitle"/>
          </p:nvPr>
        </p:nvSpPr>
        <p:spPr>
          <a:xfrm>
            <a:off x="4863950" y="2269650"/>
            <a:ext cx="3566700" cy="1176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p:txBody>
      </p:sp>
      <p:sp>
        <p:nvSpPr>
          <p:cNvPr id="1003" name="Google Shape;1003;p149"/>
          <p:cNvSpPr txBox="1"/>
          <p:nvPr>
            <p:ph type="title"/>
          </p:nvPr>
        </p:nvSpPr>
        <p:spPr>
          <a:xfrm>
            <a:off x="4863950" y="1696950"/>
            <a:ext cx="3834000" cy="572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4" name="Google Shape;1004;p14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05" name="Shape 1005"/>
        <p:cNvGrpSpPr/>
        <p:nvPr/>
      </p:nvGrpSpPr>
      <p:grpSpPr>
        <a:xfrm>
          <a:off x="0" y="0"/>
          <a:ext cx="0" cy="0"/>
          <a:chOff x="0" y="0"/>
          <a:chExt cx="0" cy="0"/>
        </a:xfrm>
      </p:grpSpPr>
      <p:sp>
        <p:nvSpPr>
          <p:cNvPr id="1006" name="Google Shape;1006;p15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50"/>
          <p:cNvSpPr/>
          <p:nvPr/>
        </p:nvSpPr>
        <p:spPr>
          <a:xfrm>
            <a:off x="-152400" y="2736075"/>
            <a:ext cx="5080800" cy="213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8" name="Google Shape;1008;p150"/>
          <p:cNvCxnSpPr/>
          <p:nvPr/>
        </p:nvCxnSpPr>
        <p:spPr>
          <a:xfrm>
            <a:off x="101775" y="2736075"/>
            <a:ext cx="0" cy="2141400"/>
          </a:xfrm>
          <a:prstGeom prst="straightConnector1">
            <a:avLst/>
          </a:prstGeom>
          <a:noFill/>
          <a:ln cap="flat" cmpd="sng" w="19050">
            <a:solidFill>
              <a:schemeClr val="lt1"/>
            </a:solidFill>
            <a:prstDash val="solid"/>
            <a:round/>
            <a:headEnd len="med" w="med" type="none"/>
            <a:tailEnd len="med" w="med" type="none"/>
          </a:ln>
        </p:spPr>
      </p:cxnSp>
      <p:sp>
        <p:nvSpPr>
          <p:cNvPr id="1009" name="Google Shape;1009;p150"/>
          <p:cNvSpPr txBox="1"/>
          <p:nvPr>
            <p:ph idx="1" type="subTitle"/>
          </p:nvPr>
        </p:nvSpPr>
        <p:spPr>
          <a:xfrm>
            <a:off x="2540075" y="4178025"/>
            <a:ext cx="2093100" cy="489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7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700">
                <a:solidFill>
                  <a:schemeClr val="lt1"/>
                </a:solidFill>
                <a:latin typeface="Overpass Light"/>
                <a:ea typeface="Overpass Light"/>
                <a:cs typeface="Overpass Light"/>
                <a:sym typeface="Overpass Light"/>
              </a:defRPr>
            </a:lvl2pPr>
            <a:lvl3pPr lvl="2">
              <a:lnSpc>
                <a:spcPct val="100000"/>
              </a:lnSpc>
              <a:spcBef>
                <a:spcPts val="0"/>
              </a:spcBef>
              <a:spcAft>
                <a:spcPts val="0"/>
              </a:spcAft>
              <a:buNone/>
              <a:defRPr sz="1700">
                <a:solidFill>
                  <a:schemeClr val="lt1"/>
                </a:solidFill>
                <a:latin typeface="Overpass Light"/>
                <a:ea typeface="Overpass Light"/>
                <a:cs typeface="Overpass Light"/>
                <a:sym typeface="Overpass Light"/>
              </a:defRPr>
            </a:lvl3pPr>
            <a:lvl4pPr lvl="3">
              <a:lnSpc>
                <a:spcPct val="100000"/>
              </a:lnSpc>
              <a:spcBef>
                <a:spcPts val="0"/>
              </a:spcBef>
              <a:spcAft>
                <a:spcPts val="0"/>
              </a:spcAft>
              <a:buNone/>
              <a:defRPr sz="1700">
                <a:solidFill>
                  <a:schemeClr val="lt1"/>
                </a:solidFill>
                <a:latin typeface="Overpass Light"/>
                <a:ea typeface="Overpass Light"/>
                <a:cs typeface="Overpass Light"/>
                <a:sym typeface="Overpass Light"/>
              </a:defRPr>
            </a:lvl4pPr>
            <a:lvl5pPr lvl="4">
              <a:lnSpc>
                <a:spcPct val="100000"/>
              </a:lnSpc>
              <a:spcBef>
                <a:spcPts val="0"/>
              </a:spcBef>
              <a:spcAft>
                <a:spcPts val="0"/>
              </a:spcAft>
              <a:buNone/>
              <a:defRPr sz="1700">
                <a:solidFill>
                  <a:schemeClr val="lt1"/>
                </a:solidFill>
                <a:latin typeface="Overpass Light"/>
                <a:ea typeface="Overpass Light"/>
                <a:cs typeface="Overpass Light"/>
                <a:sym typeface="Overpass Light"/>
              </a:defRPr>
            </a:lvl5pPr>
            <a:lvl6pPr lvl="5">
              <a:lnSpc>
                <a:spcPct val="100000"/>
              </a:lnSpc>
              <a:spcBef>
                <a:spcPts val="0"/>
              </a:spcBef>
              <a:spcAft>
                <a:spcPts val="0"/>
              </a:spcAft>
              <a:buNone/>
              <a:defRPr sz="1700">
                <a:solidFill>
                  <a:schemeClr val="lt1"/>
                </a:solidFill>
                <a:latin typeface="Overpass Light"/>
                <a:ea typeface="Overpass Light"/>
                <a:cs typeface="Overpass Light"/>
                <a:sym typeface="Overpass Light"/>
              </a:defRPr>
            </a:lvl6pPr>
            <a:lvl7pPr lvl="6">
              <a:lnSpc>
                <a:spcPct val="100000"/>
              </a:lnSpc>
              <a:spcBef>
                <a:spcPts val="0"/>
              </a:spcBef>
              <a:spcAft>
                <a:spcPts val="0"/>
              </a:spcAft>
              <a:buNone/>
              <a:defRPr sz="1700">
                <a:solidFill>
                  <a:schemeClr val="lt1"/>
                </a:solidFill>
                <a:latin typeface="Overpass Light"/>
                <a:ea typeface="Overpass Light"/>
                <a:cs typeface="Overpass Light"/>
                <a:sym typeface="Overpass Light"/>
              </a:defRPr>
            </a:lvl7pPr>
            <a:lvl8pPr lvl="7">
              <a:lnSpc>
                <a:spcPct val="100000"/>
              </a:lnSpc>
              <a:spcBef>
                <a:spcPts val="0"/>
              </a:spcBef>
              <a:spcAft>
                <a:spcPts val="0"/>
              </a:spcAft>
              <a:buNone/>
              <a:defRPr sz="1700">
                <a:solidFill>
                  <a:schemeClr val="lt1"/>
                </a:solidFill>
                <a:latin typeface="Overpass Light"/>
                <a:ea typeface="Overpass Light"/>
                <a:cs typeface="Overpass Light"/>
                <a:sym typeface="Overpass Light"/>
              </a:defRPr>
            </a:lvl8pPr>
            <a:lvl9pPr lvl="8">
              <a:lnSpc>
                <a:spcPct val="100000"/>
              </a:lnSpc>
              <a:spcBef>
                <a:spcPts val="0"/>
              </a:spcBef>
              <a:spcAft>
                <a:spcPts val="0"/>
              </a:spcAft>
              <a:buNone/>
              <a:defRPr sz="1700">
                <a:solidFill>
                  <a:schemeClr val="lt1"/>
                </a:solidFill>
                <a:latin typeface="Overpass Light"/>
                <a:ea typeface="Overpass Light"/>
                <a:cs typeface="Overpass Light"/>
                <a:sym typeface="Overpass Light"/>
              </a:defRPr>
            </a:lvl9pPr>
          </a:lstStyle>
          <a:p/>
        </p:txBody>
      </p:sp>
      <p:sp>
        <p:nvSpPr>
          <p:cNvPr id="1010" name="Google Shape;1010;p150"/>
          <p:cNvSpPr txBox="1"/>
          <p:nvPr>
            <p:ph idx="2" type="subTitle"/>
          </p:nvPr>
        </p:nvSpPr>
        <p:spPr>
          <a:xfrm>
            <a:off x="713225" y="2984199"/>
            <a:ext cx="3858600" cy="122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1900">
                <a:solidFill>
                  <a:schemeClr val="lt1"/>
                </a:solidFill>
              </a:defRPr>
            </a:lvl1pPr>
            <a:lvl2pPr lvl="1">
              <a:lnSpc>
                <a:spcPct val="100000"/>
              </a:lnSpc>
              <a:spcBef>
                <a:spcPts val="0"/>
              </a:spcBef>
              <a:spcAft>
                <a:spcPts val="0"/>
              </a:spcAft>
              <a:buNone/>
              <a:defRPr b="1" sz="1900">
                <a:solidFill>
                  <a:schemeClr val="lt1"/>
                </a:solidFill>
              </a:defRPr>
            </a:lvl2pPr>
            <a:lvl3pPr lvl="2">
              <a:lnSpc>
                <a:spcPct val="100000"/>
              </a:lnSpc>
              <a:spcBef>
                <a:spcPts val="0"/>
              </a:spcBef>
              <a:spcAft>
                <a:spcPts val="0"/>
              </a:spcAft>
              <a:buNone/>
              <a:defRPr b="1" sz="1900">
                <a:solidFill>
                  <a:schemeClr val="lt1"/>
                </a:solidFill>
              </a:defRPr>
            </a:lvl3pPr>
            <a:lvl4pPr lvl="3">
              <a:lnSpc>
                <a:spcPct val="100000"/>
              </a:lnSpc>
              <a:spcBef>
                <a:spcPts val="0"/>
              </a:spcBef>
              <a:spcAft>
                <a:spcPts val="0"/>
              </a:spcAft>
              <a:buNone/>
              <a:defRPr b="1" sz="1900">
                <a:solidFill>
                  <a:schemeClr val="lt1"/>
                </a:solidFill>
              </a:defRPr>
            </a:lvl4pPr>
            <a:lvl5pPr lvl="4">
              <a:lnSpc>
                <a:spcPct val="100000"/>
              </a:lnSpc>
              <a:spcBef>
                <a:spcPts val="0"/>
              </a:spcBef>
              <a:spcAft>
                <a:spcPts val="0"/>
              </a:spcAft>
              <a:buNone/>
              <a:defRPr b="1" sz="1900">
                <a:solidFill>
                  <a:schemeClr val="lt1"/>
                </a:solidFill>
              </a:defRPr>
            </a:lvl5pPr>
            <a:lvl6pPr lvl="5">
              <a:lnSpc>
                <a:spcPct val="100000"/>
              </a:lnSpc>
              <a:spcBef>
                <a:spcPts val="0"/>
              </a:spcBef>
              <a:spcAft>
                <a:spcPts val="0"/>
              </a:spcAft>
              <a:buNone/>
              <a:defRPr b="1" sz="1900">
                <a:solidFill>
                  <a:schemeClr val="lt1"/>
                </a:solidFill>
              </a:defRPr>
            </a:lvl6pPr>
            <a:lvl7pPr lvl="6">
              <a:lnSpc>
                <a:spcPct val="100000"/>
              </a:lnSpc>
              <a:spcBef>
                <a:spcPts val="0"/>
              </a:spcBef>
              <a:spcAft>
                <a:spcPts val="0"/>
              </a:spcAft>
              <a:buNone/>
              <a:defRPr b="1" sz="1900">
                <a:solidFill>
                  <a:schemeClr val="lt1"/>
                </a:solidFill>
              </a:defRPr>
            </a:lvl7pPr>
            <a:lvl8pPr lvl="7">
              <a:lnSpc>
                <a:spcPct val="100000"/>
              </a:lnSpc>
              <a:spcBef>
                <a:spcPts val="0"/>
              </a:spcBef>
              <a:spcAft>
                <a:spcPts val="0"/>
              </a:spcAft>
              <a:buNone/>
              <a:defRPr b="1" sz="1900">
                <a:solidFill>
                  <a:schemeClr val="lt1"/>
                </a:solidFill>
              </a:defRPr>
            </a:lvl8pPr>
            <a:lvl9pPr lvl="8">
              <a:lnSpc>
                <a:spcPct val="100000"/>
              </a:lnSpc>
              <a:spcBef>
                <a:spcPts val="0"/>
              </a:spcBef>
              <a:spcAft>
                <a:spcPts val="0"/>
              </a:spcAft>
              <a:buNone/>
              <a:defRPr b="1" sz="1900">
                <a:solidFill>
                  <a:schemeClr val="lt1"/>
                </a:solidFill>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1" name="Shape 1011"/>
        <p:cNvGrpSpPr/>
        <p:nvPr/>
      </p:nvGrpSpPr>
      <p:grpSpPr>
        <a:xfrm>
          <a:off x="0" y="0"/>
          <a:ext cx="0" cy="0"/>
          <a:chOff x="0" y="0"/>
          <a:chExt cx="0" cy="0"/>
        </a:xfrm>
      </p:grpSpPr>
      <p:sp>
        <p:nvSpPr>
          <p:cNvPr id="1012" name="Google Shape;1012;p151"/>
          <p:cNvSpPr/>
          <p:nvPr/>
        </p:nvSpPr>
        <p:spPr>
          <a:xfrm>
            <a:off x="-88225" y="840450"/>
            <a:ext cx="4198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3" name="Google Shape;1013;p151"/>
          <p:cNvCxnSpPr/>
          <p:nvPr/>
        </p:nvCxnSpPr>
        <p:spPr>
          <a:xfrm>
            <a:off x="103800" y="840825"/>
            <a:ext cx="0" cy="1136700"/>
          </a:xfrm>
          <a:prstGeom prst="straightConnector1">
            <a:avLst/>
          </a:prstGeom>
          <a:noFill/>
          <a:ln cap="flat" cmpd="sng" w="19050">
            <a:solidFill>
              <a:schemeClr val="dk2"/>
            </a:solidFill>
            <a:prstDash val="solid"/>
            <a:round/>
            <a:headEnd len="med" w="med" type="none"/>
            <a:tailEnd len="med" w="med" type="none"/>
          </a:ln>
        </p:spPr>
      </p:cxnSp>
      <p:sp>
        <p:nvSpPr>
          <p:cNvPr id="1014" name="Google Shape;1014;p151"/>
          <p:cNvSpPr txBox="1"/>
          <p:nvPr>
            <p:ph idx="1" type="subTitle"/>
          </p:nvPr>
        </p:nvSpPr>
        <p:spPr>
          <a:xfrm>
            <a:off x="4572000" y="799950"/>
            <a:ext cx="3566700" cy="1176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p:txBody>
      </p:sp>
      <p:sp>
        <p:nvSpPr>
          <p:cNvPr id="1015" name="Google Shape;1015;p151"/>
          <p:cNvSpPr txBox="1"/>
          <p:nvPr>
            <p:ph type="title"/>
          </p:nvPr>
        </p:nvSpPr>
        <p:spPr>
          <a:xfrm>
            <a:off x="713225" y="1041931"/>
            <a:ext cx="3834000" cy="572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sz="35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16" name="Google Shape;1016;p15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7" name="Shape 1017"/>
        <p:cNvGrpSpPr/>
        <p:nvPr/>
      </p:nvGrpSpPr>
      <p:grpSpPr>
        <a:xfrm>
          <a:off x="0" y="0"/>
          <a:ext cx="0" cy="0"/>
          <a:chOff x="0" y="0"/>
          <a:chExt cx="0" cy="0"/>
        </a:xfrm>
      </p:grpSpPr>
      <p:sp>
        <p:nvSpPr>
          <p:cNvPr id="1018" name="Google Shape;1018;p15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52"/>
          <p:cNvSpPr txBox="1"/>
          <p:nvPr>
            <p:ph idx="1" type="body"/>
          </p:nvPr>
        </p:nvSpPr>
        <p:spPr>
          <a:xfrm>
            <a:off x="2285942" y="316339"/>
            <a:ext cx="4972800" cy="1529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sz="4500">
                <a:solidFill>
                  <a:schemeClr val="dk1"/>
                </a:solidFill>
                <a:latin typeface="Bebas Neue"/>
                <a:ea typeface="Bebas Neue"/>
                <a:cs typeface="Bebas Neue"/>
                <a:sym typeface="Bebas Neue"/>
              </a:defRPr>
            </a:lvl1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020" name="Shape 1020"/>
        <p:cNvGrpSpPr/>
        <p:nvPr/>
      </p:nvGrpSpPr>
      <p:grpSpPr>
        <a:xfrm>
          <a:off x="0" y="0"/>
          <a:ext cx="0" cy="0"/>
          <a:chOff x="0" y="0"/>
          <a:chExt cx="0" cy="0"/>
        </a:xfrm>
      </p:grpSpPr>
      <p:sp>
        <p:nvSpPr>
          <p:cNvPr id="1021" name="Google Shape;1021;p153"/>
          <p:cNvSpPr/>
          <p:nvPr/>
        </p:nvSpPr>
        <p:spPr>
          <a:xfrm>
            <a:off x="-116125" y="2561775"/>
            <a:ext cx="9281100" cy="141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53"/>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53"/>
          <p:cNvSpPr txBox="1"/>
          <p:nvPr>
            <p:ph hasCustomPrompt="1" type="title"/>
          </p:nvPr>
        </p:nvSpPr>
        <p:spPr>
          <a:xfrm>
            <a:off x="2061788" y="723875"/>
            <a:ext cx="5019000" cy="1853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2000"/>
              <a:buNone/>
              <a:defRPr sz="20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024" name="Google Shape;1024;p153"/>
          <p:cNvSpPr txBox="1"/>
          <p:nvPr>
            <p:ph idx="2" type="title"/>
          </p:nvPr>
        </p:nvSpPr>
        <p:spPr>
          <a:xfrm>
            <a:off x="2485555" y="2871475"/>
            <a:ext cx="4167600" cy="818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4300"/>
              <a:buNone/>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5" name="Shape 102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CUSTOM_1_2">
    <p:spTree>
      <p:nvGrpSpPr>
        <p:cNvPr id="59" name="Shape 59"/>
        <p:cNvGrpSpPr/>
        <p:nvPr/>
      </p:nvGrpSpPr>
      <p:grpSpPr>
        <a:xfrm>
          <a:off x="0" y="0"/>
          <a:ext cx="0" cy="0"/>
          <a:chOff x="0" y="0"/>
          <a:chExt cx="0" cy="0"/>
        </a:xfrm>
      </p:grpSpPr>
      <p:sp>
        <p:nvSpPr>
          <p:cNvPr id="60" name="Google Shape;60;p17"/>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1" name="Google Shape;61;p17"/>
          <p:cNvSpPr/>
          <p:nvPr/>
        </p:nvSpPr>
        <p:spPr>
          <a:xfrm>
            <a:off x="8097350" y="137925"/>
            <a:ext cx="908700" cy="43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7"/>
          <p:cNvSpPr/>
          <p:nvPr/>
        </p:nvSpPr>
        <p:spPr>
          <a:xfrm>
            <a:off x="7505050" y="4209175"/>
            <a:ext cx="15009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7"/>
          <p:cNvPicPr preferRelativeResize="0"/>
          <p:nvPr/>
        </p:nvPicPr>
        <p:blipFill rotWithShape="1">
          <a:blip r:embed="rId2">
            <a:alphaModFix amt="22000"/>
          </a:blip>
          <a:srcRect b="15604" l="0" r="0" t="0"/>
          <a:stretch/>
        </p:blipFill>
        <p:spPr>
          <a:xfrm>
            <a:off x="0" y="0"/>
            <a:ext cx="9144003" cy="5143501"/>
          </a:xfrm>
          <a:prstGeom prst="rect">
            <a:avLst/>
          </a:prstGeom>
          <a:noFill/>
          <a:ln>
            <a:noFill/>
          </a:ln>
        </p:spPr>
      </p:pic>
      <p:pic>
        <p:nvPicPr>
          <p:cNvPr id="64" name="Google Shape;64;p17"/>
          <p:cNvPicPr preferRelativeResize="0"/>
          <p:nvPr/>
        </p:nvPicPr>
        <p:blipFill rotWithShape="1">
          <a:blip r:embed="rId3">
            <a:alphaModFix/>
          </a:blip>
          <a:srcRect b="0" l="0" r="0" t="-47253"/>
          <a:stretch/>
        </p:blipFill>
        <p:spPr>
          <a:xfrm>
            <a:off x="8263900" y="120574"/>
            <a:ext cx="651500" cy="336625"/>
          </a:xfrm>
          <a:prstGeom prst="rect">
            <a:avLst/>
          </a:prstGeom>
          <a:noFill/>
          <a:ln>
            <a:noFill/>
          </a:ln>
        </p:spPr>
      </p:pic>
      <p:pic>
        <p:nvPicPr>
          <p:cNvPr id="65" name="Google Shape;65;p17"/>
          <p:cNvPicPr preferRelativeResize="0"/>
          <p:nvPr/>
        </p:nvPicPr>
        <p:blipFill>
          <a:blip r:embed="rId4">
            <a:alphaModFix/>
          </a:blip>
          <a:stretch>
            <a:fillRect/>
          </a:stretch>
        </p:blipFill>
        <p:spPr>
          <a:xfrm>
            <a:off x="228600" y="228587"/>
            <a:ext cx="1371600" cy="589787"/>
          </a:xfrm>
          <a:prstGeom prst="rect">
            <a:avLst/>
          </a:prstGeom>
          <a:noFill/>
          <a:ln>
            <a:noFill/>
          </a:ln>
        </p:spPr>
      </p:pic>
    </p:spTree>
  </p:cSld>
  <p:clrMapOvr>
    <a:masterClrMapping/>
  </p:clrMapOvr>
  <p:extLst>
    <p:ext uri="{DCECCB84-F9BA-43D5-87BE-67443E8EF086}">
      <p15:sldGuideLst>
        <p15:guide id="1" orient="horz" pos="144">
          <p15:clr>
            <a:srgbClr val="FA7B17"/>
          </p15:clr>
        </p15:guide>
      </p15:sldGuideLst>
    </p:ext>
  </p:extLst>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5">
    <p:spTree>
      <p:nvGrpSpPr>
        <p:cNvPr id="1026" name="Shape 1026"/>
        <p:cNvGrpSpPr/>
        <p:nvPr/>
      </p:nvGrpSpPr>
      <p:grpSpPr>
        <a:xfrm>
          <a:off x="0" y="0"/>
          <a:ext cx="0" cy="0"/>
          <a:chOff x="0" y="0"/>
          <a:chExt cx="0" cy="0"/>
        </a:xfrm>
      </p:grpSpPr>
      <p:cxnSp>
        <p:nvCxnSpPr>
          <p:cNvPr id="1027" name="Google Shape;1027;p155"/>
          <p:cNvCxnSpPr/>
          <p:nvPr/>
        </p:nvCxnSpPr>
        <p:spPr>
          <a:xfrm>
            <a:off x="107975" y="2076050"/>
            <a:ext cx="0" cy="1011000"/>
          </a:xfrm>
          <a:prstGeom prst="straightConnector1">
            <a:avLst/>
          </a:prstGeom>
          <a:noFill/>
          <a:ln cap="flat" cmpd="sng" w="19050">
            <a:solidFill>
              <a:schemeClr val="dk2"/>
            </a:solidFill>
            <a:prstDash val="solid"/>
            <a:round/>
            <a:headEnd len="med" w="med" type="none"/>
            <a:tailEnd len="med" w="med" type="none"/>
          </a:ln>
        </p:spPr>
      </p:cxnSp>
      <p:cxnSp>
        <p:nvCxnSpPr>
          <p:cNvPr id="1028" name="Google Shape;1028;p155"/>
          <p:cNvCxnSpPr/>
          <p:nvPr/>
        </p:nvCxnSpPr>
        <p:spPr>
          <a:xfrm>
            <a:off x="9040374" y="2076050"/>
            <a:ext cx="0" cy="1011000"/>
          </a:xfrm>
          <a:prstGeom prst="straightConnector1">
            <a:avLst/>
          </a:prstGeom>
          <a:noFill/>
          <a:ln cap="flat" cmpd="sng" w="19050">
            <a:solidFill>
              <a:schemeClr val="dk2"/>
            </a:solidFill>
            <a:prstDash val="solid"/>
            <a:round/>
            <a:headEnd len="med" w="med" type="none"/>
            <a:tailEnd len="med" w="med" type="none"/>
          </a:ln>
        </p:spPr>
      </p:cxnSp>
      <p:sp>
        <p:nvSpPr>
          <p:cNvPr id="1029" name="Google Shape;1029;p15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55"/>
          <p:cNvSpPr txBox="1"/>
          <p:nvPr>
            <p:ph type="title"/>
          </p:nvPr>
        </p:nvSpPr>
        <p:spPr>
          <a:xfrm>
            <a:off x="625275" y="374693"/>
            <a:ext cx="3852000" cy="7236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31" name="Google Shape;1031;p155"/>
          <p:cNvSpPr txBox="1"/>
          <p:nvPr>
            <p:ph hasCustomPrompt="1" idx="2" type="title"/>
          </p:nvPr>
        </p:nvSpPr>
        <p:spPr>
          <a:xfrm>
            <a:off x="2042990"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32" name="Google Shape;1032;p155"/>
          <p:cNvSpPr txBox="1"/>
          <p:nvPr>
            <p:ph idx="1" type="subTitle"/>
          </p:nvPr>
        </p:nvSpPr>
        <p:spPr>
          <a:xfrm>
            <a:off x="1588790" y="1916625"/>
            <a:ext cx="18744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033" name="Google Shape;1033;p155"/>
          <p:cNvSpPr txBox="1"/>
          <p:nvPr>
            <p:ph idx="3" type="subTitle"/>
          </p:nvPr>
        </p:nvSpPr>
        <p:spPr>
          <a:xfrm>
            <a:off x="1465040" y="2195840"/>
            <a:ext cx="2121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034" name="Google Shape;1034;p155"/>
          <p:cNvSpPr txBox="1"/>
          <p:nvPr>
            <p:ph hasCustomPrompt="1" idx="4" type="title"/>
          </p:nvPr>
        </p:nvSpPr>
        <p:spPr>
          <a:xfrm>
            <a:off x="4542225"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35" name="Google Shape;1035;p155"/>
          <p:cNvSpPr txBox="1"/>
          <p:nvPr>
            <p:ph idx="5" type="subTitle"/>
          </p:nvPr>
        </p:nvSpPr>
        <p:spPr>
          <a:xfrm>
            <a:off x="4088025" y="1908702"/>
            <a:ext cx="18744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036" name="Google Shape;1036;p155"/>
          <p:cNvSpPr txBox="1"/>
          <p:nvPr>
            <p:ph idx="6" type="subTitle"/>
          </p:nvPr>
        </p:nvSpPr>
        <p:spPr>
          <a:xfrm>
            <a:off x="3852975" y="2195840"/>
            <a:ext cx="23445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037" name="Google Shape;1037;p155"/>
          <p:cNvSpPr txBox="1"/>
          <p:nvPr>
            <p:ph hasCustomPrompt="1" idx="7" type="title"/>
          </p:nvPr>
        </p:nvSpPr>
        <p:spPr>
          <a:xfrm>
            <a:off x="6994306"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38" name="Google Shape;1038;p155"/>
          <p:cNvSpPr txBox="1"/>
          <p:nvPr>
            <p:ph idx="8" type="subTitle"/>
          </p:nvPr>
        </p:nvSpPr>
        <p:spPr>
          <a:xfrm>
            <a:off x="6541456" y="1908693"/>
            <a:ext cx="18717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039" name="Google Shape;1039;p155"/>
          <p:cNvSpPr txBox="1"/>
          <p:nvPr>
            <p:ph idx="9" type="subTitle"/>
          </p:nvPr>
        </p:nvSpPr>
        <p:spPr>
          <a:xfrm>
            <a:off x="6343756" y="2195840"/>
            <a:ext cx="22671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040" name="Google Shape;1040;p155"/>
          <p:cNvSpPr txBox="1"/>
          <p:nvPr>
            <p:ph hasCustomPrompt="1" idx="13" type="title"/>
          </p:nvPr>
        </p:nvSpPr>
        <p:spPr>
          <a:xfrm>
            <a:off x="2042990"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41" name="Google Shape;1041;p155"/>
          <p:cNvSpPr txBox="1"/>
          <p:nvPr>
            <p:ph idx="14" type="subTitle"/>
          </p:nvPr>
        </p:nvSpPr>
        <p:spPr>
          <a:xfrm>
            <a:off x="1588790" y="3830925"/>
            <a:ext cx="18744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042" name="Google Shape;1042;p155"/>
          <p:cNvSpPr txBox="1"/>
          <p:nvPr>
            <p:ph idx="15" type="subTitle"/>
          </p:nvPr>
        </p:nvSpPr>
        <p:spPr>
          <a:xfrm>
            <a:off x="1465040" y="4089824"/>
            <a:ext cx="2121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043" name="Google Shape;1043;p155"/>
          <p:cNvSpPr txBox="1"/>
          <p:nvPr>
            <p:ph hasCustomPrompt="1" idx="16" type="title"/>
          </p:nvPr>
        </p:nvSpPr>
        <p:spPr>
          <a:xfrm>
            <a:off x="4542225"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44" name="Google Shape;1044;p155"/>
          <p:cNvSpPr txBox="1"/>
          <p:nvPr>
            <p:ph idx="17" type="subTitle"/>
          </p:nvPr>
        </p:nvSpPr>
        <p:spPr>
          <a:xfrm>
            <a:off x="4089375" y="3830925"/>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045" name="Google Shape;1045;p155"/>
          <p:cNvSpPr txBox="1"/>
          <p:nvPr>
            <p:ph idx="18" type="subTitle"/>
          </p:nvPr>
        </p:nvSpPr>
        <p:spPr>
          <a:xfrm>
            <a:off x="3919575" y="4091377"/>
            <a:ext cx="221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046" name="Google Shape;1046;p155"/>
          <p:cNvSpPr txBox="1"/>
          <p:nvPr>
            <p:ph hasCustomPrompt="1" idx="19" type="title"/>
          </p:nvPr>
        </p:nvSpPr>
        <p:spPr>
          <a:xfrm>
            <a:off x="6994306"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47" name="Google Shape;1047;p155"/>
          <p:cNvSpPr txBox="1"/>
          <p:nvPr>
            <p:ph idx="20" type="subTitle"/>
          </p:nvPr>
        </p:nvSpPr>
        <p:spPr>
          <a:xfrm>
            <a:off x="6541456" y="3830925"/>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048" name="Google Shape;1048;p155"/>
          <p:cNvSpPr txBox="1"/>
          <p:nvPr>
            <p:ph idx="21" type="subTitle"/>
          </p:nvPr>
        </p:nvSpPr>
        <p:spPr>
          <a:xfrm>
            <a:off x="6371656" y="4091377"/>
            <a:ext cx="221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
    <p:spTree>
      <p:nvGrpSpPr>
        <p:cNvPr id="1049" name="Shape 1049"/>
        <p:cNvGrpSpPr/>
        <p:nvPr/>
      </p:nvGrpSpPr>
      <p:grpSpPr>
        <a:xfrm>
          <a:off x="0" y="0"/>
          <a:ext cx="0" cy="0"/>
          <a:chOff x="0" y="0"/>
          <a:chExt cx="0" cy="0"/>
        </a:xfrm>
      </p:grpSpPr>
      <p:sp>
        <p:nvSpPr>
          <p:cNvPr id="1050" name="Google Shape;1050;p156"/>
          <p:cNvSpPr/>
          <p:nvPr/>
        </p:nvSpPr>
        <p:spPr>
          <a:xfrm>
            <a:off x="150" y="2074046"/>
            <a:ext cx="9144000" cy="101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1" name="Google Shape;1051;p156"/>
          <p:cNvCxnSpPr/>
          <p:nvPr/>
        </p:nvCxnSpPr>
        <p:spPr>
          <a:xfrm>
            <a:off x="107975" y="2076050"/>
            <a:ext cx="0" cy="1011000"/>
          </a:xfrm>
          <a:prstGeom prst="straightConnector1">
            <a:avLst/>
          </a:prstGeom>
          <a:noFill/>
          <a:ln cap="flat" cmpd="sng" w="19050">
            <a:solidFill>
              <a:schemeClr val="dk2"/>
            </a:solidFill>
            <a:prstDash val="solid"/>
            <a:round/>
            <a:headEnd len="med" w="med" type="none"/>
            <a:tailEnd len="med" w="med" type="none"/>
          </a:ln>
        </p:spPr>
      </p:cxnSp>
      <p:cxnSp>
        <p:nvCxnSpPr>
          <p:cNvPr id="1052" name="Google Shape;1052;p156"/>
          <p:cNvCxnSpPr/>
          <p:nvPr/>
        </p:nvCxnSpPr>
        <p:spPr>
          <a:xfrm>
            <a:off x="9040374" y="2076050"/>
            <a:ext cx="0" cy="1011000"/>
          </a:xfrm>
          <a:prstGeom prst="straightConnector1">
            <a:avLst/>
          </a:prstGeom>
          <a:noFill/>
          <a:ln cap="flat" cmpd="sng" w="19050">
            <a:solidFill>
              <a:schemeClr val="dk2"/>
            </a:solidFill>
            <a:prstDash val="solid"/>
            <a:round/>
            <a:headEnd len="med" w="med" type="none"/>
            <a:tailEnd len="med" w="med" type="none"/>
          </a:ln>
        </p:spPr>
      </p:cxnSp>
      <p:sp>
        <p:nvSpPr>
          <p:cNvPr id="1053" name="Google Shape;1053;p15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56"/>
          <p:cNvSpPr txBox="1"/>
          <p:nvPr>
            <p:ph type="title"/>
          </p:nvPr>
        </p:nvSpPr>
        <p:spPr>
          <a:xfrm>
            <a:off x="2646000" y="2214851"/>
            <a:ext cx="3852000" cy="7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55" name="Google Shape;1055;p156"/>
          <p:cNvSpPr txBox="1"/>
          <p:nvPr>
            <p:ph hasCustomPrompt="1" idx="2" type="title"/>
          </p:nvPr>
        </p:nvSpPr>
        <p:spPr>
          <a:xfrm>
            <a:off x="2179558" y="591141"/>
            <a:ext cx="23409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56" name="Google Shape;1056;p156"/>
          <p:cNvSpPr txBox="1"/>
          <p:nvPr>
            <p:ph idx="1" type="subTitle"/>
          </p:nvPr>
        </p:nvSpPr>
        <p:spPr>
          <a:xfrm>
            <a:off x="2179558" y="1185101"/>
            <a:ext cx="23409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057" name="Google Shape;1057;p156"/>
          <p:cNvSpPr txBox="1"/>
          <p:nvPr>
            <p:ph idx="3" type="subTitle"/>
          </p:nvPr>
        </p:nvSpPr>
        <p:spPr>
          <a:xfrm>
            <a:off x="2179558" y="1480453"/>
            <a:ext cx="2340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058" name="Google Shape;1058;p156"/>
          <p:cNvSpPr txBox="1"/>
          <p:nvPr>
            <p:ph hasCustomPrompt="1" idx="4" type="title"/>
          </p:nvPr>
        </p:nvSpPr>
        <p:spPr>
          <a:xfrm>
            <a:off x="4623144" y="591141"/>
            <a:ext cx="23409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59" name="Google Shape;1059;p156"/>
          <p:cNvSpPr txBox="1"/>
          <p:nvPr>
            <p:ph idx="5" type="subTitle"/>
          </p:nvPr>
        </p:nvSpPr>
        <p:spPr>
          <a:xfrm>
            <a:off x="4623144" y="1177178"/>
            <a:ext cx="23409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a:solidFill>
                  <a:schemeClr val="dk1"/>
                </a:solidFill>
                <a:latin typeface="Bebas Neue"/>
                <a:ea typeface="Bebas Neue"/>
                <a:cs typeface="Bebas Neue"/>
                <a:sym typeface="Bebas Neue"/>
              </a:defRPr>
            </a:lvl9pPr>
          </a:lstStyle>
          <a:p/>
        </p:txBody>
      </p:sp>
      <p:sp>
        <p:nvSpPr>
          <p:cNvPr id="1060" name="Google Shape;1060;p156"/>
          <p:cNvSpPr txBox="1"/>
          <p:nvPr>
            <p:ph idx="6" type="subTitle"/>
          </p:nvPr>
        </p:nvSpPr>
        <p:spPr>
          <a:xfrm>
            <a:off x="4621344" y="1480453"/>
            <a:ext cx="23445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dk1"/>
                </a:solidFill>
              </a:defRPr>
            </a:lvl2pPr>
            <a:lvl3pPr lvl="2" algn="ctr">
              <a:lnSpc>
                <a:spcPct val="100000"/>
              </a:lnSpc>
              <a:spcBef>
                <a:spcPts val="0"/>
              </a:spcBef>
              <a:spcAft>
                <a:spcPts val="0"/>
              </a:spcAft>
              <a:buNone/>
              <a:defRPr sz="1400">
                <a:solidFill>
                  <a:schemeClr val="dk1"/>
                </a:solidFill>
              </a:defRPr>
            </a:lvl3pPr>
            <a:lvl4pPr lvl="3" algn="ctr">
              <a:lnSpc>
                <a:spcPct val="100000"/>
              </a:lnSpc>
              <a:spcBef>
                <a:spcPts val="0"/>
              </a:spcBef>
              <a:spcAft>
                <a:spcPts val="0"/>
              </a:spcAft>
              <a:buNone/>
              <a:defRPr sz="1400">
                <a:solidFill>
                  <a:schemeClr val="dk1"/>
                </a:solidFill>
              </a:defRPr>
            </a:lvl4pPr>
            <a:lvl5pPr lvl="4" algn="ctr">
              <a:lnSpc>
                <a:spcPct val="100000"/>
              </a:lnSpc>
              <a:spcBef>
                <a:spcPts val="0"/>
              </a:spcBef>
              <a:spcAft>
                <a:spcPts val="0"/>
              </a:spcAft>
              <a:buNone/>
              <a:defRPr sz="1400">
                <a:solidFill>
                  <a:schemeClr val="dk1"/>
                </a:solidFill>
              </a:defRPr>
            </a:lvl5pPr>
            <a:lvl6pPr lvl="5" algn="ctr">
              <a:lnSpc>
                <a:spcPct val="100000"/>
              </a:lnSpc>
              <a:spcBef>
                <a:spcPts val="0"/>
              </a:spcBef>
              <a:spcAft>
                <a:spcPts val="0"/>
              </a:spcAft>
              <a:buNone/>
              <a:defRPr sz="1400">
                <a:solidFill>
                  <a:schemeClr val="dk1"/>
                </a:solidFill>
              </a:defRPr>
            </a:lvl6pPr>
            <a:lvl7pPr lvl="6" algn="ctr">
              <a:lnSpc>
                <a:spcPct val="100000"/>
              </a:lnSpc>
              <a:spcBef>
                <a:spcPts val="0"/>
              </a:spcBef>
              <a:spcAft>
                <a:spcPts val="0"/>
              </a:spcAft>
              <a:buNone/>
              <a:defRPr sz="1400">
                <a:solidFill>
                  <a:schemeClr val="dk1"/>
                </a:solidFill>
              </a:defRPr>
            </a:lvl7pPr>
            <a:lvl8pPr lvl="7" algn="ctr">
              <a:lnSpc>
                <a:spcPct val="100000"/>
              </a:lnSpc>
              <a:spcBef>
                <a:spcPts val="0"/>
              </a:spcBef>
              <a:spcAft>
                <a:spcPts val="0"/>
              </a:spcAft>
              <a:buNone/>
              <a:defRPr sz="1400">
                <a:solidFill>
                  <a:schemeClr val="dk1"/>
                </a:solidFill>
              </a:defRPr>
            </a:lvl8pPr>
            <a:lvl9pPr lvl="8" algn="ctr">
              <a:lnSpc>
                <a:spcPct val="100000"/>
              </a:lnSpc>
              <a:spcBef>
                <a:spcPts val="0"/>
              </a:spcBef>
              <a:spcAft>
                <a:spcPts val="0"/>
              </a:spcAft>
              <a:buNone/>
              <a:defRPr sz="1400">
                <a:solidFill>
                  <a:schemeClr val="dk1"/>
                </a:solidFill>
              </a:defRPr>
            </a:lvl9pPr>
          </a:lstStyle>
          <a:p/>
        </p:txBody>
      </p:sp>
      <p:sp>
        <p:nvSpPr>
          <p:cNvPr id="1061" name="Google Shape;1061;p156"/>
          <p:cNvSpPr txBox="1"/>
          <p:nvPr>
            <p:ph hasCustomPrompt="1" idx="7" type="title"/>
          </p:nvPr>
        </p:nvSpPr>
        <p:spPr>
          <a:xfrm>
            <a:off x="2179558" y="3241327"/>
            <a:ext cx="23409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62" name="Google Shape;1062;p156"/>
          <p:cNvSpPr txBox="1"/>
          <p:nvPr>
            <p:ph idx="8" type="subTitle"/>
          </p:nvPr>
        </p:nvSpPr>
        <p:spPr>
          <a:xfrm>
            <a:off x="2179558" y="3848406"/>
            <a:ext cx="23409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063" name="Google Shape;1063;p156"/>
          <p:cNvSpPr txBox="1"/>
          <p:nvPr>
            <p:ph idx="9" type="subTitle"/>
          </p:nvPr>
        </p:nvSpPr>
        <p:spPr>
          <a:xfrm>
            <a:off x="2179558" y="4132855"/>
            <a:ext cx="2340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064" name="Google Shape;1064;p156"/>
          <p:cNvSpPr txBox="1"/>
          <p:nvPr>
            <p:ph hasCustomPrompt="1" idx="13" type="title"/>
          </p:nvPr>
        </p:nvSpPr>
        <p:spPr>
          <a:xfrm>
            <a:off x="4623144" y="3241327"/>
            <a:ext cx="23409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065" name="Google Shape;1065;p156"/>
          <p:cNvSpPr txBox="1"/>
          <p:nvPr>
            <p:ph idx="14" type="subTitle"/>
          </p:nvPr>
        </p:nvSpPr>
        <p:spPr>
          <a:xfrm>
            <a:off x="4623144" y="3848406"/>
            <a:ext cx="23409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solidFill>
                  <a:schemeClr val="dk1"/>
                </a:solidFill>
                <a:latin typeface="Bebas Neue"/>
                <a:ea typeface="Bebas Neue"/>
                <a:cs typeface="Bebas Neue"/>
                <a:sym typeface="Bebas Neue"/>
              </a:defRPr>
            </a:lvl2pPr>
            <a:lvl3pPr lvl="2" algn="ctr">
              <a:spcBef>
                <a:spcPts val="0"/>
              </a:spcBef>
              <a:spcAft>
                <a:spcPts val="0"/>
              </a:spcAft>
              <a:buNone/>
              <a:defRPr>
                <a:solidFill>
                  <a:schemeClr val="dk1"/>
                </a:solidFill>
                <a:latin typeface="Bebas Neue"/>
                <a:ea typeface="Bebas Neue"/>
                <a:cs typeface="Bebas Neue"/>
                <a:sym typeface="Bebas Neue"/>
              </a:defRPr>
            </a:lvl3pPr>
            <a:lvl4pPr lvl="3" algn="ctr">
              <a:spcBef>
                <a:spcPts val="0"/>
              </a:spcBef>
              <a:spcAft>
                <a:spcPts val="0"/>
              </a:spcAft>
              <a:buNone/>
              <a:defRPr>
                <a:solidFill>
                  <a:schemeClr val="dk1"/>
                </a:solidFill>
                <a:latin typeface="Bebas Neue"/>
                <a:ea typeface="Bebas Neue"/>
                <a:cs typeface="Bebas Neue"/>
                <a:sym typeface="Bebas Neue"/>
              </a:defRPr>
            </a:lvl4pPr>
            <a:lvl5pPr lvl="4" algn="ctr">
              <a:spcBef>
                <a:spcPts val="0"/>
              </a:spcBef>
              <a:spcAft>
                <a:spcPts val="0"/>
              </a:spcAft>
              <a:buNone/>
              <a:defRPr>
                <a:solidFill>
                  <a:schemeClr val="dk1"/>
                </a:solidFill>
                <a:latin typeface="Bebas Neue"/>
                <a:ea typeface="Bebas Neue"/>
                <a:cs typeface="Bebas Neue"/>
                <a:sym typeface="Bebas Neue"/>
              </a:defRPr>
            </a:lvl5pPr>
            <a:lvl6pPr lvl="5" algn="ctr">
              <a:spcBef>
                <a:spcPts val="0"/>
              </a:spcBef>
              <a:spcAft>
                <a:spcPts val="0"/>
              </a:spcAft>
              <a:buNone/>
              <a:defRPr>
                <a:solidFill>
                  <a:schemeClr val="dk1"/>
                </a:solidFill>
                <a:latin typeface="Bebas Neue"/>
                <a:ea typeface="Bebas Neue"/>
                <a:cs typeface="Bebas Neue"/>
                <a:sym typeface="Bebas Neue"/>
              </a:defRPr>
            </a:lvl6pPr>
            <a:lvl7pPr lvl="6" algn="ctr">
              <a:spcBef>
                <a:spcPts val="0"/>
              </a:spcBef>
              <a:spcAft>
                <a:spcPts val="0"/>
              </a:spcAft>
              <a:buNone/>
              <a:defRPr>
                <a:solidFill>
                  <a:schemeClr val="dk1"/>
                </a:solidFill>
                <a:latin typeface="Bebas Neue"/>
                <a:ea typeface="Bebas Neue"/>
                <a:cs typeface="Bebas Neue"/>
                <a:sym typeface="Bebas Neue"/>
              </a:defRPr>
            </a:lvl7pPr>
            <a:lvl8pPr lvl="7" algn="ctr">
              <a:spcBef>
                <a:spcPts val="0"/>
              </a:spcBef>
              <a:spcAft>
                <a:spcPts val="0"/>
              </a:spcAft>
              <a:buNone/>
              <a:defRPr>
                <a:solidFill>
                  <a:schemeClr val="dk1"/>
                </a:solidFill>
                <a:latin typeface="Bebas Neue"/>
                <a:ea typeface="Bebas Neue"/>
                <a:cs typeface="Bebas Neue"/>
                <a:sym typeface="Bebas Neue"/>
              </a:defRPr>
            </a:lvl8pPr>
            <a:lvl9pPr lvl="8" algn="ctr">
              <a:spcBef>
                <a:spcPts val="0"/>
              </a:spcBef>
              <a:spcAft>
                <a:spcPts val="0"/>
              </a:spcAft>
              <a:buNone/>
              <a:defRPr>
                <a:solidFill>
                  <a:schemeClr val="dk1"/>
                </a:solidFill>
                <a:latin typeface="Bebas Neue"/>
                <a:ea typeface="Bebas Neue"/>
                <a:cs typeface="Bebas Neue"/>
                <a:sym typeface="Bebas Neue"/>
              </a:defRPr>
            </a:lvl9pPr>
          </a:lstStyle>
          <a:p/>
        </p:txBody>
      </p:sp>
      <p:sp>
        <p:nvSpPr>
          <p:cNvPr id="1066" name="Google Shape;1066;p156"/>
          <p:cNvSpPr txBox="1"/>
          <p:nvPr>
            <p:ph idx="15" type="subTitle"/>
          </p:nvPr>
        </p:nvSpPr>
        <p:spPr>
          <a:xfrm>
            <a:off x="4623144" y="4132855"/>
            <a:ext cx="2340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dk1"/>
                </a:solidFill>
              </a:defRPr>
            </a:lvl2pPr>
            <a:lvl3pPr lvl="2" algn="ctr">
              <a:lnSpc>
                <a:spcPct val="100000"/>
              </a:lnSpc>
              <a:spcBef>
                <a:spcPts val="0"/>
              </a:spcBef>
              <a:spcAft>
                <a:spcPts val="0"/>
              </a:spcAft>
              <a:buNone/>
              <a:defRPr sz="1400">
                <a:solidFill>
                  <a:schemeClr val="dk1"/>
                </a:solidFill>
              </a:defRPr>
            </a:lvl3pPr>
            <a:lvl4pPr lvl="3" algn="ctr">
              <a:lnSpc>
                <a:spcPct val="100000"/>
              </a:lnSpc>
              <a:spcBef>
                <a:spcPts val="0"/>
              </a:spcBef>
              <a:spcAft>
                <a:spcPts val="0"/>
              </a:spcAft>
              <a:buNone/>
              <a:defRPr sz="1400">
                <a:solidFill>
                  <a:schemeClr val="dk1"/>
                </a:solidFill>
              </a:defRPr>
            </a:lvl4pPr>
            <a:lvl5pPr lvl="4" algn="ctr">
              <a:lnSpc>
                <a:spcPct val="100000"/>
              </a:lnSpc>
              <a:spcBef>
                <a:spcPts val="0"/>
              </a:spcBef>
              <a:spcAft>
                <a:spcPts val="0"/>
              </a:spcAft>
              <a:buNone/>
              <a:defRPr sz="1400">
                <a:solidFill>
                  <a:schemeClr val="dk1"/>
                </a:solidFill>
              </a:defRPr>
            </a:lvl5pPr>
            <a:lvl6pPr lvl="5" algn="ctr">
              <a:lnSpc>
                <a:spcPct val="100000"/>
              </a:lnSpc>
              <a:spcBef>
                <a:spcPts val="0"/>
              </a:spcBef>
              <a:spcAft>
                <a:spcPts val="0"/>
              </a:spcAft>
              <a:buNone/>
              <a:defRPr sz="1400">
                <a:solidFill>
                  <a:schemeClr val="dk1"/>
                </a:solidFill>
              </a:defRPr>
            </a:lvl6pPr>
            <a:lvl7pPr lvl="6" algn="ctr">
              <a:lnSpc>
                <a:spcPct val="100000"/>
              </a:lnSpc>
              <a:spcBef>
                <a:spcPts val="0"/>
              </a:spcBef>
              <a:spcAft>
                <a:spcPts val="0"/>
              </a:spcAft>
              <a:buNone/>
              <a:defRPr sz="1400">
                <a:solidFill>
                  <a:schemeClr val="dk1"/>
                </a:solidFill>
              </a:defRPr>
            </a:lvl7pPr>
            <a:lvl8pPr lvl="7" algn="ctr">
              <a:lnSpc>
                <a:spcPct val="100000"/>
              </a:lnSpc>
              <a:spcBef>
                <a:spcPts val="0"/>
              </a:spcBef>
              <a:spcAft>
                <a:spcPts val="0"/>
              </a:spcAft>
              <a:buNone/>
              <a:defRPr sz="1400">
                <a:solidFill>
                  <a:schemeClr val="dk1"/>
                </a:solidFill>
              </a:defRPr>
            </a:lvl8pPr>
            <a:lvl9pPr lvl="8" algn="ctr">
              <a:lnSpc>
                <a:spcPct val="100000"/>
              </a:lnSpc>
              <a:spcBef>
                <a:spcPts val="0"/>
              </a:spcBef>
              <a:spcAft>
                <a:spcPts val="0"/>
              </a:spcAft>
              <a:buNone/>
              <a:defRPr sz="1400">
                <a:solidFill>
                  <a:schemeClr val="dk1"/>
                </a:solidFill>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67" name="Shape 1067"/>
        <p:cNvGrpSpPr/>
        <p:nvPr/>
      </p:nvGrpSpPr>
      <p:grpSpPr>
        <a:xfrm>
          <a:off x="0" y="0"/>
          <a:ext cx="0" cy="0"/>
          <a:chOff x="0" y="0"/>
          <a:chExt cx="0" cy="0"/>
        </a:xfrm>
      </p:grpSpPr>
      <p:sp>
        <p:nvSpPr>
          <p:cNvPr id="1068" name="Google Shape;1068;p157"/>
          <p:cNvSpPr/>
          <p:nvPr/>
        </p:nvSpPr>
        <p:spPr>
          <a:xfrm>
            <a:off x="5905875" y="874075"/>
            <a:ext cx="32757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57"/>
          <p:cNvSpPr/>
          <p:nvPr/>
        </p:nvSpPr>
        <p:spPr>
          <a:xfrm>
            <a:off x="-72675" y="2002900"/>
            <a:ext cx="4198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5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57"/>
          <p:cNvSpPr txBox="1"/>
          <p:nvPr>
            <p:ph hasCustomPrompt="1" type="title"/>
          </p:nvPr>
        </p:nvSpPr>
        <p:spPr>
          <a:xfrm>
            <a:off x="4454300" y="961363"/>
            <a:ext cx="1663200" cy="9354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2" name="Google Shape;1072;p157"/>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Font typeface="Overpass"/>
              <a:buNone/>
              <a:defRPr b="1" sz="9600"/>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1073" name="Google Shape;1073;p157"/>
          <p:cNvSpPr txBox="1"/>
          <p:nvPr>
            <p:ph idx="1" type="subTitle"/>
          </p:nvPr>
        </p:nvSpPr>
        <p:spPr>
          <a:xfrm>
            <a:off x="4454300" y="3158539"/>
            <a:ext cx="3834000" cy="63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cxnSp>
        <p:nvCxnSpPr>
          <p:cNvPr id="1074" name="Google Shape;1074;p157"/>
          <p:cNvCxnSpPr/>
          <p:nvPr/>
        </p:nvCxnSpPr>
        <p:spPr>
          <a:xfrm>
            <a:off x="9042625" y="882362"/>
            <a:ext cx="2400" cy="1112100"/>
          </a:xfrm>
          <a:prstGeom prst="straightConnector1">
            <a:avLst/>
          </a:prstGeom>
          <a:noFill/>
          <a:ln cap="flat" cmpd="sng" w="19050">
            <a:solidFill>
              <a:schemeClr val="lt1"/>
            </a:solidFill>
            <a:prstDash val="solid"/>
            <a:round/>
            <a:headEnd len="med" w="med" type="none"/>
            <a:tailEnd len="med" w="med" type="none"/>
          </a:ln>
        </p:spPr>
      </p:cxnSp>
      <p:cxnSp>
        <p:nvCxnSpPr>
          <p:cNvPr id="1075" name="Google Shape;1075;p157"/>
          <p:cNvCxnSpPr/>
          <p:nvPr/>
        </p:nvCxnSpPr>
        <p:spPr>
          <a:xfrm>
            <a:off x="101785" y="2015050"/>
            <a:ext cx="2400" cy="111210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dk1"/>
        </a:solidFill>
      </p:bgPr>
    </p:bg>
    <p:spTree>
      <p:nvGrpSpPr>
        <p:cNvPr id="1076" name="Shape 1076"/>
        <p:cNvGrpSpPr/>
        <p:nvPr/>
      </p:nvGrpSpPr>
      <p:grpSpPr>
        <a:xfrm>
          <a:off x="0" y="0"/>
          <a:ext cx="0" cy="0"/>
          <a:chOff x="0" y="0"/>
          <a:chExt cx="0" cy="0"/>
        </a:xfrm>
      </p:grpSpPr>
      <p:sp>
        <p:nvSpPr>
          <p:cNvPr id="1077" name="Google Shape;1077;p15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58"/>
          <p:cNvSpPr txBox="1"/>
          <p:nvPr>
            <p:ph hasCustomPrompt="1" type="title"/>
          </p:nvPr>
        </p:nvSpPr>
        <p:spPr>
          <a:xfrm>
            <a:off x="1067805" y="2016996"/>
            <a:ext cx="16632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79" name="Google Shape;1079;p158"/>
          <p:cNvSpPr txBox="1"/>
          <p:nvPr>
            <p:ph idx="2" type="title"/>
          </p:nvPr>
        </p:nvSpPr>
        <p:spPr>
          <a:xfrm>
            <a:off x="2704980" y="1687479"/>
            <a:ext cx="4321500" cy="123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Overpass"/>
              <a:buNone/>
              <a:defRPr b="1" sz="9600">
                <a:solidFill>
                  <a:schemeClr val="lt1"/>
                </a:solidFill>
              </a:defRPr>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1080" name="Google Shape;1080;p158"/>
          <p:cNvSpPr txBox="1"/>
          <p:nvPr>
            <p:ph idx="1" type="subTitle"/>
          </p:nvPr>
        </p:nvSpPr>
        <p:spPr>
          <a:xfrm>
            <a:off x="5990546" y="2017000"/>
            <a:ext cx="1936500" cy="1104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solidFill>
                  <a:schemeClr val="lt1"/>
                </a:solidFill>
              </a:defRPr>
            </a:lvl1pPr>
            <a:lvl2pPr lvl="1">
              <a:lnSpc>
                <a:spcPct val="100000"/>
              </a:lnSpc>
              <a:spcBef>
                <a:spcPts val="0"/>
              </a:spcBef>
              <a:spcAft>
                <a:spcPts val="0"/>
              </a:spcAft>
              <a:buNone/>
              <a:defRPr>
                <a:solidFill>
                  <a:schemeClr val="lt1"/>
                </a:solidFill>
              </a:defRPr>
            </a:lvl2pPr>
            <a:lvl3pPr lvl="2">
              <a:lnSpc>
                <a:spcPct val="100000"/>
              </a:lnSpc>
              <a:spcBef>
                <a:spcPts val="0"/>
              </a:spcBef>
              <a:spcAft>
                <a:spcPts val="0"/>
              </a:spcAft>
              <a:buNone/>
              <a:defRPr>
                <a:solidFill>
                  <a:schemeClr val="lt1"/>
                </a:solidFill>
              </a:defRPr>
            </a:lvl3pPr>
            <a:lvl4pPr lvl="3">
              <a:lnSpc>
                <a:spcPct val="100000"/>
              </a:lnSpc>
              <a:spcBef>
                <a:spcPts val="0"/>
              </a:spcBef>
              <a:spcAft>
                <a:spcPts val="0"/>
              </a:spcAft>
              <a:buNone/>
              <a:defRPr>
                <a:solidFill>
                  <a:schemeClr val="lt1"/>
                </a:solidFill>
              </a:defRPr>
            </a:lvl4pPr>
            <a:lvl5pPr lvl="4">
              <a:lnSpc>
                <a:spcPct val="100000"/>
              </a:lnSpc>
              <a:spcBef>
                <a:spcPts val="0"/>
              </a:spcBef>
              <a:spcAft>
                <a:spcPts val="0"/>
              </a:spcAft>
              <a:buNone/>
              <a:defRPr>
                <a:solidFill>
                  <a:schemeClr val="lt1"/>
                </a:solidFill>
              </a:defRPr>
            </a:lvl5pPr>
            <a:lvl6pPr lvl="5">
              <a:lnSpc>
                <a:spcPct val="100000"/>
              </a:lnSpc>
              <a:spcBef>
                <a:spcPts val="0"/>
              </a:spcBef>
              <a:spcAft>
                <a:spcPts val="0"/>
              </a:spcAft>
              <a:buNone/>
              <a:defRPr>
                <a:solidFill>
                  <a:schemeClr val="lt1"/>
                </a:solidFill>
              </a:defRPr>
            </a:lvl6pPr>
            <a:lvl7pPr lvl="6">
              <a:lnSpc>
                <a:spcPct val="100000"/>
              </a:lnSpc>
              <a:spcBef>
                <a:spcPts val="0"/>
              </a:spcBef>
              <a:spcAft>
                <a:spcPts val="0"/>
              </a:spcAft>
              <a:buNone/>
              <a:defRPr>
                <a:solidFill>
                  <a:schemeClr val="lt1"/>
                </a:solidFill>
              </a:defRPr>
            </a:lvl7pPr>
            <a:lvl8pPr lvl="7">
              <a:lnSpc>
                <a:spcPct val="100000"/>
              </a:lnSpc>
              <a:spcBef>
                <a:spcPts val="0"/>
              </a:spcBef>
              <a:spcAft>
                <a:spcPts val="0"/>
              </a:spcAft>
              <a:buNone/>
              <a:defRPr>
                <a:solidFill>
                  <a:schemeClr val="lt1"/>
                </a:solidFill>
              </a:defRPr>
            </a:lvl8pPr>
            <a:lvl9pPr lvl="8">
              <a:lnSpc>
                <a:spcPct val="100000"/>
              </a:lnSpc>
              <a:spcBef>
                <a:spcPts val="0"/>
              </a:spcBef>
              <a:spcAft>
                <a:spcPts val="0"/>
              </a:spcAft>
              <a:buNone/>
              <a:defRPr>
                <a:solidFill>
                  <a:schemeClr val="lt1"/>
                </a:solidFill>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6">
    <p:bg>
      <p:bgPr>
        <a:solidFill>
          <a:schemeClr val="dk1"/>
        </a:solidFill>
      </p:bgPr>
    </p:bg>
    <p:spTree>
      <p:nvGrpSpPr>
        <p:cNvPr id="1081" name="Shape 1081"/>
        <p:cNvGrpSpPr/>
        <p:nvPr/>
      </p:nvGrpSpPr>
      <p:grpSpPr>
        <a:xfrm>
          <a:off x="0" y="0"/>
          <a:ext cx="0" cy="0"/>
          <a:chOff x="0" y="0"/>
          <a:chExt cx="0" cy="0"/>
        </a:xfrm>
      </p:grpSpPr>
      <p:sp>
        <p:nvSpPr>
          <p:cNvPr id="1082" name="Google Shape;1082;p159"/>
          <p:cNvSpPr txBox="1"/>
          <p:nvPr>
            <p:ph type="title"/>
          </p:nvPr>
        </p:nvSpPr>
        <p:spPr>
          <a:xfrm>
            <a:off x="627060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83" name="Google Shape;1083;p159"/>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6_1">
    <p:bg>
      <p:bgPr>
        <a:solidFill>
          <a:schemeClr val="dk1"/>
        </a:solidFill>
      </p:bgPr>
    </p:bg>
    <p:spTree>
      <p:nvGrpSpPr>
        <p:cNvPr id="1084" name="Shape 1084"/>
        <p:cNvGrpSpPr/>
        <p:nvPr/>
      </p:nvGrpSpPr>
      <p:grpSpPr>
        <a:xfrm>
          <a:off x="0" y="0"/>
          <a:ext cx="0" cy="0"/>
          <a:chOff x="0" y="0"/>
          <a:chExt cx="0" cy="0"/>
        </a:xfrm>
      </p:grpSpPr>
      <p:sp>
        <p:nvSpPr>
          <p:cNvPr id="1085" name="Google Shape;1085;p160"/>
          <p:cNvSpPr txBox="1"/>
          <p:nvPr>
            <p:ph type="title"/>
          </p:nvPr>
        </p:nvSpPr>
        <p:spPr>
          <a:xfrm>
            <a:off x="713225" y="394185"/>
            <a:ext cx="2169300" cy="1346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86" name="Google Shape;1086;p16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chemeClr val="dk1"/>
        </a:solidFill>
      </p:bgPr>
    </p:bg>
    <p:spTree>
      <p:nvGrpSpPr>
        <p:cNvPr id="1087" name="Shape 1087"/>
        <p:cNvGrpSpPr/>
        <p:nvPr/>
      </p:nvGrpSpPr>
      <p:grpSpPr>
        <a:xfrm>
          <a:off x="0" y="0"/>
          <a:ext cx="0" cy="0"/>
          <a:chOff x="0" y="0"/>
          <a:chExt cx="0" cy="0"/>
        </a:xfrm>
      </p:grpSpPr>
      <p:sp>
        <p:nvSpPr>
          <p:cNvPr id="1088" name="Google Shape;1088;p161"/>
          <p:cNvSpPr/>
          <p:nvPr/>
        </p:nvSpPr>
        <p:spPr>
          <a:xfrm>
            <a:off x="4577950" y="1147025"/>
            <a:ext cx="4587000" cy="283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61"/>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61"/>
          <p:cNvSpPr txBox="1"/>
          <p:nvPr>
            <p:ph hasCustomPrompt="1" type="title"/>
          </p:nvPr>
        </p:nvSpPr>
        <p:spPr>
          <a:xfrm>
            <a:off x="583481" y="1624250"/>
            <a:ext cx="3858900" cy="185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0"/>
              <a:buNone/>
              <a:defRPr sz="20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091" name="Google Shape;1091;p161"/>
          <p:cNvSpPr txBox="1"/>
          <p:nvPr>
            <p:ph idx="2" type="title"/>
          </p:nvPr>
        </p:nvSpPr>
        <p:spPr>
          <a:xfrm>
            <a:off x="5044325" y="1437700"/>
            <a:ext cx="2985000" cy="2226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sz="5700"/>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spTree>
      <p:nvGrpSpPr>
        <p:cNvPr id="1092" name="Shape 1092"/>
        <p:cNvGrpSpPr/>
        <p:nvPr/>
      </p:nvGrpSpPr>
      <p:grpSpPr>
        <a:xfrm>
          <a:off x="0" y="0"/>
          <a:ext cx="0" cy="0"/>
          <a:chOff x="0" y="0"/>
          <a:chExt cx="0" cy="0"/>
        </a:xfrm>
      </p:grpSpPr>
      <p:sp>
        <p:nvSpPr>
          <p:cNvPr id="1093" name="Google Shape;1093;p16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62"/>
          <p:cNvSpPr txBox="1"/>
          <p:nvPr>
            <p:ph idx="1" type="subTitle"/>
          </p:nvPr>
        </p:nvSpPr>
        <p:spPr>
          <a:xfrm>
            <a:off x="4724000" y="2937140"/>
            <a:ext cx="2093100" cy="489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095" name="Google Shape;1095;p162"/>
          <p:cNvSpPr txBox="1"/>
          <p:nvPr>
            <p:ph idx="2" type="subTitle"/>
          </p:nvPr>
        </p:nvSpPr>
        <p:spPr>
          <a:xfrm>
            <a:off x="4724000" y="1702013"/>
            <a:ext cx="3715800" cy="122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1900">
                <a:solidFill>
                  <a:schemeClr val="dk1"/>
                </a:solidFill>
              </a:defRPr>
            </a:lvl1pPr>
            <a:lvl2pPr lvl="1">
              <a:lnSpc>
                <a:spcPct val="100000"/>
              </a:lnSpc>
              <a:spcBef>
                <a:spcPts val="0"/>
              </a:spcBef>
              <a:spcAft>
                <a:spcPts val="0"/>
              </a:spcAft>
              <a:buNone/>
              <a:defRPr b="1" sz="1900">
                <a:solidFill>
                  <a:schemeClr val="dk1"/>
                </a:solidFill>
              </a:defRPr>
            </a:lvl2pPr>
            <a:lvl3pPr lvl="2">
              <a:lnSpc>
                <a:spcPct val="100000"/>
              </a:lnSpc>
              <a:spcBef>
                <a:spcPts val="0"/>
              </a:spcBef>
              <a:spcAft>
                <a:spcPts val="0"/>
              </a:spcAft>
              <a:buNone/>
              <a:defRPr b="1" sz="1900">
                <a:solidFill>
                  <a:schemeClr val="dk1"/>
                </a:solidFill>
              </a:defRPr>
            </a:lvl3pPr>
            <a:lvl4pPr lvl="3">
              <a:lnSpc>
                <a:spcPct val="100000"/>
              </a:lnSpc>
              <a:spcBef>
                <a:spcPts val="0"/>
              </a:spcBef>
              <a:spcAft>
                <a:spcPts val="0"/>
              </a:spcAft>
              <a:buNone/>
              <a:defRPr b="1" sz="1900">
                <a:solidFill>
                  <a:schemeClr val="dk1"/>
                </a:solidFill>
              </a:defRPr>
            </a:lvl4pPr>
            <a:lvl5pPr lvl="4">
              <a:lnSpc>
                <a:spcPct val="100000"/>
              </a:lnSpc>
              <a:spcBef>
                <a:spcPts val="0"/>
              </a:spcBef>
              <a:spcAft>
                <a:spcPts val="0"/>
              </a:spcAft>
              <a:buNone/>
              <a:defRPr b="1" sz="1900">
                <a:solidFill>
                  <a:schemeClr val="dk1"/>
                </a:solidFill>
              </a:defRPr>
            </a:lvl5pPr>
            <a:lvl6pPr lvl="5">
              <a:lnSpc>
                <a:spcPct val="100000"/>
              </a:lnSpc>
              <a:spcBef>
                <a:spcPts val="0"/>
              </a:spcBef>
              <a:spcAft>
                <a:spcPts val="0"/>
              </a:spcAft>
              <a:buNone/>
              <a:defRPr b="1" sz="1900">
                <a:solidFill>
                  <a:schemeClr val="dk1"/>
                </a:solidFill>
              </a:defRPr>
            </a:lvl6pPr>
            <a:lvl7pPr lvl="6">
              <a:lnSpc>
                <a:spcPct val="100000"/>
              </a:lnSpc>
              <a:spcBef>
                <a:spcPts val="0"/>
              </a:spcBef>
              <a:spcAft>
                <a:spcPts val="0"/>
              </a:spcAft>
              <a:buNone/>
              <a:defRPr b="1" sz="1900">
                <a:solidFill>
                  <a:schemeClr val="dk1"/>
                </a:solidFill>
              </a:defRPr>
            </a:lvl7pPr>
            <a:lvl8pPr lvl="7">
              <a:lnSpc>
                <a:spcPct val="100000"/>
              </a:lnSpc>
              <a:spcBef>
                <a:spcPts val="0"/>
              </a:spcBef>
              <a:spcAft>
                <a:spcPts val="0"/>
              </a:spcAft>
              <a:buNone/>
              <a:defRPr b="1" sz="1900">
                <a:solidFill>
                  <a:schemeClr val="dk1"/>
                </a:solidFill>
              </a:defRPr>
            </a:lvl8pPr>
            <a:lvl9pPr lvl="8">
              <a:lnSpc>
                <a:spcPct val="100000"/>
              </a:lnSpc>
              <a:spcBef>
                <a:spcPts val="0"/>
              </a:spcBef>
              <a:spcAft>
                <a:spcPts val="0"/>
              </a:spcAft>
              <a:buNone/>
              <a:defRPr b="1" sz="1900">
                <a:solidFill>
                  <a:schemeClr val="dk1"/>
                </a:solidFill>
              </a:defRPr>
            </a:lvl9pPr>
          </a:lstStyl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096" name="Shape 1096"/>
        <p:cNvGrpSpPr/>
        <p:nvPr/>
      </p:nvGrpSpPr>
      <p:grpSpPr>
        <a:xfrm>
          <a:off x="0" y="0"/>
          <a:ext cx="0" cy="0"/>
          <a:chOff x="0" y="0"/>
          <a:chExt cx="0" cy="0"/>
        </a:xfrm>
      </p:grpSpPr>
      <p:sp>
        <p:nvSpPr>
          <p:cNvPr id="1097" name="Google Shape;1097;p163"/>
          <p:cNvSpPr/>
          <p:nvPr/>
        </p:nvSpPr>
        <p:spPr>
          <a:xfrm>
            <a:off x="3180600" y="-56625"/>
            <a:ext cx="2782800" cy="52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6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63"/>
          <p:cNvSpPr txBox="1"/>
          <p:nvPr>
            <p:ph type="title"/>
          </p:nvPr>
        </p:nvSpPr>
        <p:spPr>
          <a:xfrm>
            <a:off x="3180600" y="294790"/>
            <a:ext cx="2782800" cy="155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0" name="Google Shape;1100;p163"/>
          <p:cNvSpPr txBox="1"/>
          <p:nvPr>
            <p:ph idx="1" type="subTitle"/>
          </p:nvPr>
        </p:nvSpPr>
        <p:spPr>
          <a:xfrm>
            <a:off x="945404" y="2847226"/>
            <a:ext cx="1837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1101" name="Google Shape;1101;p163"/>
          <p:cNvSpPr txBox="1"/>
          <p:nvPr>
            <p:ph idx="2" type="subTitle"/>
          </p:nvPr>
        </p:nvSpPr>
        <p:spPr>
          <a:xfrm>
            <a:off x="698504" y="3158786"/>
            <a:ext cx="2084700" cy="1115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102" name="Google Shape;1102;p163"/>
          <p:cNvSpPr txBox="1"/>
          <p:nvPr>
            <p:ph idx="3" type="subTitle"/>
          </p:nvPr>
        </p:nvSpPr>
        <p:spPr>
          <a:xfrm>
            <a:off x="6315342" y="2847219"/>
            <a:ext cx="19200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1103" name="Google Shape;1103;p163"/>
          <p:cNvSpPr txBox="1"/>
          <p:nvPr>
            <p:ph idx="4" type="subTitle"/>
          </p:nvPr>
        </p:nvSpPr>
        <p:spPr>
          <a:xfrm>
            <a:off x="6315342" y="3150291"/>
            <a:ext cx="2082300" cy="1113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104" name="Shape 1104"/>
        <p:cNvGrpSpPr/>
        <p:nvPr/>
      </p:nvGrpSpPr>
      <p:grpSpPr>
        <a:xfrm>
          <a:off x="0" y="0"/>
          <a:ext cx="0" cy="0"/>
          <a:chOff x="0" y="0"/>
          <a:chExt cx="0" cy="0"/>
        </a:xfrm>
      </p:grpSpPr>
      <p:sp>
        <p:nvSpPr>
          <p:cNvPr id="1105" name="Google Shape;1105;p16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64"/>
          <p:cNvSpPr txBox="1"/>
          <p:nvPr>
            <p:ph idx="1" type="subTitle"/>
          </p:nvPr>
        </p:nvSpPr>
        <p:spPr>
          <a:xfrm>
            <a:off x="625300" y="1217725"/>
            <a:ext cx="3892200" cy="3390900"/>
          </a:xfrm>
          <a:prstGeom prst="rect">
            <a:avLst/>
          </a:prstGeom>
        </p:spPr>
        <p:txBody>
          <a:bodyPr anchorCtr="0" anchor="ctr" bIns="91425" lIns="91425" spcFirstLastPara="1" rIns="91425" wrap="square" tIns="91425">
            <a:noAutofit/>
          </a:bodyPr>
          <a:lstStyle>
            <a:lvl1pPr lvl="0" marR="50800">
              <a:lnSpc>
                <a:spcPct val="100000"/>
              </a:lnSpc>
              <a:spcBef>
                <a:spcPts val="0"/>
              </a:spcBef>
              <a:spcAft>
                <a:spcPts val="0"/>
              </a:spcAft>
              <a:buNone/>
              <a:defRPr sz="1200"/>
            </a:lvl1pPr>
            <a:lvl2pPr lvl="1" marR="50800">
              <a:lnSpc>
                <a:spcPct val="100000"/>
              </a:lnSpc>
              <a:spcBef>
                <a:spcPts val="0"/>
              </a:spcBef>
              <a:spcAft>
                <a:spcPts val="0"/>
              </a:spcAft>
              <a:buNone/>
              <a:defRPr sz="1200"/>
            </a:lvl2pPr>
            <a:lvl3pPr lvl="2" marR="50800">
              <a:lnSpc>
                <a:spcPct val="100000"/>
              </a:lnSpc>
              <a:spcBef>
                <a:spcPts val="0"/>
              </a:spcBef>
              <a:spcAft>
                <a:spcPts val="0"/>
              </a:spcAft>
              <a:buNone/>
              <a:defRPr sz="1200"/>
            </a:lvl3pPr>
            <a:lvl4pPr lvl="3" marR="50800">
              <a:lnSpc>
                <a:spcPct val="100000"/>
              </a:lnSpc>
              <a:spcBef>
                <a:spcPts val="0"/>
              </a:spcBef>
              <a:spcAft>
                <a:spcPts val="0"/>
              </a:spcAft>
              <a:buNone/>
              <a:defRPr sz="1200"/>
            </a:lvl4pPr>
            <a:lvl5pPr lvl="4" marR="50800">
              <a:lnSpc>
                <a:spcPct val="100000"/>
              </a:lnSpc>
              <a:spcBef>
                <a:spcPts val="0"/>
              </a:spcBef>
              <a:spcAft>
                <a:spcPts val="0"/>
              </a:spcAft>
              <a:buNone/>
              <a:defRPr sz="1200"/>
            </a:lvl5pPr>
            <a:lvl6pPr lvl="5" marR="50800">
              <a:lnSpc>
                <a:spcPct val="100000"/>
              </a:lnSpc>
              <a:spcBef>
                <a:spcPts val="0"/>
              </a:spcBef>
              <a:spcAft>
                <a:spcPts val="0"/>
              </a:spcAft>
              <a:buNone/>
              <a:defRPr sz="1200"/>
            </a:lvl6pPr>
            <a:lvl7pPr lvl="6" marR="50800">
              <a:lnSpc>
                <a:spcPct val="100000"/>
              </a:lnSpc>
              <a:spcBef>
                <a:spcPts val="0"/>
              </a:spcBef>
              <a:spcAft>
                <a:spcPts val="0"/>
              </a:spcAft>
              <a:buNone/>
              <a:defRPr sz="1200"/>
            </a:lvl7pPr>
            <a:lvl8pPr lvl="7" marR="50800">
              <a:lnSpc>
                <a:spcPct val="100000"/>
              </a:lnSpc>
              <a:spcBef>
                <a:spcPts val="0"/>
              </a:spcBef>
              <a:spcAft>
                <a:spcPts val="0"/>
              </a:spcAft>
              <a:buNone/>
              <a:defRPr sz="1200"/>
            </a:lvl8pPr>
            <a:lvl9pPr lvl="8" marR="50800">
              <a:lnSpc>
                <a:spcPct val="100000"/>
              </a:lnSpc>
              <a:spcBef>
                <a:spcPts val="0"/>
              </a:spcBef>
              <a:spcAft>
                <a:spcPts val="0"/>
              </a:spcAft>
              <a:buNone/>
              <a:defRPr sz="1200"/>
            </a:lvl9pPr>
          </a:lstStyle>
          <a:p/>
        </p:txBody>
      </p:sp>
      <p:sp>
        <p:nvSpPr>
          <p:cNvPr id="1107" name="Google Shape;1107;p164"/>
          <p:cNvSpPr txBox="1"/>
          <p:nvPr>
            <p:ph type="title"/>
          </p:nvPr>
        </p:nvSpPr>
        <p:spPr>
          <a:xfrm>
            <a:off x="625300" y="315813"/>
            <a:ext cx="7704000" cy="707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8" name="Google Shape;1108;p164"/>
          <p:cNvSpPr txBox="1"/>
          <p:nvPr>
            <p:ph idx="2" type="subTitle"/>
          </p:nvPr>
        </p:nvSpPr>
        <p:spPr>
          <a:xfrm>
            <a:off x="4571998" y="1217725"/>
            <a:ext cx="3804300" cy="3390900"/>
          </a:xfrm>
          <a:prstGeom prst="rect">
            <a:avLst/>
          </a:prstGeom>
        </p:spPr>
        <p:txBody>
          <a:bodyPr anchorCtr="0" anchor="ctr" bIns="91425" lIns="91425" spcFirstLastPara="1" rIns="91425" wrap="square" tIns="91425">
            <a:noAutofit/>
          </a:bodyPr>
          <a:lstStyle>
            <a:lvl1pPr lvl="0" marR="50800">
              <a:lnSpc>
                <a:spcPct val="100000"/>
              </a:lnSpc>
              <a:spcBef>
                <a:spcPts val="0"/>
              </a:spcBef>
              <a:spcAft>
                <a:spcPts val="0"/>
              </a:spcAft>
              <a:buNone/>
              <a:defRPr sz="1200"/>
            </a:lvl1pPr>
            <a:lvl2pPr lvl="1" marR="50800">
              <a:lnSpc>
                <a:spcPct val="100000"/>
              </a:lnSpc>
              <a:spcBef>
                <a:spcPts val="0"/>
              </a:spcBef>
              <a:spcAft>
                <a:spcPts val="0"/>
              </a:spcAft>
              <a:buNone/>
              <a:defRPr sz="1200"/>
            </a:lvl2pPr>
            <a:lvl3pPr lvl="2" marR="50800">
              <a:lnSpc>
                <a:spcPct val="100000"/>
              </a:lnSpc>
              <a:spcBef>
                <a:spcPts val="0"/>
              </a:spcBef>
              <a:spcAft>
                <a:spcPts val="0"/>
              </a:spcAft>
              <a:buNone/>
              <a:defRPr sz="1200"/>
            </a:lvl3pPr>
            <a:lvl4pPr lvl="3" marR="50800">
              <a:lnSpc>
                <a:spcPct val="100000"/>
              </a:lnSpc>
              <a:spcBef>
                <a:spcPts val="0"/>
              </a:spcBef>
              <a:spcAft>
                <a:spcPts val="0"/>
              </a:spcAft>
              <a:buNone/>
              <a:defRPr sz="1200"/>
            </a:lvl4pPr>
            <a:lvl5pPr lvl="4" marR="50800">
              <a:lnSpc>
                <a:spcPct val="100000"/>
              </a:lnSpc>
              <a:spcBef>
                <a:spcPts val="0"/>
              </a:spcBef>
              <a:spcAft>
                <a:spcPts val="0"/>
              </a:spcAft>
              <a:buNone/>
              <a:defRPr sz="1200"/>
            </a:lvl5pPr>
            <a:lvl6pPr lvl="5" marR="50800">
              <a:lnSpc>
                <a:spcPct val="100000"/>
              </a:lnSpc>
              <a:spcBef>
                <a:spcPts val="0"/>
              </a:spcBef>
              <a:spcAft>
                <a:spcPts val="0"/>
              </a:spcAft>
              <a:buNone/>
              <a:defRPr sz="1200"/>
            </a:lvl6pPr>
            <a:lvl7pPr lvl="6" marR="50800">
              <a:lnSpc>
                <a:spcPct val="100000"/>
              </a:lnSpc>
              <a:spcBef>
                <a:spcPts val="0"/>
              </a:spcBef>
              <a:spcAft>
                <a:spcPts val="0"/>
              </a:spcAft>
              <a:buNone/>
              <a:defRPr sz="1200"/>
            </a:lvl7pPr>
            <a:lvl8pPr lvl="7" marR="50800">
              <a:lnSpc>
                <a:spcPct val="100000"/>
              </a:lnSpc>
              <a:spcBef>
                <a:spcPts val="0"/>
              </a:spcBef>
              <a:spcAft>
                <a:spcPts val="0"/>
              </a:spcAft>
              <a:buNone/>
              <a:defRPr sz="1200"/>
            </a:lvl8pPr>
            <a:lvl9pPr lvl="8" marR="50800">
              <a:lnSpc>
                <a:spcPct val="100000"/>
              </a:lnSpc>
              <a:spcBef>
                <a:spcPts val="0"/>
              </a:spcBef>
              <a:spcAft>
                <a:spcPts val="0"/>
              </a:spcAft>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CUSTOM_1_1">
    <p:spTree>
      <p:nvGrpSpPr>
        <p:cNvPr id="66" name="Shape 66"/>
        <p:cNvGrpSpPr/>
        <p:nvPr/>
      </p:nvGrpSpPr>
      <p:grpSpPr>
        <a:xfrm>
          <a:off x="0" y="0"/>
          <a:ext cx="0" cy="0"/>
          <a:chOff x="0" y="0"/>
          <a:chExt cx="0" cy="0"/>
        </a:xfrm>
      </p:grpSpPr>
      <p:sp>
        <p:nvSpPr>
          <p:cNvPr id="67" name="Google Shape;67;p18"/>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8" name="Google Shape;68;p18"/>
          <p:cNvSpPr/>
          <p:nvPr/>
        </p:nvSpPr>
        <p:spPr>
          <a:xfrm>
            <a:off x="8097350" y="137925"/>
            <a:ext cx="908700" cy="43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8"/>
          <p:cNvSpPr/>
          <p:nvPr/>
        </p:nvSpPr>
        <p:spPr>
          <a:xfrm>
            <a:off x="7505050" y="4209175"/>
            <a:ext cx="15009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8"/>
          <p:cNvPicPr preferRelativeResize="0"/>
          <p:nvPr/>
        </p:nvPicPr>
        <p:blipFill rotWithShape="1">
          <a:blip r:embed="rId2">
            <a:alphaModFix/>
          </a:blip>
          <a:srcRect b="15604" l="0" r="0" t="0"/>
          <a:stretch/>
        </p:blipFill>
        <p:spPr>
          <a:xfrm>
            <a:off x="0" y="0"/>
            <a:ext cx="9144003" cy="5143501"/>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5">
    <p:spTree>
      <p:nvGrpSpPr>
        <p:cNvPr id="1109" name="Shape 1109"/>
        <p:cNvGrpSpPr/>
        <p:nvPr/>
      </p:nvGrpSpPr>
      <p:grpSpPr>
        <a:xfrm>
          <a:off x="0" y="0"/>
          <a:ext cx="0" cy="0"/>
          <a:chOff x="0" y="0"/>
          <a:chExt cx="0" cy="0"/>
        </a:xfrm>
      </p:grpSpPr>
      <p:sp>
        <p:nvSpPr>
          <p:cNvPr id="1110" name="Google Shape;1110;p165"/>
          <p:cNvSpPr txBox="1"/>
          <p:nvPr>
            <p:ph type="title"/>
          </p:nvPr>
        </p:nvSpPr>
        <p:spPr>
          <a:xfrm>
            <a:off x="699000" y="428125"/>
            <a:ext cx="7746000" cy="6321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1" name="Google Shape;1111;p16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5_2">
    <p:spTree>
      <p:nvGrpSpPr>
        <p:cNvPr id="1112" name="Shape 1112"/>
        <p:cNvGrpSpPr/>
        <p:nvPr/>
      </p:nvGrpSpPr>
      <p:grpSpPr>
        <a:xfrm>
          <a:off x="0" y="0"/>
          <a:ext cx="0" cy="0"/>
          <a:chOff x="0" y="0"/>
          <a:chExt cx="0" cy="0"/>
        </a:xfrm>
      </p:grpSpPr>
      <p:sp>
        <p:nvSpPr>
          <p:cNvPr id="1113" name="Google Shape;1113;p166"/>
          <p:cNvSpPr txBox="1"/>
          <p:nvPr>
            <p:ph type="title"/>
          </p:nvPr>
        </p:nvSpPr>
        <p:spPr>
          <a:xfrm>
            <a:off x="699000" y="428125"/>
            <a:ext cx="7746000" cy="6321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4" name="Google Shape;1114;p16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5_1">
    <p:bg>
      <p:bgPr>
        <a:solidFill>
          <a:schemeClr val="dk1"/>
        </a:solidFill>
      </p:bgPr>
    </p:bg>
    <p:spTree>
      <p:nvGrpSpPr>
        <p:cNvPr id="1115" name="Shape 1115"/>
        <p:cNvGrpSpPr/>
        <p:nvPr/>
      </p:nvGrpSpPr>
      <p:grpSpPr>
        <a:xfrm>
          <a:off x="0" y="0"/>
          <a:ext cx="0" cy="0"/>
          <a:chOff x="0" y="0"/>
          <a:chExt cx="0" cy="0"/>
        </a:xfrm>
      </p:grpSpPr>
      <p:sp>
        <p:nvSpPr>
          <p:cNvPr id="1116" name="Google Shape;1116;p167"/>
          <p:cNvSpPr txBox="1"/>
          <p:nvPr>
            <p:ph type="title"/>
          </p:nvPr>
        </p:nvSpPr>
        <p:spPr>
          <a:xfrm>
            <a:off x="699000" y="744746"/>
            <a:ext cx="2115000" cy="6321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17" name="Google Shape;1117;p167"/>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ONLY_3">
    <p:spTree>
      <p:nvGrpSpPr>
        <p:cNvPr id="1118" name="Shape 1118"/>
        <p:cNvGrpSpPr/>
        <p:nvPr/>
      </p:nvGrpSpPr>
      <p:grpSpPr>
        <a:xfrm>
          <a:off x="0" y="0"/>
          <a:ext cx="0" cy="0"/>
          <a:chOff x="0" y="0"/>
          <a:chExt cx="0" cy="0"/>
        </a:xfrm>
      </p:grpSpPr>
      <p:sp>
        <p:nvSpPr>
          <p:cNvPr id="1119" name="Google Shape;1119;p16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68"/>
          <p:cNvSpPr/>
          <p:nvPr/>
        </p:nvSpPr>
        <p:spPr>
          <a:xfrm>
            <a:off x="3167950"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21" name="Google Shape;1121;p168"/>
          <p:cNvSpPr txBox="1"/>
          <p:nvPr>
            <p:ph type="title"/>
          </p:nvPr>
        </p:nvSpPr>
        <p:spPr>
          <a:xfrm>
            <a:off x="54060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22" name="Google Shape;1122;p168"/>
          <p:cNvSpPr txBox="1"/>
          <p:nvPr>
            <p:ph idx="1" type="subTitle"/>
          </p:nvPr>
        </p:nvSpPr>
        <p:spPr>
          <a:xfrm>
            <a:off x="4367289"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1123" name="Google Shape;1123;p168"/>
          <p:cNvSpPr txBox="1"/>
          <p:nvPr>
            <p:ph idx="2" type="subTitle"/>
          </p:nvPr>
        </p:nvSpPr>
        <p:spPr>
          <a:xfrm>
            <a:off x="3868989" y="2707169"/>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
        <p:nvSpPr>
          <p:cNvPr id="1124" name="Google Shape;1124;p168"/>
          <p:cNvSpPr txBox="1"/>
          <p:nvPr>
            <p:ph idx="3" type="subTitle"/>
          </p:nvPr>
        </p:nvSpPr>
        <p:spPr>
          <a:xfrm>
            <a:off x="6574025"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125" name="Google Shape;1125;p168"/>
          <p:cNvSpPr txBox="1"/>
          <p:nvPr>
            <p:ph idx="4" type="subTitle"/>
          </p:nvPr>
        </p:nvSpPr>
        <p:spPr>
          <a:xfrm>
            <a:off x="6075725" y="2707169"/>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ONLY_3_2">
    <p:bg>
      <p:bgPr>
        <a:solidFill>
          <a:schemeClr val="dk1"/>
        </a:solidFill>
      </p:bgPr>
    </p:bg>
    <p:spTree>
      <p:nvGrpSpPr>
        <p:cNvPr id="1126" name="Shape 1126"/>
        <p:cNvGrpSpPr/>
        <p:nvPr/>
      </p:nvGrpSpPr>
      <p:grpSpPr>
        <a:xfrm>
          <a:off x="0" y="0"/>
          <a:ext cx="0" cy="0"/>
          <a:chOff x="0" y="0"/>
          <a:chExt cx="0" cy="0"/>
        </a:xfrm>
      </p:grpSpPr>
      <p:sp>
        <p:nvSpPr>
          <p:cNvPr id="1127" name="Google Shape;1127;p169"/>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8" name="Google Shape;1128;p169"/>
          <p:cNvGrpSpPr/>
          <p:nvPr/>
        </p:nvGrpSpPr>
        <p:grpSpPr>
          <a:xfrm flipH="1">
            <a:off x="3732313" y="101275"/>
            <a:ext cx="5282613" cy="4935100"/>
            <a:chOff x="101561" y="101275"/>
            <a:chExt cx="4473000" cy="4935100"/>
          </a:xfrm>
        </p:grpSpPr>
        <p:cxnSp>
          <p:nvCxnSpPr>
            <p:cNvPr id="1129" name="Google Shape;1129;p169"/>
            <p:cNvCxnSpPr/>
            <p:nvPr/>
          </p:nvCxnSpPr>
          <p:spPr>
            <a:xfrm rot="10800000">
              <a:off x="103276" y="3441000"/>
              <a:ext cx="0" cy="1587600"/>
            </a:xfrm>
            <a:prstGeom prst="straightConnector1">
              <a:avLst/>
            </a:prstGeom>
            <a:noFill/>
            <a:ln cap="flat" cmpd="sng" w="19050">
              <a:solidFill>
                <a:schemeClr val="dk1"/>
              </a:solidFill>
              <a:prstDash val="solid"/>
              <a:round/>
              <a:headEnd len="med" w="med" type="none"/>
              <a:tailEnd len="med" w="med" type="none"/>
            </a:ln>
          </p:spPr>
        </p:cxnSp>
        <p:cxnSp>
          <p:nvCxnSpPr>
            <p:cNvPr id="1130" name="Google Shape;1130;p169"/>
            <p:cNvCxnSpPr/>
            <p:nvPr/>
          </p:nvCxnSpPr>
          <p:spPr>
            <a:xfrm rot="10800000">
              <a:off x="101561" y="5036375"/>
              <a:ext cx="4473000" cy="0"/>
            </a:xfrm>
            <a:prstGeom prst="straightConnector1">
              <a:avLst/>
            </a:prstGeom>
            <a:noFill/>
            <a:ln cap="flat" cmpd="sng" w="19050">
              <a:solidFill>
                <a:schemeClr val="dk1"/>
              </a:solidFill>
              <a:prstDash val="solid"/>
              <a:round/>
              <a:headEnd len="med" w="med" type="none"/>
              <a:tailEnd len="med" w="med" type="none"/>
            </a:ln>
          </p:spPr>
        </p:cxnSp>
        <p:cxnSp>
          <p:nvCxnSpPr>
            <p:cNvPr id="1131" name="Google Shape;1131;p169"/>
            <p:cNvCxnSpPr/>
            <p:nvPr/>
          </p:nvCxnSpPr>
          <p:spPr>
            <a:xfrm rot="10800000">
              <a:off x="101561" y="101275"/>
              <a:ext cx="4473000" cy="0"/>
            </a:xfrm>
            <a:prstGeom prst="straightConnector1">
              <a:avLst/>
            </a:prstGeom>
            <a:noFill/>
            <a:ln cap="flat" cmpd="sng" w="19050">
              <a:solidFill>
                <a:schemeClr val="dk1"/>
              </a:solidFill>
              <a:prstDash val="solid"/>
              <a:round/>
              <a:headEnd len="med" w="med" type="none"/>
              <a:tailEnd len="med" w="med" type="none"/>
            </a:ln>
          </p:spPr>
        </p:cxnSp>
        <p:cxnSp>
          <p:nvCxnSpPr>
            <p:cNvPr id="1132" name="Google Shape;1132;p169"/>
            <p:cNvCxnSpPr/>
            <p:nvPr/>
          </p:nvCxnSpPr>
          <p:spPr>
            <a:xfrm rot="10800000">
              <a:off x="103284" y="115475"/>
              <a:ext cx="0" cy="1747800"/>
            </a:xfrm>
            <a:prstGeom prst="straightConnector1">
              <a:avLst/>
            </a:prstGeom>
            <a:noFill/>
            <a:ln cap="flat" cmpd="sng" w="19050">
              <a:solidFill>
                <a:schemeClr val="dk1"/>
              </a:solidFill>
              <a:prstDash val="solid"/>
              <a:round/>
              <a:headEnd len="med" w="med" type="none"/>
              <a:tailEnd len="med" w="med" type="none"/>
            </a:ln>
          </p:spPr>
        </p:cxnSp>
      </p:grpSp>
      <p:sp>
        <p:nvSpPr>
          <p:cNvPr id="1133" name="Google Shape;1133;p169"/>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69"/>
          <p:cNvSpPr txBox="1"/>
          <p:nvPr>
            <p:ph type="title"/>
          </p:nvPr>
        </p:nvSpPr>
        <p:spPr>
          <a:xfrm>
            <a:off x="713225" y="539500"/>
            <a:ext cx="2169300" cy="13467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35" name="Google Shape;1135;p169"/>
          <p:cNvSpPr txBox="1"/>
          <p:nvPr>
            <p:ph idx="1" type="subTitle"/>
          </p:nvPr>
        </p:nvSpPr>
        <p:spPr>
          <a:xfrm>
            <a:off x="3814725" y="539500"/>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1136" name="Google Shape;1136;p169"/>
          <p:cNvSpPr txBox="1"/>
          <p:nvPr>
            <p:ph idx="2" type="subTitle"/>
          </p:nvPr>
        </p:nvSpPr>
        <p:spPr>
          <a:xfrm>
            <a:off x="3814725" y="912194"/>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137" name="Google Shape;1137;p169"/>
          <p:cNvSpPr txBox="1"/>
          <p:nvPr>
            <p:ph idx="3" type="subTitle"/>
          </p:nvPr>
        </p:nvSpPr>
        <p:spPr>
          <a:xfrm>
            <a:off x="3814725" y="2039536"/>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138" name="Google Shape;1138;p169"/>
          <p:cNvSpPr txBox="1"/>
          <p:nvPr>
            <p:ph idx="4" type="subTitle"/>
          </p:nvPr>
        </p:nvSpPr>
        <p:spPr>
          <a:xfrm>
            <a:off x="3814725" y="2412230"/>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139" name="Google Shape;1139;p169"/>
          <p:cNvSpPr txBox="1"/>
          <p:nvPr>
            <p:ph idx="5" type="subTitle"/>
          </p:nvPr>
        </p:nvSpPr>
        <p:spPr>
          <a:xfrm>
            <a:off x="3814725" y="3539400"/>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140" name="Google Shape;1140;p169"/>
          <p:cNvSpPr txBox="1"/>
          <p:nvPr>
            <p:ph idx="6" type="subTitle"/>
          </p:nvPr>
        </p:nvSpPr>
        <p:spPr>
          <a:xfrm>
            <a:off x="3814725" y="3912094"/>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TITLE_ONLY_3_1">
    <p:spTree>
      <p:nvGrpSpPr>
        <p:cNvPr id="1141" name="Shape 1141"/>
        <p:cNvGrpSpPr/>
        <p:nvPr/>
      </p:nvGrpSpPr>
      <p:grpSpPr>
        <a:xfrm>
          <a:off x="0" y="0"/>
          <a:ext cx="0" cy="0"/>
          <a:chOff x="0" y="0"/>
          <a:chExt cx="0" cy="0"/>
        </a:xfrm>
      </p:grpSpPr>
      <p:sp>
        <p:nvSpPr>
          <p:cNvPr id="1142" name="Google Shape;1142;p17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70"/>
          <p:cNvSpPr/>
          <p:nvPr/>
        </p:nvSpPr>
        <p:spPr>
          <a:xfrm>
            <a:off x="-25974"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44" name="Google Shape;1144;p170"/>
          <p:cNvSpPr txBox="1"/>
          <p:nvPr>
            <p:ph type="title"/>
          </p:nvPr>
        </p:nvSpPr>
        <p:spPr>
          <a:xfrm>
            <a:off x="6391941"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45" name="Google Shape;1145;p170"/>
          <p:cNvSpPr txBox="1"/>
          <p:nvPr>
            <p:ph idx="1" type="subTitle"/>
          </p:nvPr>
        </p:nvSpPr>
        <p:spPr>
          <a:xfrm>
            <a:off x="1433564"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1146" name="Google Shape;1146;p170"/>
          <p:cNvSpPr txBox="1"/>
          <p:nvPr>
            <p:ph idx="2" type="subTitle"/>
          </p:nvPr>
        </p:nvSpPr>
        <p:spPr>
          <a:xfrm>
            <a:off x="935264" y="2705684"/>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
        <p:nvSpPr>
          <p:cNvPr id="1147" name="Google Shape;1147;p170"/>
          <p:cNvSpPr txBox="1"/>
          <p:nvPr>
            <p:ph idx="3" type="subTitle"/>
          </p:nvPr>
        </p:nvSpPr>
        <p:spPr>
          <a:xfrm>
            <a:off x="3892018" y="2327453"/>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148" name="Google Shape;1148;p170"/>
          <p:cNvSpPr txBox="1"/>
          <p:nvPr>
            <p:ph idx="4" type="subTitle"/>
          </p:nvPr>
        </p:nvSpPr>
        <p:spPr>
          <a:xfrm>
            <a:off x="3393718" y="2705684"/>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5">
  <p:cSld name="TITLE_ONLY_3_1_1">
    <p:bg>
      <p:bgPr>
        <a:solidFill>
          <a:schemeClr val="dk1"/>
        </a:solidFill>
      </p:bgPr>
    </p:bg>
    <p:spTree>
      <p:nvGrpSpPr>
        <p:cNvPr id="1149" name="Shape 1149"/>
        <p:cNvGrpSpPr/>
        <p:nvPr/>
      </p:nvGrpSpPr>
      <p:grpSpPr>
        <a:xfrm>
          <a:off x="0" y="0"/>
          <a:ext cx="0" cy="0"/>
          <a:chOff x="0" y="0"/>
          <a:chExt cx="0" cy="0"/>
        </a:xfrm>
      </p:grpSpPr>
      <p:sp>
        <p:nvSpPr>
          <p:cNvPr id="1150" name="Google Shape;1150;p171"/>
          <p:cNvSpPr/>
          <p:nvPr/>
        </p:nvSpPr>
        <p:spPr>
          <a:xfrm>
            <a:off x="101550" y="109375"/>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71"/>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71"/>
          <p:cNvSpPr txBox="1"/>
          <p:nvPr>
            <p:ph type="title"/>
          </p:nvPr>
        </p:nvSpPr>
        <p:spPr>
          <a:xfrm>
            <a:off x="6391941" y="1898400"/>
            <a:ext cx="2169300" cy="1346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53" name="Google Shape;1153;p171"/>
          <p:cNvSpPr txBox="1"/>
          <p:nvPr>
            <p:ph idx="1" type="subTitle"/>
          </p:nvPr>
        </p:nvSpPr>
        <p:spPr>
          <a:xfrm>
            <a:off x="3814725" y="537500"/>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1154" name="Google Shape;1154;p171"/>
          <p:cNvSpPr txBox="1"/>
          <p:nvPr>
            <p:ph idx="2" type="subTitle"/>
          </p:nvPr>
        </p:nvSpPr>
        <p:spPr>
          <a:xfrm>
            <a:off x="3814725" y="908709"/>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155" name="Google Shape;1155;p171"/>
          <p:cNvSpPr txBox="1"/>
          <p:nvPr>
            <p:ph idx="3" type="subTitle"/>
          </p:nvPr>
        </p:nvSpPr>
        <p:spPr>
          <a:xfrm>
            <a:off x="3814725" y="2150549"/>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156" name="Google Shape;1156;p171"/>
          <p:cNvSpPr txBox="1"/>
          <p:nvPr>
            <p:ph idx="4" type="subTitle"/>
          </p:nvPr>
        </p:nvSpPr>
        <p:spPr>
          <a:xfrm>
            <a:off x="3814725" y="2531948"/>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157" name="Google Shape;1157;p171"/>
          <p:cNvSpPr txBox="1"/>
          <p:nvPr>
            <p:ph idx="5" type="subTitle"/>
          </p:nvPr>
        </p:nvSpPr>
        <p:spPr>
          <a:xfrm>
            <a:off x="3814725" y="3770513"/>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158" name="Google Shape;1158;p171"/>
          <p:cNvSpPr txBox="1"/>
          <p:nvPr>
            <p:ph idx="6" type="subTitle"/>
          </p:nvPr>
        </p:nvSpPr>
        <p:spPr>
          <a:xfrm>
            <a:off x="3814725" y="4151913"/>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
    <p:bg>
      <p:bgPr>
        <a:solidFill>
          <a:schemeClr val="dk1"/>
        </a:solidFill>
      </p:bgPr>
    </p:bg>
    <p:spTree>
      <p:nvGrpSpPr>
        <p:cNvPr id="1159" name="Shape 1159"/>
        <p:cNvGrpSpPr/>
        <p:nvPr/>
      </p:nvGrpSpPr>
      <p:grpSpPr>
        <a:xfrm>
          <a:off x="0" y="0"/>
          <a:ext cx="0" cy="0"/>
          <a:chOff x="0" y="0"/>
          <a:chExt cx="0" cy="0"/>
        </a:xfrm>
      </p:grpSpPr>
      <p:sp>
        <p:nvSpPr>
          <p:cNvPr id="1160" name="Google Shape;1160;p172"/>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72"/>
          <p:cNvSpPr txBox="1"/>
          <p:nvPr>
            <p:ph type="title"/>
          </p:nvPr>
        </p:nvSpPr>
        <p:spPr>
          <a:xfrm>
            <a:off x="625300" y="323675"/>
            <a:ext cx="7805400" cy="641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2">
    <p:bg>
      <p:bgPr>
        <a:solidFill>
          <a:schemeClr val="lt1"/>
        </a:solidFill>
      </p:bgPr>
    </p:bg>
    <p:spTree>
      <p:nvGrpSpPr>
        <p:cNvPr id="1162" name="Shape 1162"/>
        <p:cNvGrpSpPr/>
        <p:nvPr/>
      </p:nvGrpSpPr>
      <p:grpSpPr>
        <a:xfrm>
          <a:off x="0" y="0"/>
          <a:ext cx="0" cy="0"/>
          <a:chOff x="0" y="0"/>
          <a:chExt cx="0" cy="0"/>
        </a:xfrm>
      </p:grpSpPr>
      <p:sp>
        <p:nvSpPr>
          <p:cNvPr id="1163" name="Google Shape;1163;p17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73"/>
          <p:cNvSpPr txBox="1"/>
          <p:nvPr>
            <p:ph type="title"/>
          </p:nvPr>
        </p:nvSpPr>
        <p:spPr>
          <a:xfrm>
            <a:off x="625300" y="323675"/>
            <a:ext cx="7805400" cy="641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1_1">
    <p:bg>
      <p:bgPr>
        <a:solidFill>
          <a:schemeClr val="dk1"/>
        </a:solidFill>
      </p:bgPr>
    </p:bg>
    <p:spTree>
      <p:nvGrpSpPr>
        <p:cNvPr id="1165" name="Shape 1165"/>
        <p:cNvGrpSpPr/>
        <p:nvPr/>
      </p:nvGrpSpPr>
      <p:grpSpPr>
        <a:xfrm>
          <a:off x="0" y="0"/>
          <a:ext cx="0" cy="0"/>
          <a:chOff x="0" y="0"/>
          <a:chExt cx="0" cy="0"/>
        </a:xfrm>
      </p:grpSpPr>
      <p:sp>
        <p:nvSpPr>
          <p:cNvPr id="1166" name="Google Shape;1166;p174"/>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74"/>
          <p:cNvSpPr txBox="1"/>
          <p:nvPr>
            <p:ph type="title"/>
          </p:nvPr>
        </p:nvSpPr>
        <p:spPr>
          <a:xfrm>
            <a:off x="4876902" y="120065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1_1_1">
    <p:bg>
      <p:bgPr>
        <a:solidFill>
          <a:schemeClr val="lt1"/>
        </a:solidFill>
      </p:bgPr>
    </p:bg>
    <p:spTree>
      <p:nvGrpSpPr>
        <p:cNvPr id="1168" name="Shape 1168"/>
        <p:cNvGrpSpPr/>
        <p:nvPr/>
      </p:nvGrpSpPr>
      <p:grpSpPr>
        <a:xfrm>
          <a:off x="0" y="0"/>
          <a:ext cx="0" cy="0"/>
          <a:chOff x="0" y="0"/>
          <a:chExt cx="0" cy="0"/>
        </a:xfrm>
      </p:grpSpPr>
      <p:sp>
        <p:nvSpPr>
          <p:cNvPr id="1169" name="Google Shape;1169;p17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75"/>
          <p:cNvSpPr txBox="1"/>
          <p:nvPr>
            <p:ph type="title"/>
          </p:nvPr>
        </p:nvSpPr>
        <p:spPr>
          <a:xfrm>
            <a:off x="713227" y="31090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TITLE_ONLY_1_1_1_1">
    <p:bg>
      <p:bgPr>
        <a:solidFill>
          <a:schemeClr val="dk1"/>
        </a:solidFill>
      </p:bgPr>
    </p:bg>
    <p:spTree>
      <p:nvGrpSpPr>
        <p:cNvPr id="1171" name="Shape 1171"/>
        <p:cNvGrpSpPr/>
        <p:nvPr/>
      </p:nvGrpSpPr>
      <p:grpSpPr>
        <a:xfrm>
          <a:off x="0" y="0"/>
          <a:ext cx="0" cy="0"/>
          <a:chOff x="0" y="0"/>
          <a:chExt cx="0" cy="0"/>
        </a:xfrm>
      </p:grpSpPr>
      <p:sp>
        <p:nvSpPr>
          <p:cNvPr id="1172" name="Google Shape;1172;p17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76"/>
          <p:cNvSpPr txBox="1"/>
          <p:nvPr>
            <p:ph type="title"/>
          </p:nvPr>
        </p:nvSpPr>
        <p:spPr>
          <a:xfrm>
            <a:off x="713227" y="53950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TITLE_ONLY_2">
    <p:spTree>
      <p:nvGrpSpPr>
        <p:cNvPr id="1174" name="Shape 1174"/>
        <p:cNvGrpSpPr/>
        <p:nvPr/>
      </p:nvGrpSpPr>
      <p:grpSpPr>
        <a:xfrm>
          <a:off x="0" y="0"/>
          <a:ext cx="0" cy="0"/>
          <a:chOff x="0" y="0"/>
          <a:chExt cx="0" cy="0"/>
        </a:xfrm>
      </p:grpSpPr>
      <p:sp>
        <p:nvSpPr>
          <p:cNvPr id="1175" name="Google Shape;1175;p177"/>
          <p:cNvSpPr txBox="1"/>
          <p:nvPr>
            <p:ph type="title"/>
          </p:nvPr>
        </p:nvSpPr>
        <p:spPr>
          <a:xfrm>
            <a:off x="489900" y="2183550"/>
            <a:ext cx="2270700" cy="7764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76" name="Google Shape;1176;p17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TITLE_ONLY_2_3">
    <p:bg>
      <p:bgPr>
        <a:solidFill>
          <a:schemeClr val="dk1"/>
        </a:solidFill>
      </p:bgPr>
    </p:bg>
    <p:spTree>
      <p:nvGrpSpPr>
        <p:cNvPr id="1177" name="Shape 1177"/>
        <p:cNvGrpSpPr/>
        <p:nvPr/>
      </p:nvGrpSpPr>
      <p:grpSpPr>
        <a:xfrm>
          <a:off x="0" y="0"/>
          <a:ext cx="0" cy="0"/>
          <a:chOff x="0" y="0"/>
          <a:chExt cx="0" cy="0"/>
        </a:xfrm>
      </p:grpSpPr>
      <p:sp>
        <p:nvSpPr>
          <p:cNvPr id="1178" name="Google Shape;1178;p17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78"/>
          <p:cNvSpPr/>
          <p:nvPr/>
        </p:nvSpPr>
        <p:spPr>
          <a:xfrm>
            <a:off x="0" y="1234075"/>
            <a:ext cx="2906400" cy="267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solidFill>
                <a:schemeClr val="lt1"/>
              </a:solidFill>
            </a:endParaRPr>
          </a:p>
        </p:txBody>
      </p:sp>
      <p:cxnSp>
        <p:nvCxnSpPr>
          <p:cNvPr id="1180" name="Google Shape;1180;p178"/>
          <p:cNvCxnSpPr/>
          <p:nvPr/>
        </p:nvCxnSpPr>
        <p:spPr>
          <a:xfrm>
            <a:off x="103800" y="1235275"/>
            <a:ext cx="0" cy="2688600"/>
          </a:xfrm>
          <a:prstGeom prst="straightConnector1">
            <a:avLst/>
          </a:prstGeom>
          <a:noFill/>
          <a:ln cap="flat" cmpd="sng" w="19050">
            <a:solidFill>
              <a:schemeClr val="dk1"/>
            </a:solidFill>
            <a:prstDash val="solid"/>
            <a:round/>
            <a:headEnd len="med" w="med" type="none"/>
            <a:tailEnd len="med" w="med" type="none"/>
          </a:ln>
        </p:spPr>
      </p:cxnSp>
      <p:sp>
        <p:nvSpPr>
          <p:cNvPr id="1181" name="Google Shape;1181;p178"/>
          <p:cNvSpPr txBox="1"/>
          <p:nvPr>
            <p:ph type="title"/>
          </p:nvPr>
        </p:nvSpPr>
        <p:spPr>
          <a:xfrm>
            <a:off x="713225" y="2183550"/>
            <a:ext cx="2270700" cy="7764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TITLE_ONLY_2_2">
    <p:spTree>
      <p:nvGrpSpPr>
        <p:cNvPr id="1182" name="Shape 1182"/>
        <p:cNvGrpSpPr/>
        <p:nvPr/>
      </p:nvGrpSpPr>
      <p:grpSpPr>
        <a:xfrm>
          <a:off x="0" y="0"/>
          <a:ext cx="0" cy="0"/>
          <a:chOff x="0" y="0"/>
          <a:chExt cx="0" cy="0"/>
        </a:xfrm>
      </p:grpSpPr>
      <p:sp>
        <p:nvSpPr>
          <p:cNvPr id="1183" name="Google Shape;1183;p179"/>
          <p:cNvSpPr txBox="1"/>
          <p:nvPr>
            <p:ph type="title"/>
          </p:nvPr>
        </p:nvSpPr>
        <p:spPr>
          <a:xfrm>
            <a:off x="609547" y="378511"/>
            <a:ext cx="3946800" cy="13812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84" name="Google Shape;1184;p17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TITLE_ONLY_2_2_1">
    <p:bg>
      <p:bgPr>
        <a:solidFill>
          <a:schemeClr val="dk1"/>
        </a:solidFill>
      </p:bgPr>
    </p:bg>
    <p:spTree>
      <p:nvGrpSpPr>
        <p:cNvPr id="1185" name="Shape 1185"/>
        <p:cNvGrpSpPr/>
        <p:nvPr/>
      </p:nvGrpSpPr>
      <p:grpSpPr>
        <a:xfrm>
          <a:off x="0" y="0"/>
          <a:ext cx="0" cy="0"/>
          <a:chOff x="0" y="0"/>
          <a:chExt cx="0" cy="0"/>
        </a:xfrm>
      </p:grpSpPr>
      <p:sp>
        <p:nvSpPr>
          <p:cNvPr id="1186" name="Google Shape;1186;p180"/>
          <p:cNvSpPr txBox="1"/>
          <p:nvPr>
            <p:ph type="title"/>
          </p:nvPr>
        </p:nvSpPr>
        <p:spPr>
          <a:xfrm>
            <a:off x="713225" y="353950"/>
            <a:ext cx="7726800" cy="755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87" name="Google Shape;1187;p18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5">
  <p:cSld name="TITLE_ONLY_2_1">
    <p:bg>
      <p:bgPr>
        <a:solidFill>
          <a:schemeClr val="dk1"/>
        </a:solidFill>
      </p:bgPr>
    </p:bg>
    <p:spTree>
      <p:nvGrpSpPr>
        <p:cNvPr id="1188" name="Shape 1188"/>
        <p:cNvGrpSpPr/>
        <p:nvPr/>
      </p:nvGrpSpPr>
      <p:grpSpPr>
        <a:xfrm>
          <a:off x="0" y="0"/>
          <a:ext cx="0" cy="0"/>
          <a:chOff x="0" y="0"/>
          <a:chExt cx="0" cy="0"/>
        </a:xfrm>
      </p:grpSpPr>
      <p:sp>
        <p:nvSpPr>
          <p:cNvPr id="1189" name="Google Shape;1189;p181"/>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81"/>
          <p:cNvSpPr txBox="1"/>
          <p:nvPr>
            <p:ph type="title"/>
          </p:nvPr>
        </p:nvSpPr>
        <p:spPr>
          <a:xfrm>
            <a:off x="491400" y="1929600"/>
            <a:ext cx="2267700" cy="12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6">
  <p:cSld name="TITLE_ONLY_2_1_1">
    <p:bg>
      <p:bgPr>
        <a:solidFill>
          <a:schemeClr val="dk1"/>
        </a:solidFill>
      </p:bgPr>
    </p:bg>
    <p:spTree>
      <p:nvGrpSpPr>
        <p:cNvPr id="1191" name="Shape 1191"/>
        <p:cNvGrpSpPr/>
        <p:nvPr/>
      </p:nvGrpSpPr>
      <p:grpSpPr>
        <a:xfrm>
          <a:off x="0" y="0"/>
          <a:ext cx="0" cy="0"/>
          <a:chOff x="0" y="0"/>
          <a:chExt cx="0" cy="0"/>
        </a:xfrm>
      </p:grpSpPr>
      <p:sp>
        <p:nvSpPr>
          <p:cNvPr id="1192" name="Google Shape;1192;p182"/>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82"/>
          <p:cNvSpPr txBox="1"/>
          <p:nvPr>
            <p:ph type="title"/>
          </p:nvPr>
        </p:nvSpPr>
        <p:spPr>
          <a:xfrm>
            <a:off x="6172200" y="420540"/>
            <a:ext cx="2267700" cy="12843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7">
  <p:cSld name="TITLE_ONLY_4">
    <p:spTree>
      <p:nvGrpSpPr>
        <p:cNvPr id="1194" name="Shape 1194"/>
        <p:cNvGrpSpPr/>
        <p:nvPr/>
      </p:nvGrpSpPr>
      <p:grpSpPr>
        <a:xfrm>
          <a:off x="0" y="0"/>
          <a:ext cx="0" cy="0"/>
          <a:chOff x="0" y="0"/>
          <a:chExt cx="0" cy="0"/>
        </a:xfrm>
      </p:grpSpPr>
      <p:sp>
        <p:nvSpPr>
          <p:cNvPr id="1195" name="Google Shape;1195;p18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83"/>
          <p:cNvSpPr/>
          <p:nvPr/>
        </p:nvSpPr>
        <p:spPr>
          <a:xfrm>
            <a:off x="2897" y="-49925"/>
            <a:ext cx="9144000" cy="5208300"/>
          </a:xfrm>
          <a:prstGeom prst="rect">
            <a:avLst/>
          </a:prstGeom>
          <a:solidFill>
            <a:schemeClr val="dk1">
              <a:alpha val="64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83"/>
          <p:cNvSpPr/>
          <p:nvPr/>
        </p:nvSpPr>
        <p:spPr>
          <a:xfrm>
            <a:off x="2724150" y="0"/>
            <a:ext cx="369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cxnSp>
        <p:nvCxnSpPr>
          <p:cNvPr id="1198" name="Google Shape;1198;p183"/>
          <p:cNvCxnSpPr/>
          <p:nvPr/>
        </p:nvCxnSpPr>
        <p:spPr>
          <a:xfrm>
            <a:off x="2703648" y="106200"/>
            <a:ext cx="3811800" cy="0"/>
          </a:xfrm>
          <a:prstGeom prst="straightConnector1">
            <a:avLst/>
          </a:prstGeom>
          <a:noFill/>
          <a:ln cap="flat" cmpd="sng" w="19050">
            <a:solidFill>
              <a:schemeClr val="dk1"/>
            </a:solidFill>
            <a:prstDash val="solid"/>
            <a:round/>
            <a:headEnd len="med" w="med" type="none"/>
            <a:tailEnd len="med" w="med" type="none"/>
          </a:ln>
        </p:spPr>
      </p:cxnSp>
      <p:cxnSp>
        <p:nvCxnSpPr>
          <p:cNvPr id="1199" name="Google Shape;1199;p183"/>
          <p:cNvCxnSpPr/>
          <p:nvPr/>
        </p:nvCxnSpPr>
        <p:spPr>
          <a:xfrm>
            <a:off x="2703648" y="5037300"/>
            <a:ext cx="3811800" cy="0"/>
          </a:xfrm>
          <a:prstGeom prst="straightConnector1">
            <a:avLst/>
          </a:prstGeom>
          <a:noFill/>
          <a:ln cap="flat" cmpd="sng" w="19050">
            <a:solidFill>
              <a:schemeClr val="dk1"/>
            </a:solidFill>
            <a:prstDash val="solid"/>
            <a:round/>
            <a:headEnd len="med" w="med" type="none"/>
            <a:tailEnd len="med" w="med" type="none"/>
          </a:ln>
        </p:spPr>
      </p:cxnSp>
      <p:sp>
        <p:nvSpPr>
          <p:cNvPr id="1200" name="Google Shape;1200;p183"/>
          <p:cNvSpPr txBox="1"/>
          <p:nvPr>
            <p:ph type="title"/>
          </p:nvPr>
        </p:nvSpPr>
        <p:spPr>
          <a:xfrm>
            <a:off x="2724150" y="354084"/>
            <a:ext cx="3695700" cy="781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4_1">
    <p:bg>
      <p:bgPr>
        <a:solidFill>
          <a:schemeClr val="dk1"/>
        </a:solidFill>
      </p:bgPr>
    </p:bg>
    <p:spTree>
      <p:nvGrpSpPr>
        <p:cNvPr id="1201" name="Shape 1201"/>
        <p:cNvGrpSpPr/>
        <p:nvPr/>
      </p:nvGrpSpPr>
      <p:grpSpPr>
        <a:xfrm>
          <a:off x="0" y="0"/>
          <a:ext cx="0" cy="0"/>
          <a:chOff x="0" y="0"/>
          <a:chExt cx="0" cy="0"/>
        </a:xfrm>
      </p:grpSpPr>
      <p:sp>
        <p:nvSpPr>
          <p:cNvPr id="1202" name="Google Shape;1202;p184"/>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84"/>
          <p:cNvSpPr txBox="1"/>
          <p:nvPr>
            <p:ph type="title"/>
          </p:nvPr>
        </p:nvSpPr>
        <p:spPr>
          <a:xfrm>
            <a:off x="713225" y="682725"/>
            <a:ext cx="2084100" cy="781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72" name="Shape 72"/>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4">
    <p:spTree>
      <p:nvGrpSpPr>
        <p:cNvPr id="1204" name="Shape 1204"/>
        <p:cNvGrpSpPr/>
        <p:nvPr/>
      </p:nvGrpSpPr>
      <p:grpSpPr>
        <a:xfrm>
          <a:off x="0" y="0"/>
          <a:ext cx="0" cy="0"/>
          <a:chOff x="0" y="0"/>
          <a:chExt cx="0" cy="0"/>
        </a:xfrm>
      </p:grpSpPr>
      <p:sp>
        <p:nvSpPr>
          <p:cNvPr id="1205" name="Google Shape;1205;p185"/>
          <p:cNvSpPr txBox="1"/>
          <p:nvPr>
            <p:ph type="title"/>
          </p:nvPr>
        </p:nvSpPr>
        <p:spPr>
          <a:xfrm>
            <a:off x="678626" y="323575"/>
            <a:ext cx="7795500" cy="734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06" name="Google Shape;1206;p185"/>
          <p:cNvSpPr txBox="1"/>
          <p:nvPr>
            <p:ph idx="1" type="subTitle"/>
          </p:nvPr>
        </p:nvSpPr>
        <p:spPr>
          <a:xfrm>
            <a:off x="1129018" y="1419022"/>
            <a:ext cx="18744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207" name="Google Shape;1207;p185"/>
          <p:cNvSpPr txBox="1"/>
          <p:nvPr>
            <p:ph idx="2" type="subTitle"/>
          </p:nvPr>
        </p:nvSpPr>
        <p:spPr>
          <a:xfrm>
            <a:off x="1005268" y="1701365"/>
            <a:ext cx="2121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208" name="Google Shape;1208;p185"/>
          <p:cNvSpPr txBox="1"/>
          <p:nvPr>
            <p:ph idx="3" type="subTitle"/>
          </p:nvPr>
        </p:nvSpPr>
        <p:spPr>
          <a:xfrm>
            <a:off x="3549953" y="1414222"/>
            <a:ext cx="18744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209" name="Google Shape;1209;p185"/>
          <p:cNvSpPr txBox="1"/>
          <p:nvPr>
            <p:ph idx="4" type="subTitle"/>
          </p:nvPr>
        </p:nvSpPr>
        <p:spPr>
          <a:xfrm>
            <a:off x="3426503" y="1701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210" name="Google Shape;1210;p185"/>
          <p:cNvSpPr txBox="1"/>
          <p:nvPr>
            <p:ph idx="5" type="subTitle"/>
          </p:nvPr>
        </p:nvSpPr>
        <p:spPr>
          <a:xfrm>
            <a:off x="6059184" y="1414222"/>
            <a:ext cx="18717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211" name="Google Shape;1211;p185"/>
          <p:cNvSpPr txBox="1"/>
          <p:nvPr>
            <p:ph idx="6" type="subTitle"/>
          </p:nvPr>
        </p:nvSpPr>
        <p:spPr>
          <a:xfrm>
            <a:off x="5883984" y="1701365"/>
            <a:ext cx="22221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212" name="Google Shape;1212;p185"/>
          <p:cNvSpPr txBox="1"/>
          <p:nvPr>
            <p:ph idx="7" type="subTitle"/>
          </p:nvPr>
        </p:nvSpPr>
        <p:spPr>
          <a:xfrm>
            <a:off x="1129018" y="2684950"/>
            <a:ext cx="18744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213" name="Google Shape;1213;p185"/>
          <p:cNvSpPr txBox="1"/>
          <p:nvPr>
            <p:ph idx="8" type="subTitle"/>
          </p:nvPr>
        </p:nvSpPr>
        <p:spPr>
          <a:xfrm>
            <a:off x="1005268" y="2947812"/>
            <a:ext cx="2121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214" name="Google Shape;1214;p185"/>
          <p:cNvSpPr txBox="1"/>
          <p:nvPr>
            <p:ph idx="9" type="subTitle"/>
          </p:nvPr>
        </p:nvSpPr>
        <p:spPr>
          <a:xfrm>
            <a:off x="3551303" y="2684950"/>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215" name="Google Shape;1215;p185"/>
          <p:cNvSpPr txBox="1"/>
          <p:nvPr>
            <p:ph idx="13" type="subTitle"/>
          </p:nvPr>
        </p:nvSpPr>
        <p:spPr>
          <a:xfrm>
            <a:off x="3426503" y="2949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216" name="Google Shape;1216;p185"/>
          <p:cNvSpPr txBox="1"/>
          <p:nvPr>
            <p:ph idx="14" type="subTitle"/>
          </p:nvPr>
        </p:nvSpPr>
        <p:spPr>
          <a:xfrm>
            <a:off x="6059184" y="2684950"/>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217" name="Google Shape;1217;p185"/>
          <p:cNvSpPr txBox="1"/>
          <p:nvPr>
            <p:ph idx="15" type="subTitle"/>
          </p:nvPr>
        </p:nvSpPr>
        <p:spPr>
          <a:xfrm>
            <a:off x="5934384" y="2949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218" name="Google Shape;1218;p18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CUSTOM_4_1">
    <p:bg>
      <p:bgPr>
        <a:solidFill>
          <a:schemeClr val="dk1"/>
        </a:solidFill>
      </p:bgPr>
    </p:bg>
    <p:spTree>
      <p:nvGrpSpPr>
        <p:cNvPr id="1219" name="Shape 1219"/>
        <p:cNvGrpSpPr/>
        <p:nvPr/>
      </p:nvGrpSpPr>
      <p:grpSpPr>
        <a:xfrm>
          <a:off x="0" y="0"/>
          <a:ext cx="0" cy="0"/>
          <a:chOff x="0" y="0"/>
          <a:chExt cx="0" cy="0"/>
        </a:xfrm>
      </p:grpSpPr>
      <p:sp>
        <p:nvSpPr>
          <p:cNvPr id="1220" name="Google Shape;1220;p186"/>
          <p:cNvSpPr txBox="1"/>
          <p:nvPr>
            <p:ph type="title"/>
          </p:nvPr>
        </p:nvSpPr>
        <p:spPr>
          <a:xfrm>
            <a:off x="2397750" y="323575"/>
            <a:ext cx="6076500" cy="734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21" name="Google Shape;1221;p186"/>
          <p:cNvSpPr txBox="1"/>
          <p:nvPr>
            <p:ph idx="1" type="subTitle"/>
          </p:nvPr>
        </p:nvSpPr>
        <p:spPr>
          <a:xfrm>
            <a:off x="3201193" y="1571422"/>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1222" name="Google Shape;1222;p186"/>
          <p:cNvSpPr txBox="1"/>
          <p:nvPr>
            <p:ph idx="2" type="subTitle"/>
          </p:nvPr>
        </p:nvSpPr>
        <p:spPr>
          <a:xfrm>
            <a:off x="3201193" y="1853765"/>
            <a:ext cx="21219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23" name="Google Shape;1223;p186"/>
          <p:cNvSpPr txBox="1"/>
          <p:nvPr>
            <p:ph idx="3" type="subTitle"/>
          </p:nvPr>
        </p:nvSpPr>
        <p:spPr>
          <a:xfrm>
            <a:off x="6341184" y="1566622"/>
            <a:ext cx="1874400" cy="287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1224" name="Google Shape;1224;p186"/>
          <p:cNvSpPr txBox="1"/>
          <p:nvPr>
            <p:ph idx="4" type="subTitle"/>
          </p:nvPr>
        </p:nvSpPr>
        <p:spPr>
          <a:xfrm>
            <a:off x="6341184" y="1853765"/>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25" name="Google Shape;1225;p186"/>
          <p:cNvSpPr txBox="1"/>
          <p:nvPr>
            <p:ph idx="5" type="subTitle"/>
          </p:nvPr>
        </p:nvSpPr>
        <p:spPr>
          <a:xfrm>
            <a:off x="6341184" y="2665518"/>
            <a:ext cx="1871700" cy="287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1226" name="Google Shape;1226;p186"/>
          <p:cNvSpPr txBox="1"/>
          <p:nvPr>
            <p:ph idx="6" type="subTitle"/>
          </p:nvPr>
        </p:nvSpPr>
        <p:spPr>
          <a:xfrm>
            <a:off x="6341184" y="2952661"/>
            <a:ext cx="22221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27" name="Google Shape;1227;p186"/>
          <p:cNvSpPr txBox="1"/>
          <p:nvPr>
            <p:ph idx="7" type="subTitle"/>
          </p:nvPr>
        </p:nvSpPr>
        <p:spPr>
          <a:xfrm>
            <a:off x="3201193" y="2670711"/>
            <a:ext cx="18744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1228" name="Google Shape;1228;p186"/>
          <p:cNvSpPr txBox="1"/>
          <p:nvPr>
            <p:ph idx="8" type="subTitle"/>
          </p:nvPr>
        </p:nvSpPr>
        <p:spPr>
          <a:xfrm>
            <a:off x="3201193" y="2954334"/>
            <a:ext cx="21219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29" name="Google Shape;1229;p186"/>
          <p:cNvSpPr txBox="1"/>
          <p:nvPr>
            <p:ph idx="9" type="subTitle"/>
          </p:nvPr>
        </p:nvSpPr>
        <p:spPr>
          <a:xfrm>
            <a:off x="3201193" y="3785607"/>
            <a:ext cx="18717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1230" name="Google Shape;1230;p186"/>
          <p:cNvSpPr txBox="1"/>
          <p:nvPr>
            <p:ph idx="13" type="subTitle"/>
          </p:nvPr>
        </p:nvSpPr>
        <p:spPr>
          <a:xfrm>
            <a:off x="3201193" y="4070783"/>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31" name="Google Shape;1231;p186"/>
          <p:cNvSpPr txBox="1"/>
          <p:nvPr>
            <p:ph idx="14" type="subTitle"/>
          </p:nvPr>
        </p:nvSpPr>
        <p:spPr>
          <a:xfrm>
            <a:off x="6341184" y="3787383"/>
            <a:ext cx="18717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1232" name="Google Shape;1232;p186"/>
          <p:cNvSpPr txBox="1"/>
          <p:nvPr>
            <p:ph idx="15" type="subTitle"/>
          </p:nvPr>
        </p:nvSpPr>
        <p:spPr>
          <a:xfrm>
            <a:off x="6341184" y="4072559"/>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33" name="Google Shape;1233;p18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
    <p:spTree>
      <p:nvGrpSpPr>
        <p:cNvPr id="1234" name="Shape 1234"/>
        <p:cNvGrpSpPr/>
        <p:nvPr/>
      </p:nvGrpSpPr>
      <p:grpSpPr>
        <a:xfrm>
          <a:off x="0" y="0"/>
          <a:ext cx="0" cy="0"/>
          <a:chOff x="0" y="0"/>
          <a:chExt cx="0" cy="0"/>
        </a:xfrm>
      </p:grpSpPr>
      <p:sp>
        <p:nvSpPr>
          <p:cNvPr id="1235" name="Google Shape;1235;p187"/>
          <p:cNvSpPr/>
          <p:nvPr/>
        </p:nvSpPr>
        <p:spPr>
          <a:xfrm>
            <a:off x="2766683" y="357561"/>
            <a:ext cx="5559600" cy="4489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36" name="Google Shape;1236;p187"/>
          <p:cNvSpPr txBox="1"/>
          <p:nvPr>
            <p:ph idx="1" type="subTitle"/>
          </p:nvPr>
        </p:nvSpPr>
        <p:spPr>
          <a:xfrm>
            <a:off x="3845043" y="1000523"/>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37" name="Google Shape;1237;p187"/>
          <p:cNvSpPr txBox="1"/>
          <p:nvPr>
            <p:ph idx="2" type="subTitle"/>
          </p:nvPr>
        </p:nvSpPr>
        <p:spPr>
          <a:xfrm>
            <a:off x="3845043" y="1263389"/>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1238" name="Google Shape;1238;p187"/>
          <p:cNvSpPr txBox="1"/>
          <p:nvPr>
            <p:ph idx="3" type="subTitle"/>
          </p:nvPr>
        </p:nvSpPr>
        <p:spPr>
          <a:xfrm>
            <a:off x="3845043" y="30882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39" name="Google Shape;1239;p187"/>
          <p:cNvSpPr txBox="1"/>
          <p:nvPr>
            <p:ph idx="4" type="subTitle"/>
          </p:nvPr>
        </p:nvSpPr>
        <p:spPr>
          <a:xfrm>
            <a:off x="6411818" y="1263378"/>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1240" name="Google Shape;1240;p187"/>
          <p:cNvSpPr txBox="1"/>
          <p:nvPr>
            <p:ph idx="5" type="subTitle"/>
          </p:nvPr>
        </p:nvSpPr>
        <p:spPr>
          <a:xfrm>
            <a:off x="6411068" y="999173"/>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41" name="Google Shape;1241;p187"/>
          <p:cNvSpPr txBox="1"/>
          <p:nvPr>
            <p:ph idx="6" type="subTitle"/>
          </p:nvPr>
        </p:nvSpPr>
        <p:spPr>
          <a:xfrm>
            <a:off x="3845043" y="3350418"/>
            <a:ext cx="1649400" cy="87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1242" name="Google Shape;1242;p187"/>
          <p:cNvSpPr txBox="1"/>
          <p:nvPr>
            <p:ph idx="7" type="subTitle"/>
          </p:nvPr>
        </p:nvSpPr>
        <p:spPr>
          <a:xfrm>
            <a:off x="6411818" y="30882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43" name="Google Shape;1243;p187"/>
          <p:cNvSpPr txBox="1"/>
          <p:nvPr>
            <p:ph idx="8" type="subTitle"/>
          </p:nvPr>
        </p:nvSpPr>
        <p:spPr>
          <a:xfrm>
            <a:off x="6411818" y="3351760"/>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1244" name="Google Shape;1244;p187"/>
          <p:cNvSpPr txBox="1"/>
          <p:nvPr>
            <p:ph type="title"/>
          </p:nvPr>
        </p:nvSpPr>
        <p:spPr>
          <a:xfrm>
            <a:off x="696450" y="1555800"/>
            <a:ext cx="1857600" cy="20319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45" name="Google Shape;1245;p18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2">
    <p:bg>
      <p:bgPr>
        <a:solidFill>
          <a:schemeClr val="dk1"/>
        </a:solidFill>
      </p:bgPr>
    </p:bg>
    <p:spTree>
      <p:nvGrpSpPr>
        <p:cNvPr id="1246" name="Shape 1246"/>
        <p:cNvGrpSpPr/>
        <p:nvPr/>
      </p:nvGrpSpPr>
      <p:grpSpPr>
        <a:xfrm>
          <a:off x="0" y="0"/>
          <a:ext cx="0" cy="0"/>
          <a:chOff x="0" y="0"/>
          <a:chExt cx="0" cy="0"/>
        </a:xfrm>
      </p:grpSpPr>
      <p:sp>
        <p:nvSpPr>
          <p:cNvPr id="1247" name="Google Shape;1247;p188"/>
          <p:cNvSpPr/>
          <p:nvPr/>
        </p:nvSpPr>
        <p:spPr>
          <a:xfrm>
            <a:off x="4116250" y="2066300"/>
            <a:ext cx="5208900" cy="101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solidFill>
                <a:schemeClr val="lt1"/>
              </a:solidFill>
            </a:endParaRPr>
          </a:p>
        </p:txBody>
      </p:sp>
      <p:sp>
        <p:nvSpPr>
          <p:cNvPr id="1248" name="Google Shape;1248;p18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88"/>
          <p:cNvSpPr txBox="1"/>
          <p:nvPr>
            <p:ph idx="1" type="subTitle"/>
          </p:nvPr>
        </p:nvSpPr>
        <p:spPr>
          <a:xfrm>
            <a:off x="1617018" y="695723"/>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50" name="Google Shape;1250;p188"/>
          <p:cNvSpPr txBox="1"/>
          <p:nvPr>
            <p:ph idx="2" type="subTitle"/>
          </p:nvPr>
        </p:nvSpPr>
        <p:spPr>
          <a:xfrm>
            <a:off x="1617018" y="958589"/>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51" name="Google Shape;1251;p188"/>
          <p:cNvSpPr txBox="1"/>
          <p:nvPr>
            <p:ph idx="3" type="subTitle"/>
          </p:nvPr>
        </p:nvSpPr>
        <p:spPr>
          <a:xfrm>
            <a:off x="1617018" y="33930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52" name="Google Shape;1252;p188"/>
          <p:cNvSpPr txBox="1"/>
          <p:nvPr>
            <p:ph idx="4" type="subTitle"/>
          </p:nvPr>
        </p:nvSpPr>
        <p:spPr>
          <a:xfrm>
            <a:off x="1617018" y="3655218"/>
            <a:ext cx="1649400" cy="87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53" name="Google Shape;1253;p188"/>
          <p:cNvSpPr txBox="1"/>
          <p:nvPr>
            <p:ph idx="5" type="subTitle"/>
          </p:nvPr>
        </p:nvSpPr>
        <p:spPr>
          <a:xfrm>
            <a:off x="1617018" y="2047268"/>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54" name="Google Shape;1254;p188"/>
          <p:cNvSpPr txBox="1"/>
          <p:nvPr>
            <p:ph idx="6" type="subTitle"/>
          </p:nvPr>
        </p:nvSpPr>
        <p:spPr>
          <a:xfrm>
            <a:off x="1617018" y="2310740"/>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55" name="Google Shape;1255;p188"/>
          <p:cNvSpPr txBox="1"/>
          <p:nvPr>
            <p:ph type="title"/>
          </p:nvPr>
        </p:nvSpPr>
        <p:spPr>
          <a:xfrm>
            <a:off x="4571475" y="2238025"/>
            <a:ext cx="3868500" cy="657600"/>
          </a:xfrm>
          <a:prstGeom prst="rect">
            <a:avLst/>
          </a:prstGeom>
        </p:spPr>
        <p:txBody>
          <a:bodyPr anchorCtr="0" anchor="ctr" bIns="91425" lIns="91425" spcFirstLastPara="1" rIns="91425" wrap="square" tIns="91425">
            <a:noAutofit/>
          </a:bodyPr>
          <a:lstStyle>
            <a:lvl1pPr lvl="0" algn="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
    <p:spTree>
      <p:nvGrpSpPr>
        <p:cNvPr id="1256" name="Shape 1256"/>
        <p:cNvGrpSpPr/>
        <p:nvPr/>
      </p:nvGrpSpPr>
      <p:grpSpPr>
        <a:xfrm>
          <a:off x="0" y="0"/>
          <a:ext cx="0" cy="0"/>
          <a:chOff x="0" y="0"/>
          <a:chExt cx="0" cy="0"/>
        </a:xfrm>
      </p:grpSpPr>
      <p:sp>
        <p:nvSpPr>
          <p:cNvPr id="1257" name="Google Shape;1257;p18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89"/>
          <p:cNvSpPr txBox="1"/>
          <p:nvPr>
            <p:ph idx="1" type="subTitle"/>
          </p:nvPr>
        </p:nvSpPr>
        <p:spPr>
          <a:xfrm>
            <a:off x="4800600" y="740624"/>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1259" name="Google Shape;1259;p189"/>
          <p:cNvSpPr txBox="1"/>
          <p:nvPr>
            <p:ph idx="2" type="subTitle"/>
          </p:nvPr>
        </p:nvSpPr>
        <p:spPr>
          <a:xfrm>
            <a:off x="4800600" y="1098397"/>
            <a:ext cx="3405000" cy="460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260" name="Google Shape;1260;p189"/>
          <p:cNvSpPr txBox="1"/>
          <p:nvPr>
            <p:ph idx="3" type="subTitle"/>
          </p:nvPr>
        </p:nvSpPr>
        <p:spPr>
          <a:xfrm>
            <a:off x="4800600" y="3611735"/>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1261" name="Google Shape;1261;p189"/>
          <p:cNvSpPr txBox="1"/>
          <p:nvPr>
            <p:ph idx="4" type="subTitle"/>
          </p:nvPr>
        </p:nvSpPr>
        <p:spPr>
          <a:xfrm>
            <a:off x="4800600" y="2060915"/>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262" name="Google Shape;1262;p189"/>
          <p:cNvSpPr txBox="1"/>
          <p:nvPr>
            <p:ph idx="5" type="subTitle"/>
          </p:nvPr>
        </p:nvSpPr>
        <p:spPr>
          <a:xfrm>
            <a:off x="4800600" y="1698951"/>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1263" name="Google Shape;1263;p189"/>
          <p:cNvSpPr txBox="1"/>
          <p:nvPr>
            <p:ph idx="6" type="subTitle"/>
          </p:nvPr>
        </p:nvSpPr>
        <p:spPr>
          <a:xfrm>
            <a:off x="4800600" y="3970871"/>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264" name="Google Shape;1264;p189"/>
          <p:cNvSpPr txBox="1"/>
          <p:nvPr>
            <p:ph type="title"/>
          </p:nvPr>
        </p:nvSpPr>
        <p:spPr>
          <a:xfrm>
            <a:off x="603150" y="1892800"/>
            <a:ext cx="2044200" cy="119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65" name="Google Shape;1265;p189"/>
          <p:cNvSpPr txBox="1"/>
          <p:nvPr>
            <p:ph idx="7" type="subTitle"/>
          </p:nvPr>
        </p:nvSpPr>
        <p:spPr>
          <a:xfrm>
            <a:off x="4800600" y="3020457"/>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266" name="Google Shape;1266;p189"/>
          <p:cNvSpPr txBox="1"/>
          <p:nvPr>
            <p:ph idx="8" type="subTitle"/>
          </p:nvPr>
        </p:nvSpPr>
        <p:spPr>
          <a:xfrm>
            <a:off x="4800600" y="2658653"/>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4">
  <p:cSld name="CUSTOM_1_1_2">
    <p:spTree>
      <p:nvGrpSpPr>
        <p:cNvPr id="1267" name="Shape 1267"/>
        <p:cNvGrpSpPr/>
        <p:nvPr/>
      </p:nvGrpSpPr>
      <p:grpSpPr>
        <a:xfrm>
          <a:off x="0" y="0"/>
          <a:ext cx="0" cy="0"/>
          <a:chOff x="0" y="0"/>
          <a:chExt cx="0" cy="0"/>
        </a:xfrm>
      </p:grpSpPr>
      <p:sp>
        <p:nvSpPr>
          <p:cNvPr id="1268" name="Google Shape;1268;p19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90"/>
          <p:cNvSpPr txBox="1"/>
          <p:nvPr>
            <p:ph idx="1" type="subTitle"/>
          </p:nvPr>
        </p:nvSpPr>
        <p:spPr>
          <a:xfrm>
            <a:off x="1440172" y="1904975"/>
            <a:ext cx="1464000" cy="2196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1270" name="Google Shape;1270;p190"/>
          <p:cNvSpPr txBox="1"/>
          <p:nvPr>
            <p:ph idx="2" type="subTitle"/>
          </p:nvPr>
        </p:nvSpPr>
        <p:spPr>
          <a:xfrm>
            <a:off x="713225" y="2262750"/>
            <a:ext cx="2191200" cy="4602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lt1"/>
                </a:solidFill>
              </a:defRPr>
            </a:lvl2pPr>
            <a:lvl3pPr lvl="2" algn="r">
              <a:lnSpc>
                <a:spcPct val="100000"/>
              </a:lnSpc>
              <a:spcBef>
                <a:spcPts val="0"/>
              </a:spcBef>
              <a:spcAft>
                <a:spcPts val="0"/>
              </a:spcAft>
              <a:buNone/>
              <a:defRPr sz="1400">
                <a:solidFill>
                  <a:schemeClr val="lt1"/>
                </a:solidFill>
              </a:defRPr>
            </a:lvl3pPr>
            <a:lvl4pPr lvl="3" algn="r">
              <a:lnSpc>
                <a:spcPct val="100000"/>
              </a:lnSpc>
              <a:spcBef>
                <a:spcPts val="0"/>
              </a:spcBef>
              <a:spcAft>
                <a:spcPts val="0"/>
              </a:spcAft>
              <a:buNone/>
              <a:defRPr sz="1400">
                <a:solidFill>
                  <a:schemeClr val="lt1"/>
                </a:solidFill>
              </a:defRPr>
            </a:lvl4pPr>
            <a:lvl5pPr lvl="4" algn="r">
              <a:lnSpc>
                <a:spcPct val="100000"/>
              </a:lnSpc>
              <a:spcBef>
                <a:spcPts val="0"/>
              </a:spcBef>
              <a:spcAft>
                <a:spcPts val="0"/>
              </a:spcAft>
              <a:buNone/>
              <a:defRPr sz="1400">
                <a:solidFill>
                  <a:schemeClr val="lt1"/>
                </a:solidFill>
              </a:defRPr>
            </a:lvl5pPr>
            <a:lvl6pPr lvl="5" algn="r">
              <a:lnSpc>
                <a:spcPct val="100000"/>
              </a:lnSpc>
              <a:spcBef>
                <a:spcPts val="0"/>
              </a:spcBef>
              <a:spcAft>
                <a:spcPts val="0"/>
              </a:spcAft>
              <a:buNone/>
              <a:defRPr sz="1400">
                <a:solidFill>
                  <a:schemeClr val="lt1"/>
                </a:solidFill>
              </a:defRPr>
            </a:lvl6pPr>
            <a:lvl7pPr lvl="6" algn="r">
              <a:lnSpc>
                <a:spcPct val="100000"/>
              </a:lnSpc>
              <a:spcBef>
                <a:spcPts val="0"/>
              </a:spcBef>
              <a:spcAft>
                <a:spcPts val="0"/>
              </a:spcAft>
              <a:buNone/>
              <a:defRPr sz="1400">
                <a:solidFill>
                  <a:schemeClr val="lt1"/>
                </a:solidFill>
              </a:defRPr>
            </a:lvl7pPr>
            <a:lvl8pPr lvl="7" algn="r">
              <a:lnSpc>
                <a:spcPct val="100000"/>
              </a:lnSpc>
              <a:spcBef>
                <a:spcPts val="0"/>
              </a:spcBef>
              <a:spcAft>
                <a:spcPts val="0"/>
              </a:spcAft>
              <a:buNone/>
              <a:defRPr sz="1400">
                <a:solidFill>
                  <a:schemeClr val="lt1"/>
                </a:solidFill>
              </a:defRPr>
            </a:lvl8pPr>
            <a:lvl9pPr lvl="8" algn="r">
              <a:lnSpc>
                <a:spcPct val="100000"/>
              </a:lnSpc>
              <a:spcBef>
                <a:spcPts val="0"/>
              </a:spcBef>
              <a:spcAft>
                <a:spcPts val="0"/>
              </a:spcAft>
              <a:buNone/>
              <a:defRPr sz="1400">
                <a:solidFill>
                  <a:schemeClr val="lt1"/>
                </a:solidFill>
              </a:defRPr>
            </a:lvl9pPr>
          </a:lstStyle>
          <a:p/>
        </p:txBody>
      </p:sp>
      <p:sp>
        <p:nvSpPr>
          <p:cNvPr id="1271" name="Google Shape;1271;p190"/>
          <p:cNvSpPr txBox="1"/>
          <p:nvPr>
            <p:ph idx="3" type="subTitle"/>
          </p:nvPr>
        </p:nvSpPr>
        <p:spPr>
          <a:xfrm>
            <a:off x="6220767" y="3388835"/>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1272" name="Google Shape;1272;p190"/>
          <p:cNvSpPr txBox="1"/>
          <p:nvPr>
            <p:ph idx="4" type="subTitle"/>
          </p:nvPr>
        </p:nvSpPr>
        <p:spPr>
          <a:xfrm>
            <a:off x="6220767" y="2266940"/>
            <a:ext cx="21945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73" name="Google Shape;1273;p190"/>
          <p:cNvSpPr txBox="1"/>
          <p:nvPr>
            <p:ph idx="5" type="subTitle"/>
          </p:nvPr>
        </p:nvSpPr>
        <p:spPr>
          <a:xfrm>
            <a:off x="6220767" y="1904976"/>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1274" name="Google Shape;1274;p190"/>
          <p:cNvSpPr txBox="1"/>
          <p:nvPr>
            <p:ph idx="6" type="subTitle"/>
          </p:nvPr>
        </p:nvSpPr>
        <p:spPr>
          <a:xfrm>
            <a:off x="6220767" y="3747971"/>
            <a:ext cx="21945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275" name="Google Shape;1275;p190"/>
          <p:cNvSpPr txBox="1"/>
          <p:nvPr>
            <p:ph type="title"/>
          </p:nvPr>
        </p:nvSpPr>
        <p:spPr>
          <a:xfrm>
            <a:off x="1928825" y="377276"/>
            <a:ext cx="5286300" cy="70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76" name="Google Shape;1276;p190"/>
          <p:cNvSpPr txBox="1"/>
          <p:nvPr>
            <p:ph idx="7" type="subTitle"/>
          </p:nvPr>
        </p:nvSpPr>
        <p:spPr>
          <a:xfrm>
            <a:off x="715348" y="3751475"/>
            <a:ext cx="2188500" cy="4572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lt1"/>
                </a:solidFill>
              </a:defRPr>
            </a:lvl2pPr>
            <a:lvl3pPr lvl="2" algn="r">
              <a:lnSpc>
                <a:spcPct val="100000"/>
              </a:lnSpc>
              <a:spcBef>
                <a:spcPts val="0"/>
              </a:spcBef>
              <a:spcAft>
                <a:spcPts val="0"/>
              </a:spcAft>
              <a:buNone/>
              <a:defRPr sz="1400">
                <a:solidFill>
                  <a:schemeClr val="lt1"/>
                </a:solidFill>
              </a:defRPr>
            </a:lvl3pPr>
            <a:lvl4pPr lvl="3" algn="r">
              <a:lnSpc>
                <a:spcPct val="100000"/>
              </a:lnSpc>
              <a:spcBef>
                <a:spcPts val="0"/>
              </a:spcBef>
              <a:spcAft>
                <a:spcPts val="0"/>
              </a:spcAft>
              <a:buNone/>
              <a:defRPr sz="1400">
                <a:solidFill>
                  <a:schemeClr val="lt1"/>
                </a:solidFill>
              </a:defRPr>
            </a:lvl4pPr>
            <a:lvl5pPr lvl="4" algn="r">
              <a:lnSpc>
                <a:spcPct val="100000"/>
              </a:lnSpc>
              <a:spcBef>
                <a:spcPts val="0"/>
              </a:spcBef>
              <a:spcAft>
                <a:spcPts val="0"/>
              </a:spcAft>
              <a:buNone/>
              <a:defRPr sz="1400">
                <a:solidFill>
                  <a:schemeClr val="lt1"/>
                </a:solidFill>
              </a:defRPr>
            </a:lvl5pPr>
            <a:lvl6pPr lvl="5" algn="r">
              <a:lnSpc>
                <a:spcPct val="100000"/>
              </a:lnSpc>
              <a:spcBef>
                <a:spcPts val="0"/>
              </a:spcBef>
              <a:spcAft>
                <a:spcPts val="0"/>
              </a:spcAft>
              <a:buNone/>
              <a:defRPr sz="1400">
                <a:solidFill>
                  <a:schemeClr val="lt1"/>
                </a:solidFill>
              </a:defRPr>
            </a:lvl6pPr>
            <a:lvl7pPr lvl="6" algn="r">
              <a:lnSpc>
                <a:spcPct val="100000"/>
              </a:lnSpc>
              <a:spcBef>
                <a:spcPts val="0"/>
              </a:spcBef>
              <a:spcAft>
                <a:spcPts val="0"/>
              </a:spcAft>
              <a:buNone/>
              <a:defRPr sz="1400">
                <a:solidFill>
                  <a:schemeClr val="lt1"/>
                </a:solidFill>
              </a:defRPr>
            </a:lvl7pPr>
            <a:lvl8pPr lvl="7" algn="r">
              <a:lnSpc>
                <a:spcPct val="100000"/>
              </a:lnSpc>
              <a:spcBef>
                <a:spcPts val="0"/>
              </a:spcBef>
              <a:spcAft>
                <a:spcPts val="0"/>
              </a:spcAft>
              <a:buNone/>
              <a:defRPr sz="1400">
                <a:solidFill>
                  <a:schemeClr val="lt1"/>
                </a:solidFill>
              </a:defRPr>
            </a:lvl8pPr>
            <a:lvl9pPr lvl="8" algn="r">
              <a:lnSpc>
                <a:spcPct val="100000"/>
              </a:lnSpc>
              <a:spcBef>
                <a:spcPts val="0"/>
              </a:spcBef>
              <a:spcAft>
                <a:spcPts val="0"/>
              </a:spcAft>
              <a:buNone/>
              <a:defRPr sz="1400">
                <a:solidFill>
                  <a:schemeClr val="lt1"/>
                </a:solidFill>
              </a:defRPr>
            </a:lvl9pPr>
          </a:lstStyle>
          <a:p/>
        </p:txBody>
      </p:sp>
      <p:sp>
        <p:nvSpPr>
          <p:cNvPr id="1277" name="Google Shape;1277;p190"/>
          <p:cNvSpPr txBox="1"/>
          <p:nvPr>
            <p:ph idx="8" type="subTitle"/>
          </p:nvPr>
        </p:nvSpPr>
        <p:spPr>
          <a:xfrm>
            <a:off x="1438823" y="3389675"/>
            <a:ext cx="1465500" cy="2223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_1_1">
    <p:spTree>
      <p:nvGrpSpPr>
        <p:cNvPr id="1278" name="Shape 1278"/>
        <p:cNvGrpSpPr/>
        <p:nvPr/>
      </p:nvGrpSpPr>
      <p:grpSpPr>
        <a:xfrm>
          <a:off x="0" y="0"/>
          <a:ext cx="0" cy="0"/>
          <a:chOff x="0" y="0"/>
          <a:chExt cx="0" cy="0"/>
        </a:xfrm>
      </p:grpSpPr>
      <p:sp>
        <p:nvSpPr>
          <p:cNvPr id="1279" name="Google Shape;1279;p191"/>
          <p:cNvSpPr/>
          <p:nvPr/>
        </p:nvSpPr>
        <p:spPr>
          <a:xfrm>
            <a:off x="0" y="2571750"/>
            <a:ext cx="9144000" cy="257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80" name="Google Shape;1280;p191"/>
          <p:cNvSpPr txBox="1"/>
          <p:nvPr>
            <p:ph idx="1" type="subTitle"/>
          </p:nvPr>
        </p:nvSpPr>
        <p:spPr>
          <a:xfrm>
            <a:off x="3878479" y="3404434"/>
            <a:ext cx="13806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81" name="Google Shape;1281;p191"/>
          <p:cNvSpPr txBox="1"/>
          <p:nvPr>
            <p:ph idx="2" type="subTitle"/>
          </p:nvPr>
        </p:nvSpPr>
        <p:spPr>
          <a:xfrm>
            <a:off x="3718125"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282" name="Google Shape;1282;p191"/>
          <p:cNvSpPr txBox="1"/>
          <p:nvPr>
            <p:ph idx="3" type="subTitle"/>
          </p:nvPr>
        </p:nvSpPr>
        <p:spPr>
          <a:xfrm>
            <a:off x="1160379" y="340443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83" name="Google Shape;1283;p191"/>
          <p:cNvSpPr txBox="1"/>
          <p:nvPr>
            <p:ph idx="4" type="subTitle"/>
          </p:nvPr>
        </p:nvSpPr>
        <p:spPr>
          <a:xfrm>
            <a:off x="6443575"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284" name="Google Shape;1284;p191"/>
          <p:cNvSpPr txBox="1"/>
          <p:nvPr>
            <p:ph idx="5" type="subTitle"/>
          </p:nvPr>
        </p:nvSpPr>
        <p:spPr>
          <a:xfrm>
            <a:off x="6607154" y="3403984"/>
            <a:ext cx="1380600" cy="310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285" name="Google Shape;1285;p191"/>
          <p:cNvSpPr txBox="1"/>
          <p:nvPr>
            <p:ph idx="6" type="subTitle"/>
          </p:nvPr>
        </p:nvSpPr>
        <p:spPr>
          <a:xfrm>
            <a:off x="999200"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286" name="Google Shape;1286;p191"/>
          <p:cNvSpPr txBox="1"/>
          <p:nvPr>
            <p:ph type="title"/>
          </p:nvPr>
        </p:nvSpPr>
        <p:spPr>
          <a:xfrm>
            <a:off x="1092825" y="316735"/>
            <a:ext cx="6951900" cy="6615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7" name="Google Shape;1287;p19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8" name="Google Shape;1288;p191"/>
          <p:cNvGrpSpPr/>
          <p:nvPr/>
        </p:nvGrpSpPr>
        <p:grpSpPr>
          <a:xfrm>
            <a:off x="101550" y="2571913"/>
            <a:ext cx="8941926" cy="2465867"/>
            <a:chOff x="101550" y="4001975"/>
            <a:chExt cx="8941926" cy="1035600"/>
          </a:xfrm>
        </p:grpSpPr>
        <p:cxnSp>
          <p:nvCxnSpPr>
            <p:cNvPr id="1289" name="Google Shape;1289;p191"/>
            <p:cNvCxnSpPr/>
            <p:nvPr/>
          </p:nvCxnSpPr>
          <p:spPr>
            <a:xfrm>
              <a:off x="102576" y="5037402"/>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1290" name="Google Shape;1290;p191"/>
            <p:cNvCxnSpPr/>
            <p:nvPr/>
          </p:nvCxnSpPr>
          <p:spPr>
            <a:xfrm>
              <a:off x="9042449" y="4001975"/>
              <a:ext cx="0" cy="1035600"/>
            </a:xfrm>
            <a:prstGeom prst="straightConnector1">
              <a:avLst/>
            </a:prstGeom>
            <a:noFill/>
            <a:ln cap="flat" cmpd="sng" w="19050">
              <a:solidFill>
                <a:schemeClr val="lt1"/>
              </a:solidFill>
              <a:prstDash val="solid"/>
              <a:round/>
              <a:headEnd len="med" w="med" type="none"/>
              <a:tailEnd len="med" w="med" type="none"/>
            </a:ln>
          </p:spPr>
        </p:cxnSp>
        <p:cxnSp>
          <p:nvCxnSpPr>
            <p:cNvPr id="1291" name="Google Shape;1291;p191"/>
            <p:cNvCxnSpPr/>
            <p:nvPr/>
          </p:nvCxnSpPr>
          <p:spPr>
            <a:xfrm>
              <a:off x="101550" y="4001975"/>
              <a:ext cx="0" cy="1035600"/>
            </a:xfrm>
            <a:prstGeom prst="straightConnector1">
              <a:avLst/>
            </a:prstGeom>
            <a:noFill/>
            <a:ln cap="flat" cmpd="sng" w="19050">
              <a:solidFill>
                <a:schemeClr val="lt1"/>
              </a:solidFill>
              <a:prstDash val="solid"/>
              <a:round/>
              <a:headEnd len="med" w="med" type="none"/>
              <a:tailEnd len="med" w="med" type="none"/>
            </a:ln>
          </p:spPr>
        </p:cxnSp>
      </p:grpSp>
    </p:spTree>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1_1_1_1">
    <p:spTree>
      <p:nvGrpSpPr>
        <p:cNvPr id="1292" name="Shape 1292"/>
        <p:cNvGrpSpPr/>
        <p:nvPr/>
      </p:nvGrpSpPr>
      <p:grpSpPr>
        <a:xfrm>
          <a:off x="0" y="0"/>
          <a:ext cx="0" cy="0"/>
          <a:chOff x="0" y="0"/>
          <a:chExt cx="0" cy="0"/>
        </a:xfrm>
      </p:grpSpPr>
      <p:sp>
        <p:nvSpPr>
          <p:cNvPr id="1293" name="Google Shape;1293;p192"/>
          <p:cNvSpPr txBox="1"/>
          <p:nvPr>
            <p:ph idx="1" type="subTitle"/>
          </p:nvPr>
        </p:nvSpPr>
        <p:spPr>
          <a:xfrm>
            <a:off x="4371899" y="2231747"/>
            <a:ext cx="13806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294" name="Google Shape;1294;p192"/>
          <p:cNvSpPr txBox="1"/>
          <p:nvPr>
            <p:ph idx="2" type="subTitle"/>
          </p:nvPr>
        </p:nvSpPr>
        <p:spPr>
          <a:xfrm>
            <a:off x="4240062" y="2534400"/>
            <a:ext cx="14940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1295" name="Google Shape;1295;p192"/>
          <p:cNvSpPr txBox="1"/>
          <p:nvPr>
            <p:ph idx="3" type="subTitle"/>
          </p:nvPr>
        </p:nvSpPr>
        <p:spPr>
          <a:xfrm>
            <a:off x="6878236" y="983309"/>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296" name="Google Shape;1296;p192"/>
          <p:cNvSpPr txBox="1"/>
          <p:nvPr>
            <p:ph idx="4" type="subTitle"/>
          </p:nvPr>
        </p:nvSpPr>
        <p:spPr>
          <a:xfrm>
            <a:off x="6878238" y="3783300"/>
            <a:ext cx="14940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297" name="Google Shape;1297;p192"/>
          <p:cNvSpPr txBox="1"/>
          <p:nvPr>
            <p:ph idx="5" type="subTitle"/>
          </p:nvPr>
        </p:nvSpPr>
        <p:spPr>
          <a:xfrm>
            <a:off x="6878236" y="3480209"/>
            <a:ext cx="1380600" cy="31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298" name="Google Shape;1298;p192"/>
          <p:cNvSpPr txBox="1"/>
          <p:nvPr>
            <p:ph idx="6" type="subTitle"/>
          </p:nvPr>
        </p:nvSpPr>
        <p:spPr>
          <a:xfrm>
            <a:off x="6878237" y="1285950"/>
            <a:ext cx="14940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299" name="Google Shape;1299;p192"/>
          <p:cNvSpPr txBox="1"/>
          <p:nvPr>
            <p:ph type="title"/>
          </p:nvPr>
        </p:nvSpPr>
        <p:spPr>
          <a:xfrm>
            <a:off x="713225" y="316725"/>
            <a:ext cx="2457300" cy="1631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00" name="Google Shape;1300;p19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5">
  <p:cSld name="CUSTOM_2">
    <p:spTree>
      <p:nvGrpSpPr>
        <p:cNvPr id="1301" name="Shape 1301"/>
        <p:cNvGrpSpPr/>
        <p:nvPr/>
      </p:nvGrpSpPr>
      <p:grpSpPr>
        <a:xfrm>
          <a:off x="0" y="0"/>
          <a:ext cx="0" cy="0"/>
          <a:chOff x="0" y="0"/>
          <a:chExt cx="0" cy="0"/>
        </a:xfrm>
      </p:grpSpPr>
      <p:sp>
        <p:nvSpPr>
          <p:cNvPr id="1302" name="Google Shape;1302;p193"/>
          <p:cNvSpPr txBox="1"/>
          <p:nvPr>
            <p:ph idx="1" type="subTitle"/>
          </p:nvPr>
        </p:nvSpPr>
        <p:spPr>
          <a:xfrm>
            <a:off x="1097425" y="1419650"/>
            <a:ext cx="1378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03" name="Google Shape;1303;p193"/>
          <p:cNvSpPr txBox="1"/>
          <p:nvPr>
            <p:ph idx="2" type="subTitle"/>
          </p:nvPr>
        </p:nvSpPr>
        <p:spPr>
          <a:xfrm>
            <a:off x="491125" y="1770605"/>
            <a:ext cx="19851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1304" name="Google Shape;1304;p193"/>
          <p:cNvSpPr txBox="1"/>
          <p:nvPr>
            <p:ph idx="3" type="subTitle"/>
          </p:nvPr>
        </p:nvSpPr>
        <p:spPr>
          <a:xfrm>
            <a:off x="1097425" y="2669875"/>
            <a:ext cx="1378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05" name="Google Shape;1305;p193"/>
          <p:cNvSpPr txBox="1"/>
          <p:nvPr>
            <p:ph idx="4" type="subTitle"/>
          </p:nvPr>
        </p:nvSpPr>
        <p:spPr>
          <a:xfrm>
            <a:off x="492025" y="3022471"/>
            <a:ext cx="19842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1306" name="Google Shape;1306;p193"/>
          <p:cNvSpPr txBox="1"/>
          <p:nvPr>
            <p:ph idx="5" type="subTitle"/>
          </p:nvPr>
        </p:nvSpPr>
        <p:spPr>
          <a:xfrm>
            <a:off x="6688052" y="1419650"/>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07" name="Google Shape;1307;p193"/>
          <p:cNvSpPr txBox="1"/>
          <p:nvPr>
            <p:ph idx="6" type="subTitle"/>
          </p:nvPr>
        </p:nvSpPr>
        <p:spPr>
          <a:xfrm>
            <a:off x="6688052" y="1767956"/>
            <a:ext cx="19851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308" name="Google Shape;1308;p193"/>
          <p:cNvSpPr txBox="1"/>
          <p:nvPr>
            <p:ph idx="7" type="subTitle"/>
          </p:nvPr>
        </p:nvSpPr>
        <p:spPr>
          <a:xfrm>
            <a:off x="6668083" y="2667313"/>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09" name="Google Shape;1309;p193"/>
          <p:cNvSpPr txBox="1"/>
          <p:nvPr>
            <p:ph idx="8" type="subTitle"/>
          </p:nvPr>
        </p:nvSpPr>
        <p:spPr>
          <a:xfrm>
            <a:off x="6668083" y="3023302"/>
            <a:ext cx="19842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310" name="Google Shape;1310;p193"/>
          <p:cNvSpPr txBox="1"/>
          <p:nvPr>
            <p:ph type="title"/>
          </p:nvPr>
        </p:nvSpPr>
        <p:spPr>
          <a:xfrm>
            <a:off x="2680670" y="442691"/>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11" name="Google Shape;1311;p19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6">
  <p:cSld name="CUSTOM_2_3">
    <p:spTree>
      <p:nvGrpSpPr>
        <p:cNvPr id="1312" name="Shape 1312"/>
        <p:cNvGrpSpPr/>
        <p:nvPr/>
      </p:nvGrpSpPr>
      <p:grpSpPr>
        <a:xfrm>
          <a:off x="0" y="0"/>
          <a:ext cx="0" cy="0"/>
          <a:chOff x="0" y="0"/>
          <a:chExt cx="0" cy="0"/>
        </a:xfrm>
      </p:grpSpPr>
      <p:sp>
        <p:nvSpPr>
          <p:cNvPr id="1313" name="Google Shape;1313;p194"/>
          <p:cNvSpPr/>
          <p:nvPr/>
        </p:nvSpPr>
        <p:spPr>
          <a:xfrm rot="-5400000">
            <a:off x="5197775" y="524950"/>
            <a:ext cx="3474300" cy="4593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14" name="Google Shape;1314;p194"/>
          <p:cNvSpPr txBox="1"/>
          <p:nvPr>
            <p:ph idx="1" type="subTitle"/>
          </p:nvPr>
        </p:nvSpPr>
        <p:spPr>
          <a:xfrm>
            <a:off x="5374550" y="304927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15" name="Google Shape;1315;p194"/>
          <p:cNvSpPr txBox="1"/>
          <p:nvPr>
            <p:ph idx="2" type="subTitle"/>
          </p:nvPr>
        </p:nvSpPr>
        <p:spPr>
          <a:xfrm>
            <a:off x="5096250" y="3419674"/>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16" name="Google Shape;1316;p194"/>
          <p:cNvSpPr txBox="1"/>
          <p:nvPr>
            <p:ph idx="3" type="subTitle"/>
          </p:nvPr>
        </p:nvSpPr>
        <p:spPr>
          <a:xfrm>
            <a:off x="7070388" y="304927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17" name="Google Shape;1317;p194"/>
          <p:cNvSpPr txBox="1"/>
          <p:nvPr>
            <p:ph idx="4" type="subTitle"/>
          </p:nvPr>
        </p:nvSpPr>
        <p:spPr>
          <a:xfrm>
            <a:off x="6781652" y="3401875"/>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18" name="Google Shape;1318;p194"/>
          <p:cNvSpPr txBox="1"/>
          <p:nvPr>
            <p:ph idx="5" type="subTitle"/>
          </p:nvPr>
        </p:nvSpPr>
        <p:spPr>
          <a:xfrm>
            <a:off x="7085058" y="1694435"/>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19" name="Google Shape;1319;p194"/>
          <p:cNvSpPr txBox="1"/>
          <p:nvPr>
            <p:ph idx="6" type="subTitle"/>
          </p:nvPr>
        </p:nvSpPr>
        <p:spPr>
          <a:xfrm>
            <a:off x="5096252" y="2064834"/>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20" name="Google Shape;1320;p194"/>
          <p:cNvSpPr txBox="1"/>
          <p:nvPr>
            <p:ph idx="7" type="subTitle"/>
          </p:nvPr>
        </p:nvSpPr>
        <p:spPr>
          <a:xfrm>
            <a:off x="5387408" y="1694424"/>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21" name="Google Shape;1321;p194"/>
          <p:cNvSpPr txBox="1"/>
          <p:nvPr>
            <p:ph idx="8" type="subTitle"/>
          </p:nvPr>
        </p:nvSpPr>
        <p:spPr>
          <a:xfrm>
            <a:off x="6794721" y="2064830"/>
            <a:ext cx="15321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22" name="Google Shape;1322;p194"/>
          <p:cNvSpPr txBox="1"/>
          <p:nvPr>
            <p:ph type="title"/>
          </p:nvPr>
        </p:nvSpPr>
        <p:spPr>
          <a:xfrm>
            <a:off x="725525" y="442700"/>
            <a:ext cx="28326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3" name="Google Shape;1323;p19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24" name="Google Shape;1324;p194"/>
          <p:cNvCxnSpPr/>
          <p:nvPr/>
        </p:nvCxnSpPr>
        <p:spPr>
          <a:xfrm>
            <a:off x="9045300" y="1089550"/>
            <a:ext cx="0" cy="34698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p2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2"/>
          <p:cNvSpPr/>
          <p:nvPr/>
        </p:nvSpPr>
        <p:spPr>
          <a:xfrm>
            <a:off x="-94450" y="2571750"/>
            <a:ext cx="9308100" cy="258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22"/>
          <p:cNvGrpSpPr/>
          <p:nvPr/>
        </p:nvGrpSpPr>
        <p:grpSpPr>
          <a:xfrm>
            <a:off x="103225" y="2571750"/>
            <a:ext cx="8940900" cy="2481600"/>
            <a:chOff x="103225" y="2571750"/>
            <a:chExt cx="8940900" cy="2481600"/>
          </a:xfrm>
        </p:grpSpPr>
        <p:cxnSp>
          <p:nvCxnSpPr>
            <p:cNvPr id="80" name="Google Shape;80;p22"/>
            <p:cNvCxnSpPr/>
            <p:nvPr/>
          </p:nvCxnSpPr>
          <p:spPr>
            <a:xfrm>
              <a:off x="103225" y="2571750"/>
              <a:ext cx="0" cy="2481600"/>
            </a:xfrm>
            <a:prstGeom prst="straightConnector1">
              <a:avLst/>
            </a:prstGeom>
            <a:noFill/>
            <a:ln cap="flat" cmpd="sng" w="19050">
              <a:solidFill>
                <a:schemeClr val="lt1"/>
              </a:solidFill>
              <a:prstDash val="solid"/>
              <a:round/>
              <a:headEnd len="med" w="med" type="none"/>
              <a:tailEnd len="med" w="med" type="none"/>
            </a:ln>
          </p:spPr>
        </p:cxnSp>
        <p:cxnSp>
          <p:nvCxnSpPr>
            <p:cNvPr id="81" name="Google Shape;81;p22"/>
            <p:cNvCxnSpPr/>
            <p:nvPr/>
          </p:nvCxnSpPr>
          <p:spPr>
            <a:xfrm>
              <a:off x="9044125" y="2571750"/>
              <a:ext cx="0" cy="2481600"/>
            </a:xfrm>
            <a:prstGeom prst="straightConnector1">
              <a:avLst/>
            </a:prstGeom>
            <a:noFill/>
            <a:ln cap="flat" cmpd="sng" w="19050">
              <a:solidFill>
                <a:schemeClr val="lt1"/>
              </a:solidFill>
              <a:prstDash val="solid"/>
              <a:round/>
              <a:headEnd len="med" w="med" type="none"/>
              <a:tailEnd len="med" w="med" type="none"/>
            </a:ln>
          </p:spPr>
        </p:cxnSp>
        <p:cxnSp>
          <p:nvCxnSpPr>
            <p:cNvPr id="82" name="Google Shape;82;p22"/>
            <p:cNvCxnSpPr/>
            <p:nvPr/>
          </p:nvCxnSpPr>
          <p:spPr>
            <a:xfrm>
              <a:off x="103225" y="5053350"/>
              <a:ext cx="8940900" cy="0"/>
            </a:xfrm>
            <a:prstGeom prst="straightConnector1">
              <a:avLst/>
            </a:prstGeom>
            <a:noFill/>
            <a:ln cap="flat" cmpd="sng" w="19050">
              <a:solidFill>
                <a:schemeClr val="lt1"/>
              </a:solidFill>
              <a:prstDash val="solid"/>
              <a:round/>
              <a:headEnd len="med" w="med" type="none"/>
              <a:tailEnd len="med" w="med" type="none"/>
            </a:ln>
          </p:spPr>
        </p:cxnSp>
      </p:grpSp>
      <p:sp>
        <p:nvSpPr>
          <p:cNvPr id="83" name="Google Shape;83;p22"/>
          <p:cNvSpPr txBox="1"/>
          <p:nvPr/>
        </p:nvSpPr>
        <p:spPr>
          <a:xfrm>
            <a:off x="4697175" y="1320225"/>
            <a:ext cx="3616800" cy="17823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sz="6000">
              <a:latin typeface="Fira Sans Extra Condensed Medium"/>
              <a:ea typeface="Fira Sans Extra Condensed Medium"/>
              <a:cs typeface="Fira Sans Extra Condensed Medium"/>
              <a:sym typeface="Fira Sans Extra Condensed Medium"/>
            </a:endParaRPr>
          </a:p>
        </p:txBody>
      </p:sp>
      <p:sp>
        <p:nvSpPr>
          <p:cNvPr id="84" name="Google Shape;84;p22"/>
          <p:cNvSpPr txBox="1"/>
          <p:nvPr/>
        </p:nvSpPr>
        <p:spPr>
          <a:xfrm>
            <a:off x="5911825" y="2977800"/>
            <a:ext cx="2402100" cy="717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sz="1200">
              <a:latin typeface="Roboto Slab Light"/>
              <a:ea typeface="Roboto Slab Light"/>
              <a:cs typeface="Roboto Slab Light"/>
              <a:sym typeface="Roboto Slab Light"/>
            </a:endParaRPr>
          </a:p>
        </p:txBody>
      </p:sp>
      <p:sp>
        <p:nvSpPr>
          <p:cNvPr id="85" name="Google Shape;85;p22"/>
          <p:cNvSpPr txBox="1"/>
          <p:nvPr>
            <p:ph type="ctrTitle"/>
          </p:nvPr>
        </p:nvSpPr>
        <p:spPr>
          <a:xfrm>
            <a:off x="2194775" y="1457250"/>
            <a:ext cx="4754400" cy="2229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200"/>
            </a:lvl1pPr>
            <a:lvl2pPr lvl="1">
              <a:spcBef>
                <a:spcPts val="0"/>
              </a:spcBef>
              <a:spcAft>
                <a:spcPts val="0"/>
              </a:spcAft>
              <a:buClr>
                <a:srgbClr val="434343"/>
              </a:buClr>
              <a:buSzPts val="5200"/>
              <a:buNone/>
              <a:defRPr sz="5200">
                <a:solidFill>
                  <a:srgbClr val="434343"/>
                </a:solidFill>
              </a:defRPr>
            </a:lvl2pPr>
            <a:lvl3pPr lvl="2">
              <a:spcBef>
                <a:spcPts val="0"/>
              </a:spcBef>
              <a:spcAft>
                <a:spcPts val="0"/>
              </a:spcAft>
              <a:buClr>
                <a:srgbClr val="434343"/>
              </a:buClr>
              <a:buSzPts val="5200"/>
              <a:buNone/>
              <a:defRPr sz="5200">
                <a:solidFill>
                  <a:srgbClr val="434343"/>
                </a:solidFill>
              </a:defRPr>
            </a:lvl3pPr>
            <a:lvl4pPr lvl="3">
              <a:spcBef>
                <a:spcPts val="0"/>
              </a:spcBef>
              <a:spcAft>
                <a:spcPts val="0"/>
              </a:spcAft>
              <a:buClr>
                <a:srgbClr val="434343"/>
              </a:buClr>
              <a:buSzPts val="5200"/>
              <a:buNone/>
              <a:defRPr sz="5200">
                <a:solidFill>
                  <a:srgbClr val="434343"/>
                </a:solidFill>
              </a:defRPr>
            </a:lvl4pPr>
            <a:lvl5pPr lvl="4">
              <a:spcBef>
                <a:spcPts val="0"/>
              </a:spcBef>
              <a:spcAft>
                <a:spcPts val="0"/>
              </a:spcAft>
              <a:buClr>
                <a:srgbClr val="434343"/>
              </a:buClr>
              <a:buSzPts val="5200"/>
              <a:buNone/>
              <a:defRPr sz="5200">
                <a:solidFill>
                  <a:srgbClr val="434343"/>
                </a:solidFill>
              </a:defRPr>
            </a:lvl5pPr>
            <a:lvl6pPr lvl="5">
              <a:spcBef>
                <a:spcPts val="0"/>
              </a:spcBef>
              <a:spcAft>
                <a:spcPts val="0"/>
              </a:spcAft>
              <a:buClr>
                <a:srgbClr val="434343"/>
              </a:buClr>
              <a:buSzPts val="5200"/>
              <a:buNone/>
              <a:defRPr sz="5200">
                <a:solidFill>
                  <a:srgbClr val="434343"/>
                </a:solidFill>
              </a:defRPr>
            </a:lvl6pPr>
            <a:lvl7pPr lvl="6">
              <a:spcBef>
                <a:spcPts val="0"/>
              </a:spcBef>
              <a:spcAft>
                <a:spcPts val="0"/>
              </a:spcAft>
              <a:buClr>
                <a:srgbClr val="434343"/>
              </a:buClr>
              <a:buSzPts val="5200"/>
              <a:buNone/>
              <a:defRPr sz="5200">
                <a:solidFill>
                  <a:srgbClr val="434343"/>
                </a:solidFill>
              </a:defRPr>
            </a:lvl7pPr>
            <a:lvl8pPr lvl="7">
              <a:spcBef>
                <a:spcPts val="0"/>
              </a:spcBef>
              <a:spcAft>
                <a:spcPts val="0"/>
              </a:spcAft>
              <a:buClr>
                <a:srgbClr val="434343"/>
              </a:buClr>
              <a:buSzPts val="5200"/>
              <a:buNone/>
              <a:defRPr sz="5200">
                <a:solidFill>
                  <a:srgbClr val="434343"/>
                </a:solidFill>
              </a:defRPr>
            </a:lvl8pPr>
            <a:lvl9pPr lvl="8">
              <a:spcBef>
                <a:spcPts val="0"/>
              </a:spcBef>
              <a:spcAft>
                <a:spcPts val="0"/>
              </a:spcAft>
              <a:buClr>
                <a:srgbClr val="434343"/>
              </a:buClr>
              <a:buSzPts val="5200"/>
              <a:buNone/>
              <a:defRPr sz="5200">
                <a:solidFill>
                  <a:srgbClr val="434343"/>
                </a:solidFill>
              </a:defRPr>
            </a:lvl9pPr>
          </a:lstStyle>
          <a:p/>
        </p:txBody>
      </p:sp>
      <p:sp>
        <p:nvSpPr>
          <p:cNvPr id="86" name="Google Shape;86;p22"/>
          <p:cNvSpPr txBox="1"/>
          <p:nvPr>
            <p:ph idx="1" type="subTitle"/>
          </p:nvPr>
        </p:nvSpPr>
        <p:spPr>
          <a:xfrm>
            <a:off x="2364775" y="3681600"/>
            <a:ext cx="4417800" cy="369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rgbClr val="000000"/>
              </a:buClr>
              <a:buSzPts val="1800"/>
              <a:buNone/>
              <a:defRPr>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Clr>
                <a:srgbClr val="434343"/>
              </a:buClr>
              <a:buSzPts val="2800"/>
              <a:buNone/>
              <a:defRPr sz="2800">
                <a:solidFill>
                  <a:srgbClr val="434343"/>
                </a:solidFill>
              </a:defRPr>
            </a:lvl2pPr>
            <a:lvl3pPr lvl="2" algn="r">
              <a:lnSpc>
                <a:spcPct val="100000"/>
              </a:lnSpc>
              <a:spcBef>
                <a:spcPts val="0"/>
              </a:spcBef>
              <a:spcAft>
                <a:spcPts val="0"/>
              </a:spcAft>
              <a:buClr>
                <a:srgbClr val="434343"/>
              </a:buClr>
              <a:buSzPts val="2800"/>
              <a:buNone/>
              <a:defRPr sz="2800">
                <a:solidFill>
                  <a:srgbClr val="434343"/>
                </a:solidFill>
              </a:defRPr>
            </a:lvl3pPr>
            <a:lvl4pPr lvl="3" algn="r">
              <a:lnSpc>
                <a:spcPct val="100000"/>
              </a:lnSpc>
              <a:spcBef>
                <a:spcPts val="0"/>
              </a:spcBef>
              <a:spcAft>
                <a:spcPts val="0"/>
              </a:spcAft>
              <a:buClr>
                <a:srgbClr val="434343"/>
              </a:buClr>
              <a:buSzPts val="2800"/>
              <a:buNone/>
              <a:defRPr sz="2800">
                <a:solidFill>
                  <a:srgbClr val="434343"/>
                </a:solidFill>
              </a:defRPr>
            </a:lvl4pPr>
            <a:lvl5pPr lvl="4" algn="r">
              <a:lnSpc>
                <a:spcPct val="100000"/>
              </a:lnSpc>
              <a:spcBef>
                <a:spcPts val="0"/>
              </a:spcBef>
              <a:spcAft>
                <a:spcPts val="0"/>
              </a:spcAft>
              <a:buClr>
                <a:srgbClr val="434343"/>
              </a:buClr>
              <a:buSzPts val="2800"/>
              <a:buNone/>
              <a:defRPr sz="2800">
                <a:solidFill>
                  <a:srgbClr val="434343"/>
                </a:solidFill>
              </a:defRPr>
            </a:lvl5pPr>
            <a:lvl6pPr lvl="5" algn="r">
              <a:lnSpc>
                <a:spcPct val="100000"/>
              </a:lnSpc>
              <a:spcBef>
                <a:spcPts val="0"/>
              </a:spcBef>
              <a:spcAft>
                <a:spcPts val="0"/>
              </a:spcAft>
              <a:buClr>
                <a:srgbClr val="434343"/>
              </a:buClr>
              <a:buSzPts val="2800"/>
              <a:buNone/>
              <a:defRPr sz="2800">
                <a:solidFill>
                  <a:srgbClr val="434343"/>
                </a:solidFill>
              </a:defRPr>
            </a:lvl6pPr>
            <a:lvl7pPr lvl="6" algn="r">
              <a:lnSpc>
                <a:spcPct val="100000"/>
              </a:lnSpc>
              <a:spcBef>
                <a:spcPts val="0"/>
              </a:spcBef>
              <a:spcAft>
                <a:spcPts val="0"/>
              </a:spcAft>
              <a:buClr>
                <a:srgbClr val="434343"/>
              </a:buClr>
              <a:buSzPts val="2800"/>
              <a:buNone/>
              <a:defRPr sz="2800">
                <a:solidFill>
                  <a:srgbClr val="434343"/>
                </a:solidFill>
              </a:defRPr>
            </a:lvl7pPr>
            <a:lvl8pPr lvl="7" algn="r">
              <a:lnSpc>
                <a:spcPct val="100000"/>
              </a:lnSpc>
              <a:spcBef>
                <a:spcPts val="0"/>
              </a:spcBef>
              <a:spcAft>
                <a:spcPts val="0"/>
              </a:spcAft>
              <a:buClr>
                <a:srgbClr val="434343"/>
              </a:buClr>
              <a:buSzPts val="2800"/>
              <a:buNone/>
              <a:defRPr sz="2800">
                <a:solidFill>
                  <a:srgbClr val="434343"/>
                </a:solidFill>
              </a:defRPr>
            </a:lvl8pPr>
            <a:lvl9pPr lvl="8" algn="r">
              <a:lnSpc>
                <a:spcPct val="100000"/>
              </a:lnSpc>
              <a:spcBef>
                <a:spcPts val="0"/>
              </a:spcBef>
              <a:spcAft>
                <a:spcPts val="0"/>
              </a:spcAft>
              <a:buClr>
                <a:srgbClr val="434343"/>
              </a:buClr>
              <a:buSzPts val="2800"/>
              <a:buNone/>
              <a:defRPr sz="2800">
                <a:solidFill>
                  <a:srgbClr val="434343"/>
                </a:solidFill>
              </a:defRPr>
            </a:lvl9pPr>
          </a:lstStyle>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7">
  <p:cSld name="CUSTOM_2_1">
    <p:spTree>
      <p:nvGrpSpPr>
        <p:cNvPr id="1325" name="Shape 1325"/>
        <p:cNvGrpSpPr/>
        <p:nvPr/>
      </p:nvGrpSpPr>
      <p:grpSpPr>
        <a:xfrm>
          <a:off x="0" y="0"/>
          <a:ext cx="0" cy="0"/>
          <a:chOff x="0" y="0"/>
          <a:chExt cx="0" cy="0"/>
        </a:xfrm>
      </p:grpSpPr>
      <p:sp>
        <p:nvSpPr>
          <p:cNvPr id="1326" name="Google Shape;1326;p195"/>
          <p:cNvSpPr txBox="1"/>
          <p:nvPr>
            <p:ph idx="1" type="subTitle"/>
          </p:nvPr>
        </p:nvSpPr>
        <p:spPr>
          <a:xfrm>
            <a:off x="3892017" y="1621113"/>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27" name="Google Shape;1327;p195"/>
          <p:cNvSpPr txBox="1"/>
          <p:nvPr>
            <p:ph idx="2" type="subTitle"/>
          </p:nvPr>
        </p:nvSpPr>
        <p:spPr>
          <a:xfrm>
            <a:off x="669289" y="1492789"/>
            <a:ext cx="17631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dk1"/>
                </a:solidFill>
              </a:defRPr>
            </a:lvl2pPr>
            <a:lvl3pPr lvl="2" algn="r">
              <a:lnSpc>
                <a:spcPct val="100000"/>
              </a:lnSpc>
              <a:spcBef>
                <a:spcPts val="0"/>
              </a:spcBef>
              <a:spcAft>
                <a:spcPts val="0"/>
              </a:spcAft>
              <a:buNone/>
              <a:defRPr sz="1500">
                <a:solidFill>
                  <a:schemeClr val="dk1"/>
                </a:solidFill>
              </a:defRPr>
            </a:lvl3pPr>
            <a:lvl4pPr lvl="3" algn="r">
              <a:lnSpc>
                <a:spcPct val="100000"/>
              </a:lnSpc>
              <a:spcBef>
                <a:spcPts val="0"/>
              </a:spcBef>
              <a:spcAft>
                <a:spcPts val="0"/>
              </a:spcAft>
              <a:buNone/>
              <a:defRPr sz="1500">
                <a:solidFill>
                  <a:schemeClr val="dk1"/>
                </a:solidFill>
              </a:defRPr>
            </a:lvl4pPr>
            <a:lvl5pPr lvl="4" algn="r">
              <a:lnSpc>
                <a:spcPct val="100000"/>
              </a:lnSpc>
              <a:spcBef>
                <a:spcPts val="0"/>
              </a:spcBef>
              <a:spcAft>
                <a:spcPts val="0"/>
              </a:spcAft>
              <a:buNone/>
              <a:defRPr sz="1500">
                <a:solidFill>
                  <a:schemeClr val="dk1"/>
                </a:solidFill>
              </a:defRPr>
            </a:lvl5pPr>
            <a:lvl6pPr lvl="5" algn="r">
              <a:lnSpc>
                <a:spcPct val="100000"/>
              </a:lnSpc>
              <a:spcBef>
                <a:spcPts val="0"/>
              </a:spcBef>
              <a:spcAft>
                <a:spcPts val="0"/>
              </a:spcAft>
              <a:buNone/>
              <a:defRPr sz="1500">
                <a:solidFill>
                  <a:schemeClr val="dk1"/>
                </a:solidFill>
              </a:defRPr>
            </a:lvl6pPr>
            <a:lvl7pPr lvl="6" algn="r">
              <a:lnSpc>
                <a:spcPct val="100000"/>
              </a:lnSpc>
              <a:spcBef>
                <a:spcPts val="0"/>
              </a:spcBef>
              <a:spcAft>
                <a:spcPts val="0"/>
              </a:spcAft>
              <a:buNone/>
              <a:defRPr sz="1500">
                <a:solidFill>
                  <a:schemeClr val="dk1"/>
                </a:solidFill>
              </a:defRPr>
            </a:lvl7pPr>
            <a:lvl8pPr lvl="7" algn="r">
              <a:lnSpc>
                <a:spcPct val="100000"/>
              </a:lnSpc>
              <a:spcBef>
                <a:spcPts val="0"/>
              </a:spcBef>
              <a:spcAft>
                <a:spcPts val="0"/>
              </a:spcAft>
              <a:buNone/>
              <a:defRPr sz="1500">
                <a:solidFill>
                  <a:schemeClr val="dk1"/>
                </a:solidFill>
              </a:defRPr>
            </a:lvl8pPr>
            <a:lvl9pPr lvl="8" algn="r">
              <a:lnSpc>
                <a:spcPct val="100000"/>
              </a:lnSpc>
              <a:spcBef>
                <a:spcPts val="0"/>
              </a:spcBef>
              <a:spcAft>
                <a:spcPts val="0"/>
              </a:spcAft>
              <a:buNone/>
              <a:defRPr sz="1500">
                <a:solidFill>
                  <a:schemeClr val="dk1"/>
                </a:solidFill>
              </a:defRPr>
            </a:lvl9pPr>
          </a:lstStyle>
          <a:p/>
        </p:txBody>
      </p:sp>
      <p:sp>
        <p:nvSpPr>
          <p:cNvPr id="1328" name="Google Shape;1328;p195"/>
          <p:cNvSpPr txBox="1"/>
          <p:nvPr>
            <p:ph idx="3" type="subTitle"/>
          </p:nvPr>
        </p:nvSpPr>
        <p:spPr>
          <a:xfrm>
            <a:off x="3882600" y="2739825"/>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29" name="Google Shape;1329;p195"/>
          <p:cNvSpPr txBox="1"/>
          <p:nvPr>
            <p:ph idx="4" type="subTitle"/>
          </p:nvPr>
        </p:nvSpPr>
        <p:spPr>
          <a:xfrm>
            <a:off x="667489" y="2603622"/>
            <a:ext cx="17649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dk1"/>
                </a:solidFill>
              </a:defRPr>
            </a:lvl2pPr>
            <a:lvl3pPr lvl="2" algn="r">
              <a:lnSpc>
                <a:spcPct val="100000"/>
              </a:lnSpc>
              <a:spcBef>
                <a:spcPts val="0"/>
              </a:spcBef>
              <a:spcAft>
                <a:spcPts val="0"/>
              </a:spcAft>
              <a:buNone/>
              <a:defRPr sz="1500">
                <a:solidFill>
                  <a:schemeClr val="dk1"/>
                </a:solidFill>
              </a:defRPr>
            </a:lvl3pPr>
            <a:lvl4pPr lvl="3" algn="r">
              <a:lnSpc>
                <a:spcPct val="100000"/>
              </a:lnSpc>
              <a:spcBef>
                <a:spcPts val="0"/>
              </a:spcBef>
              <a:spcAft>
                <a:spcPts val="0"/>
              </a:spcAft>
              <a:buNone/>
              <a:defRPr sz="1500">
                <a:solidFill>
                  <a:schemeClr val="dk1"/>
                </a:solidFill>
              </a:defRPr>
            </a:lvl4pPr>
            <a:lvl5pPr lvl="4" algn="r">
              <a:lnSpc>
                <a:spcPct val="100000"/>
              </a:lnSpc>
              <a:spcBef>
                <a:spcPts val="0"/>
              </a:spcBef>
              <a:spcAft>
                <a:spcPts val="0"/>
              </a:spcAft>
              <a:buNone/>
              <a:defRPr sz="1500">
                <a:solidFill>
                  <a:schemeClr val="dk1"/>
                </a:solidFill>
              </a:defRPr>
            </a:lvl5pPr>
            <a:lvl6pPr lvl="5" algn="r">
              <a:lnSpc>
                <a:spcPct val="100000"/>
              </a:lnSpc>
              <a:spcBef>
                <a:spcPts val="0"/>
              </a:spcBef>
              <a:spcAft>
                <a:spcPts val="0"/>
              </a:spcAft>
              <a:buNone/>
              <a:defRPr sz="1500">
                <a:solidFill>
                  <a:schemeClr val="dk1"/>
                </a:solidFill>
              </a:defRPr>
            </a:lvl6pPr>
            <a:lvl7pPr lvl="6" algn="r">
              <a:lnSpc>
                <a:spcPct val="100000"/>
              </a:lnSpc>
              <a:spcBef>
                <a:spcPts val="0"/>
              </a:spcBef>
              <a:spcAft>
                <a:spcPts val="0"/>
              </a:spcAft>
              <a:buNone/>
              <a:defRPr sz="1500">
                <a:solidFill>
                  <a:schemeClr val="dk1"/>
                </a:solidFill>
              </a:defRPr>
            </a:lvl7pPr>
            <a:lvl8pPr lvl="7" algn="r">
              <a:lnSpc>
                <a:spcPct val="100000"/>
              </a:lnSpc>
              <a:spcBef>
                <a:spcPts val="0"/>
              </a:spcBef>
              <a:spcAft>
                <a:spcPts val="0"/>
              </a:spcAft>
              <a:buNone/>
              <a:defRPr sz="1500">
                <a:solidFill>
                  <a:schemeClr val="dk1"/>
                </a:solidFill>
              </a:defRPr>
            </a:lvl8pPr>
            <a:lvl9pPr lvl="8" algn="r">
              <a:lnSpc>
                <a:spcPct val="100000"/>
              </a:lnSpc>
              <a:spcBef>
                <a:spcPts val="0"/>
              </a:spcBef>
              <a:spcAft>
                <a:spcPts val="0"/>
              </a:spcAft>
              <a:buNone/>
              <a:defRPr sz="1500">
                <a:solidFill>
                  <a:schemeClr val="dk1"/>
                </a:solidFill>
              </a:defRPr>
            </a:lvl9pPr>
          </a:lstStyle>
          <a:p/>
        </p:txBody>
      </p:sp>
      <p:sp>
        <p:nvSpPr>
          <p:cNvPr id="1330" name="Google Shape;1330;p195"/>
          <p:cNvSpPr txBox="1"/>
          <p:nvPr>
            <p:ph idx="5" type="subTitle"/>
          </p:nvPr>
        </p:nvSpPr>
        <p:spPr>
          <a:xfrm>
            <a:off x="3892017" y="2179013"/>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31" name="Google Shape;1331;p195"/>
          <p:cNvSpPr txBox="1"/>
          <p:nvPr>
            <p:ph idx="6" type="subTitle"/>
          </p:nvPr>
        </p:nvSpPr>
        <p:spPr>
          <a:xfrm>
            <a:off x="6711611" y="2024790"/>
            <a:ext cx="17649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dk1"/>
                </a:solidFill>
              </a:defRPr>
            </a:lvl2pPr>
            <a:lvl3pPr lvl="2">
              <a:lnSpc>
                <a:spcPct val="100000"/>
              </a:lnSpc>
              <a:spcBef>
                <a:spcPts val="0"/>
              </a:spcBef>
              <a:spcAft>
                <a:spcPts val="0"/>
              </a:spcAft>
              <a:buNone/>
              <a:defRPr sz="1500">
                <a:solidFill>
                  <a:schemeClr val="dk1"/>
                </a:solidFill>
              </a:defRPr>
            </a:lvl3pPr>
            <a:lvl4pPr lvl="3">
              <a:lnSpc>
                <a:spcPct val="100000"/>
              </a:lnSpc>
              <a:spcBef>
                <a:spcPts val="0"/>
              </a:spcBef>
              <a:spcAft>
                <a:spcPts val="0"/>
              </a:spcAft>
              <a:buNone/>
              <a:defRPr sz="1500">
                <a:solidFill>
                  <a:schemeClr val="dk1"/>
                </a:solidFill>
              </a:defRPr>
            </a:lvl4pPr>
            <a:lvl5pPr lvl="4">
              <a:lnSpc>
                <a:spcPct val="100000"/>
              </a:lnSpc>
              <a:spcBef>
                <a:spcPts val="0"/>
              </a:spcBef>
              <a:spcAft>
                <a:spcPts val="0"/>
              </a:spcAft>
              <a:buNone/>
              <a:defRPr sz="1500">
                <a:solidFill>
                  <a:schemeClr val="dk1"/>
                </a:solidFill>
              </a:defRPr>
            </a:lvl5pPr>
            <a:lvl6pPr lvl="5">
              <a:lnSpc>
                <a:spcPct val="100000"/>
              </a:lnSpc>
              <a:spcBef>
                <a:spcPts val="0"/>
              </a:spcBef>
              <a:spcAft>
                <a:spcPts val="0"/>
              </a:spcAft>
              <a:buNone/>
              <a:defRPr sz="1500">
                <a:solidFill>
                  <a:schemeClr val="dk1"/>
                </a:solidFill>
              </a:defRPr>
            </a:lvl6pPr>
            <a:lvl7pPr lvl="6">
              <a:lnSpc>
                <a:spcPct val="100000"/>
              </a:lnSpc>
              <a:spcBef>
                <a:spcPts val="0"/>
              </a:spcBef>
              <a:spcAft>
                <a:spcPts val="0"/>
              </a:spcAft>
              <a:buNone/>
              <a:defRPr sz="1500">
                <a:solidFill>
                  <a:schemeClr val="dk1"/>
                </a:solidFill>
              </a:defRPr>
            </a:lvl7pPr>
            <a:lvl8pPr lvl="7">
              <a:lnSpc>
                <a:spcPct val="100000"/>
              </a:lnSpc>
              <a:spcBef>
                <a:spcPts val="0"/>
              </a:spcBef>
              <a:spcAft>
                <a:spcPts val="0"/>
              </a:spcAft>
              <a:buNone/>
              <a:defRPr sz="1500">
                <a:solidFill>
                  <a:schemeClr val="dk1"/>
                </a:solidFill>
              </a:defRPr>
            </a:lvl8pPr>
            <a:lvl9pPr lvl="8">
              <a:lnSpc>
                <a:spcPct val="100000"/>
              </a:lnSpc>
              <a:spcBef>
                <a:spcPts val="0"/>
              </a:spcBef>
              <a:spcAft>
                <a:spcPts val="0"/>
              </a:spcAft>
              <a:buNone/>
              <a:defRPr sz="1500">
                <a:solidFill>
                  <a:schemeClr val="dk1"/>
                </a:solidFill>
              </a:defRPr>
            </a:lvl9pPr>
          </a:lstStyle>
          <a:p/>
        </p:txBody>
      </p:sp>
      <p:sp>
        <p:nvSpPr>
          <p:cNvPr id="1332" name="Google Shape;1332;p195"/>
          <p:cNvSpPr txBox="1"/>
          <p:nvPr>
            <p:ph idx="7" type="subTitle"/>
          </p:nvPr>
        </p:nvSpPr>
        <p:spPr>
          <a:xfrm>
            <a:off x="3882600" y="329361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33" name="Google Shape;1333;p195"/>
          <p:cNvSpPr txBox="1"/>
          <p:nvPr>
            <p:ph idx="8" type="subTitle"/>
          </p:nvPr>
        </p:nvSpPr>
        <p:spPr>
          <a:xfrm>
            <a:off x="6711611" y="3175052"/>
            <a:ext cx="17649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dk1"/>
                </a:solidFill>
              </a:defRPr>
            </a:lvl2pPr>
            <a:lvl3pPr lvl="2">
              <a:lnSpc>
                <a:spcPct val="100000"/>
              </a:lnSpc>
              <a:spcBef>
                <a:spcPts val="0"/>
              </a:spcBef>
              <a:spcAft>
                <a:spcPts val="0"/>
              </a:spcAft>
              <a:buNone/>
              <a:defRPr sz="1500">
                <a:solidFill>
                  <a:schemeClr val="dk1"/>
                </a:solidFill>
              </a:defRPr>
            </a:lvl3pPr>
            <a:lvl4pPr lvl="3">
              <a:lnSpc>
                <a:spcPct val="100000"/>
              </a:lnSpc>
              <a:spcBef>
                <a:spcPts val="0"/>
              </a:spcBef>
              <a:spcAft>
                <a:spcPts val="0"/>
              </a:spcAft>
              <a:buNone/>
              <a:defRPr sz="1500">
                <a:solidFill>
                  <a:schemeClr val="dk1"/>
                </a:solidFill>
              </a:defRPr>
            </a:lvl4pPr>
            <a:lvl5pPr lvl="4">
              <a:lnSpc>
                <a:spcPct val="100000"/>
              </a:lnSpc>
              <a:spcBef>
                <a:spcPts val="0"/>
              </a:spcBef>
              <a:spcAft>
                <a:spcPts val="0"/>
              </a:spcAft>
              <a:buNone/>
              <a:defRPr sz="1500">
                <a:solidFill>
                  <a:schemeClr val="dk1"/>
                </a:solidFill>
              </a:defRPr>
            </a:lvl5pPr>
            <a:lvl6pPr lvl="5">
              <a:lnSpc>
                <a:spcPct val="100000"/>
              </a:lnSpc>
              <a:spcBef>
                <a:spcPts val="0"/>
              </a:spcBef>
              <a:spcAft>
                <a:spcPts val="0"/>
              </a:spcAft>
              <a:buNone/>
              <a:defRPr sz="1500">
                <a:solidFill>
                  <a:schemeClr val="dk1"/>
                </a:solidFill>
              </a:defRPr>
            </a:lvl6pPr>
            <a:lvl7pPr lvl="6">
              <a:lnSpc>
                <a:spcPct val="100000"/>
              </a:lnSpc>
              <a:spcBef>
                <a:spcPts val="0"/>
              </a:spcBef>
              <a:spcAft>
                <a:spcPts val="0"/>
              </a:spcAft>
              <a:buNone/>
              <a:defRPr sz="1500">
                <a:solidFill>
                  <a:schemeClr val="dk1"/>
                </a:solidFill>
              </a:defRPr>
            </a:lvl7pPr>
            <a:lvl8pPr lvl="7">
              <a:lnSpc>
                <a:spcPct val="100000"/>
              </a:lnSpc>
              <a:spcBef>
                <a:spcPts val="0"/>
              </a:spcBef>
              <a:spcAft>
                <a:spcPts val="0"/>
              </a:spcAft>
              <a:buNone/>
              <a:defRPr sz="1500">
                <a:solidFill>
                  <a:schemeClr val="dk1"/>
                </a:solidFill>
              </a:defRPr>
            </a:lvl8pPr>
            <a:lvl9pPr lvl="8">
              <a:lnSpc>
                <a:spcPct val="100000"/>
              </a:lnSpc>
              <a:spcBef>
                <a:spcPts val="0"/>
              </a:spcBef>
              <a:spcAft>
                <a:spcPts val="0"/>
              </a:spcAft>
              <a:buNone/>
              <a:defRPr sz="1500">
                <a:solidFill>
                  <a:schemeClr val="dk1"/>
                </a:solidFill>
              </a:defRPr>
            </a:lvl9pPr>
          </a:lstStyle>
          <a:p/>
        </p:txBody>
      </p:sp>
      <p:sp>
        <p:nvSpPr>
          <p:cNvPr id="1334" name="Google Shape;1334;p195"/>
          <p:cNvSpPr txBox="1"/>
          <p:nvPr>
            <p:ph type="title"/>
          </p:nvPr>
        </p:nvSpPr>
        <p:spPr>
          <a:xfrm>
            <a:off x="2654850" y="321157"/>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35" name="Google Shape;1335;p19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8">
  <p:cSld name="CUSTOM_2_1_2">
    <p:spTree>
      <p:nvGrpSpPr>
        <p:cNvPr id="1336" name="Shape 1336"/>
        <p:cNvGrpSpPr/>
        <p:nvPr/>
      </p:nvGrpSpPr>
      <p:grpSpPr>
        <a:xfrm>
          <a:off x="0" y="0"/>
          <a:ext cx="0" cy="0"/>
          <a:chOff x="0" y="0"/>
          <a:chExt cx="0" cy="0"/>
        </a:xfrm>
      </p:grpSpPr>
      <p:sp>
        <p:nvSpPr>
          <p:cNvPr id="1337" name="Google Shape;1337;p196"/>
          <p:cNvSpPr txBox="1"/>
          <p:nvPr>
            <p:ph idx="1" type="subTitle"/>
          </p:nvPr>
        </p:nvSpPr>
        <p:spPr>
          <a:xfrm>
            <a:off x="2904335" y="1810511"/>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38" name="Google Shape;1338;p196"/>
          <p:cNvSpPr txBox="1"/>
          <p:nvPr>
            <p:ph idx="2" type="subTitle"/>
          </p:nvPr>
        </p:nvSpPr>
        <p:spPr>
          <a:xfrm>
            <a:off x="5913600" y="1684154"/>
            <a:ext cx="25236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339" name="Google Shape;1339;p196"/>
          <p:cNvSpPr txBox="1"/>
          <p:nvPr>
            <p:ph idx="3" type="subTitle"/>
          </p:nvPr>
        </p:nvSpPr>
        <p:spPr>
          <a:xfrm>
            <a:off x="2904335" y="2985040"/>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40" name="Google Shape;1340;p196"/>
          <p:cNvSpPr txBox="1"/>
          <p:nvPr>
            <p:ph idx="4" type="subTitle"/>
          </p:nvPr>
        </p:nvSpPr>
        <p:spPr>
          <a:xfrm>
            <a:off x="5913600" y="3452901"/>
            <a:ext cx="25236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341" name="Google Shape;1341;p196"/>
          <p:cNvSpPr txBox="1"/>
          <p:nvPr>
            <p:ph idx="5" type="subTitle"/>
          </p:nvPr>
        </p:nvSpPr>
        <p:spPr>
          <a:xfrm>
            <a:off x="2904335" y="2397775"/>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42" name="Google Shape;1342;p196"/>
          <p:cNvSpPr txBox="1"/>
          <p:nvPr>
            <p:ph idx="6" type="subTitle"/>
          </p:nvPr>
        </p:nvSpPr>
        <p:spPr>
          <a:xfrm>
            <a:off x="5913600" y="2273737"/>
            <a:ext cx="25263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343" name="Google Shape;1343;p196"/>
          <p:cNvSpPr txBox="1"/>
          <p:nvPr>
            <p:ph idx="7" type="subTitle"/>
          </p:nvPr>
        </p:nvSpPr>
        <p:spPr>
          <a:xfrm>
            <a:off x="2904335" y="357230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344" name="Google Shape;1344;p196"/>
          <p:cNvSpPr txBox="1"/>
          <p:nvPr>
            <p:ph idx="8" type="subTitle"/>
          </p:nvPr>
        </p:nvSpPr>
        <p:spPr>
          <a:xfrm>
            <a:off x="5913600" y="2863319"/>
            <a:ext cx="25263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345" name="Google Shape;1345;p196"/>
          <p:cNvSpPr txBox="1"/>
          <p:nvPr>
            <p:ph type="title"/>
          </p:nvPr>
        </p:nvSpPr>
        <p:spPr>
          <a:xfrm>
            <a:off x="4605600" y="321157"/>
            <a:ext cx="3834300" cy="599700"/>
          </a:xfrm>
          <a:prstGeom prst="rect">
            <a:avLst/>
          </a:prstGeom>
        </p:spPr>
        <p:txBody>
          <a:bodyPr anchorCtr="0" anchor="t" bIns="91425" lIns="91425" spcFirstLastPara="1" rIns="91425" wrap="square" tIns="91425">
            <a:noAutofit/>
          </a:bodyPr>
          <a:lstStyle>
            <a:lvl1pPr lvl="0" algn="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6" name="Google Shape;1346;p19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9">
  <p:cSld name="CUSTOM_2_1_1">
    <p:spTree>
      <p:nvGrpSpPr>
        <p:cNvPr id="1347" name="Shape 1347"/>
        <p:cNvGrpSpPr/>
        <p:nvPr/>
      </p:nvGrpSpPr>
      <p:grpSpPr>
        <a:xfrm>
          <a:off x="0" y="0"/>
          <a:ext cx="0" cy="0"/>
          <a:chOff x="0" y="0"/>
          <a:chExt cx="0" cy="0"/>
        </a:xfrm>
      </p:grpSpPr>
      <p:sp>
        <p:nvSpPr>
          <p:cNvPr id="1348" name="Google Shape;1348;p19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97"/>
          <p:cNvSpPr/>
          <p:nvPr/>
        </p:nvSpPr>
        <p:spPr>
          <a:xfrm>
            <a:off x="0" y="2565177"/>
            <a:ext cx="9144000" cy="257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1350" name="Google Shape;1350;p197"/>
          <p:cNvGrpSpPr/>
          <p:nvPr/>
        </p:nvGrpSpPr>
        <p:grpSpPr>
          <a:xfrm>
            <a:off x="101550" y="2565175"/>
            <a:ext cx="8941926" cy="2472300"/>
            <a:chOff x="101550" y="2565175"/>
            <a:chExt cx="8941926" cy="2472300"/>
          </a:xfrm>
        </p:grpSpPr>
        <p:cxnSp>
          <p:nvCxnSpPr>
            <p:cNvPr id="1351" name="Google Shape;1351;p197"/>
            <p:cNvCxnSpPr/>
            <p:nvPr/>
          </p:nvCxnSpPr>
          <p:spPr>
            <a:xfrm>
              <a:off x="102576" y="5037300"/>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1352" name="Google Shape;1352;p197"/>
            <p:cNvCxnSpPr/>
            <p:nvPr/>
          </p:nvCxnSpPr>
          <p:spPr>
            <a:xfrm>
              <a:off x="9042450" y="2565175"/>
              <a:ext cx="0" cy="2472300"/>
            </a:xfrm>
            <a:prstGeom prst="straightConnector1">
              <a:avLst/>
            </a:prstGeom>
            <a:noFill/>
            <a:ln cap="flat" cmpd="sng" w="19050">
              <a:solidFill>
                <a:schemeClr val="lt1"/>
              </a:solidFill>
              <a:prstDash val="solid"/>
              <a:round/>
              <a:headEnd len="med" w="med" type="none"/>
              <a:tailEnd len="med" w="med" type="none"/>
            </a:ln>
          </p:spPr>
        </p:cxnSp>
        <p:cxnSp>
          <p:nvCxnSpPr>
            <p:cNvPr id="1353" name="Google Shape;1353;p197"/>
            <p:cNvCxnSpPr/>
            <p:nvPr/>
          </p:nvCxnSpPr>
          <p:spPr>
            <a:xfrm>
              <a:off x="101550" y="2565175"/>
              <a:ext cx="0" cy="2472300"/>
            </a:xfrm>
            <a:prstGeom prst="straightConnector1">
              <a:avLst/>
            </a:prstGeom>
            <a:noFill/>
            <a:ln cap="flat" cmpd="sng" w="19050">
              <a:solidFill>
                <a:schemeClr val="lt1"/>
              </a:solidFill>
              <a:prstDash val="solid"/>
              <a:round/>
              <a:headEnd len="med" w="med" type="none"/>
              <a:tailEnd len="med" w="med" type="none"/>
            </a:ln>
          </p:spPr>
        </p:cxnSp>
      </p:grpSp>
      <p:sp>
        <p:nvSpPr>
          <p:cNvPr id="1354" name="Google Shape;1354;p197"/>
          <p:cNvSpPr txBox="1"/>
          <p:nvPr>
            <p:ph idx="1" type="subTitle"/>
          </p:nvPr>
        </p:nvSpPr>
        <p:spPr>
          <a:xfrm>
            <a:off x="656175" y="3176932"/>
            <a:ext cx="17631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355" name="Google Shape;1355;p197"/>
          <p:cNvSpPr txBox="1"/>
          <p:nvPr>
            <p:ph idx="2" type="subTitle"/>
          </p:nvPr>
        </p:nvSpPr>
        <p:spPr>
          <a:xfrm>
            <a:off x="2683325"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500">
                <a:solidFill>
                  <a:schemeClr val="lt2"/>
                </a:solidFill>
              </a:defRPr>
            </a:lvl2pPr>
            <a:lvl3pPr lvl="2" algn="ctr">
              <a:lnSpc>
                <a:spcPct val="100000"/>
              </a:lnSpc>
              <a:spcBef>
                <a:spcPts val="0"/>
              </a:spcBef>
              <a:spcAft>
                <a:spcPts val="0"/>
              </a:spcAft>
              <a:buNone/>
              <a:defRPr sz="1500">
                <a:solidFill>
                  <a:schemeClr val="lt2"/>
                </a:solidFill>
              </a:defRPr>
            </a:lvl3pPr>
            <a:lvl4pPr lvl="3" algn="ctr">
              <a:lnSpc>
                <a:spcPct val="100000"/>
              </a:lnSpc>
              <a:spcBef>
                <a:spcPts val="0"/>
              </a:spcBef>
              <a:spcAft>
                <a:spcPts val="0"/>
              </a:spcAft>
              <a:buNone/>
              <a:defRPr sz="1500">
                <a:solidFill>
                  <a:schemeClr val="lt2"/>
                </a:solidFill>
              </a:defRPr>
            </a:lvl4pPr>
            <a:lvl5pPr lvl="4" algn="ctr">
              <a:lnSpc>
                <a:spcPct val="100000"/>
              </a:lnSpc>
              <a:spcBef>
                <a:spcPts val="0"/>
              </a:spcBef>
              <a:spcAft>
                <a:spcPts val="0"/>
              </a:spcAft>
              <a:buNone/>
              <a:defRPr sz="1500">
                <a:solidFill>
                  <a:schemeClr val="lt2"/>
                </a:solidFill>
              </a:defRPr>
            </a:lvl5pPr>
            <a:lvl6pPr lvl="5" algn="ctr">
              <a:lnSpc>
                <a:spcPct val="100000"/>
              </a:lnSpc>
              <a:spcBef>
                <a:spcPts val="0"/>
              </a:spcBef>
              <a:spcAft>
                <a:spcPts val="0"/>
              </a:spcAft>
              <a:buNone/>
              <a:defRPr sz="1500">
                <a:solidFill>
                  <a:schemeClr val="lt2"/>
                </a:solidFill>
              </a:defRPr>
            </a:lvl6pPr>
            <a:lvl7pPr lvl="6" algn="ctr">
              <a:lnSpc>
                <a:spcPct val="100000"/>
              </a:lnSpc>
              <a:spcBef>
                <a:spcPts val="0"/>
              </a:spcBef>
              <a:spcAft>
                <a:spcPts val="0"/>
              </a:spcAft>
              <a:buNone/>
              <a:defRPr sz="1500">
                <a:solidFill>
                  <a:schemeClr val="lt2"/>
                </a:solidFill>
              </a:defRPr>
            </a:lvl7pPr>
            <a:lvl8pPr lvl="7" algn="ctr">
              <a:lnSpc>
                <a:spcPct val="100000"/>
              </a:lnSpc>
              <a:spcBef>
                <a:spcPts val="0"/>
              </a:spcBef>
              <a:spcAft>
                <a:spcPts val="0"/>
              </a:spcAft>
              <a:buNone/>
              <a:defRPr sz="1500">
                <a:solidFill>
                  <a:schemeClr val="lt2"/>
                </a:solidFill>
              </a:defRPr>
            </a:lvl8pPr>
            <a:lvl9pPr lvl="8" algn="ctr">
              <a:lnSpc>
                <a:spcPct val="100000"/>
              </a:lnSpc>
              <a:spcBef>
                <a:spcPts val="0"/>
              </a:spcBef>
              <a:spcAft>
                <a:spcPts val="0"/>
              </a:spcAft>
              <a:buNone/>
              <a:defRPr sz="1500">
                <a:solidFill>
                  <a:schemeClr val="lt2"/>
                </a:solidFill>
              </a:defRPr>
            </a:lvl9pPr>
          </a:lstStyle>
          <a:p/>
        </p:txBody>
      </p:sp>
      <p:sp>
        <p:nvSpPr>
          <p:cNvPr id="1356" name="Google Shape;1356;p197"/>
          <p:cNvSpPr txBox="1"/>
          <p:nvPr>
            <p:ph idx="3" type="subTitle"/>
          </p:nvPr>
        </p:nvSpPr>
        <p:spPr>
          <a:xfrm>
            <a:off x="6725625"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500">
                <a:solidFill>
                  <a:schemeClr val="lt2"/>
                </a:solidFill>
              </a:defRPr>
            </a:lvl2pPr>
            <a:lvl3pPr lvl="2" algn="ctr">
              <a:lnSpc>
                <a:spcPct val="100000"/>
              </a:lnSpc>
              <a:spcBef>
                <a:spcPts val="0"/>
              </a:spcBef>
              <a:spcAft>
                <a:spcPts val="0"/>
              </a:spcAft>
              <a:buNone/>
              <a:defRPr sz="1500">
                <a:solidFill>
                  <a:schemeClr val="lt2"/>
                </a:solidFill>
              </a:defRPr>
            </a:lvl3pPr>
            <a:lvl4pPr lvl="3" algn="ctr">
              <a:lnSpc>
                <a:spcPct val="100000"/>
              </a:lnSpc>
              <a:spcBef>
                <a:spcPts val="0"/>
              </a:spcBef>
              <a:spcAft>
                <a:spcPts val="0"/>
              </a:spcAft>
              <a:buNone/>
              <a:defRPr sz="1500">
                <a:solidFill>
                  <a:schemeClr val="lt2"/>
                </a:solidFill>
              </a:defRPr>
            </a:lvl4pPr>
            <a:lvl5pPr lvl="4" algn="ctr">
              <a:lnSpc>
                <a:spcPct val="100000"/>
              </a:lnSpc>
              <a:spcBef>
                <a:spcPts val="0"/>
              </a:spcBef>
              <a:spcAft>
                <a:spcPts val="0"/>
              </a:spcAft>
              <a:buNone/>
              <a:defRPr sz="1500">
                <a:solidFill>
                  <a:schemeClr val="lt2"/>
                </a:solidFill>
              </a:defRPr>
            </a:lvl5pPr>
            <a:lvl6pPr lvl="5" algn="ctr">
              <a:lnSpc>
                <a:spcPct val="100000"/>
              </a:lnSpc>
              <a:spcBef>
                <a:spcPts val="0"/>
              </a:spcBef>
              <a:spcAft>
                <a:spcPts val="0"/>
              </a:spcAft>
              <a:buNone/>
              <a:defRPr sz="1500">
                <a:solidFill>
                  <a:schemeClr val="lt2"/>
                </a:solidFill>
              </a:defRPr>
            </a:lvl6pPr>
            <a:lvl7pPr lvl="6" algn="ctr">
              <a:lnSpc>
                <a:spcPct val="100000"/>
              </a:lnSpc>
              <a:spcBef>
                <a:spcPts val="0"/>
              </a:spcBef>
              <a:spcAft>
                <a:spcPts val="0"/>
              </a:spcAft>
              <a:buNone/>
              <a:defRPr sz="1500">
                <a:solidFill>
                  <a:schemeClr val="lt2"/>
                </a:solidFill>
              </a:defRPr>
            </a:lvl7pPr>
            <a:lvl8pPr lvl="7" algn="ctr">
              <a:lnSpc>
                <a:spcPct val="100000"/>
              </a:lnSpc>
              <a:spcBef>
                <a:spcPts val="0"/>
              </a:spcBef>
              <a:spcAft>
                <a:spcPts val="0"/>
              </a:spcAft>
              <a:buNone/>
              <a:defRPr sz="1500">
                <a:solidFill>
                  <a:schemeClr val="lt2"/>
                </a:solidFill>
              </a:defRPr>
            </a:lvl8pPr>
            <a:lvl9pPr lvl="8" algn="ctr">
              <a:lnSpc>
                <a:spcPct val="100000"/>
              </a:lnSpc>
              <a:spcBef>
                <a:spcPts val="0"/>
              </a:spcBef>
              <a:spcAft>
                <a:spcPts val="0"/>
              </a:spcAft>
              <a:buNone/>
              <a:defRPr sz="1500">
                <a:solidFill>
                  <a:schemeClr val="lt2"/>
                </a:solidFill>
              </a:defRPr>
            </a:lvl9pPr>
          </a:lstStyle>
          <a:p/>
        </p:txBody>
      </p:sp>
      <p:sp>
        <p:nvSpPr>
          <p:cNvPr id="1357" name="Google Shape;1357;p197"/>
          <p:cNvSpPr txBox="1"/>
          <p:nvPr>
            <p:ph idx="4" type="subTitle"/>
          </p:nvPr>
        </p:nvSpPr>
        <p:spPr>
          <a:xfrm>
            <a:off x="4710283"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358" name="Google Shape;1358;p197"/>
          <p:cNvSpPr txBox="1"/>
          <p:nvPr>
            <p:ph type="title"/>
          </p:nvPr>
        </p:nvSpPr>
        <p:spPr>
          <a:xfrm>
            <a:off x="1782363" y="321150"/>
            <a:ext cx="5580300" cy="6348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0">
  <p:cSld name="CUSTOM_2_1_1_1">
    <p:bg>
      <p:bgPr>
        <a:solidFill>
          <a:schemeClr val="dk1"/>
        </a:solidFill>
      </p:bgPr>
    </p:bg>
    <p:spTree>
      <p:nvGrpSpPr>
        <p:cNvPr id="1359" name="Shape 1359"/>
        <p:cNvGrpSpPr/>
        <p:nvPr/>
      </p:nvGrpSpPr>
      <p:grpSpPr>
        <a:xfrm>
          <a:off x="0" y="0"/>
          <a:ext cx="0" cy="0"/>
          <a:chOff x="0" y="0"/>
          <a:chExt cx="0" cy="0"/>
        </a:xfrm>
      </p:grpSpPr>
      <p:sp>
        <p:nvSpPr>
          <p:cNvPr id="1360" name="Google Shape;1360;p19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98"/>
          <p:cNvSpPr txBox="1"/>
          <p:nvPr>
            <p:ph idx="1" type="subTitle"/>
          </p:nvPr>
        </p:nvSpPr>
        <p:spPr>
          <a:xfrm>
            <a:off x="5210075" y="2870672"/>
            <a:ext cx="17631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62" name="Google Shape;1362;p198"/>
          <p:cNvSpPr txBox="1"/>
          <p:nvPr>
            <p:ph idx="2" type="subTitle"/>
          </p:nvPr>
        </p:nvSpPr>
        <p:spPr>
          <a:xfrm>
            <a:off x="5210075" y="3877838"/>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63" name="Google Shape;1363;p198"/>
          <p:cNvSpPr txBox="1"/>
          <p:nvPr>
            <p:ph idx="3" type="subTitle"/>
          </p:nvPr>
        </p:nvSpPr>
        <p:spPr>
          <a:xfrm>
            <a:off x="5210075" y="837463"/>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64" name="Google Shape;1364;p198"/>
          <p:cNvSpPr txBox="1"/>
          <p:nvPr>
            <p:ph idx="4" type="subTitle"/>
          </p:nvPr>
        </p:nvSpPr>
        <p:spPr>
          <a:xfrm>
            <a:off x="5210075" y="1849820"/>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65" name="Google Shape;1365;p198"/>
          <p:cNvSpPr txBox="1"/>
          <p:nvPr>
            <p:ph type="title"/>
          </p:nvPr>
        </p:nvSpPr>
        <p:spPr>
          <a:xfrm>
            <a:off x="713225" y="1825729"/>
            <a:ext cx="2930400" cy="14649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1">
  <p:cSld name="CUSTOM_2_2">
    <p:spTree>
      <p:nvGrpSpPr>
        <p:cNvPr id="1366" name="Shape 1366"/>
        <p:cNvGrpSpPr/>
        <p:nvPr/>
      </p:nvGrpSpPr>
      <p:grpSpPr>
        <a:xfrm>
          <a:off x="0" y="0"/>
          <a:ext cx="0" cy="0"/>
          <a:chOff x="0" y="0"/>
          <a:chExt cx="0" cy="0"/>
        </a:xfrm>
      </p:grpSpPr>
      <p:sp>
        <p:nvSpPr>
          <p:cNvPr id="1367" name="Google Shape;1367;p19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99"/>
          <p:cNvSpPr/>
          <p:nvPr/>
        </p:nvSpPr>
        <p:spPr>
          <a:xfrm rot="-5400000">
            <a:off x="791250" y="1657225"/>
            <a:ext cx="2261700" cy="381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369" name="Google Shape;1369;p199"/>
          <p:cNvSpPr/>
          <p:nvPr/>
        </p:nvSpPr>
        <p:spPr>
          <a:xfrm rot="-5400000">
            <a:off x="6100626" y="-249300"/>
            <a:ext cx="2261700" cy="384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cxnSp>
        <p:nvCxnSpPr>
          <p:cNvPr id="1370" name="Google Shape;1370;p199"/>
          <p:cNvCxnSpPr/>
          <p:nvPr/>
        </p:nvCxnSpPr>
        <p:spPr>
          <a:xfrm rot="10800000">
            <a:off x="102175" y="2435250"/>
            <a:ext cx="0" cy="2256600"/>
          </a:xfrm>
          <a:prstGeom prst="straightConnector1">
            <a:avLst/>
          </a:prstGeom>
          <a:noFill/>
          <a:ln cap="flat" cmpd="sng" w="19050">
            <a:solidFill>
              <a:schemeClr val="lt1"/>
            </a:solidFill>
            <a:prstDash val="solid"/>
            <a:round/>
            <a:headEnd len="med" w="med" type="none"/>
            <a:tailEnd len="med" w="med" type="none"/>
          </a:ln>
        </p:spPr>
      </p:cxnSp>
      <p:cxnSp>
        <p:nvCxnSpPr>
          <p:cNvPr id="1371" name="Google Shape;1371;p199"/>
          <p:cNvCxnSpPr/>
          <p:nvPr/>
        </p:nvCxnSpPr>
        <p:spPr>
          <a:xfrm rot="10800000">
            <a:off x="9042450" y="542550"/>
            <a:ext cx="0" cy="2256600"/>
          </a:xfrm>
          <a:prstGeom prst="straightConnector1">
            <a:avLst/>
          </a:prstGeom>
          <a:noFill/>
          <a:ln cap="flat" cmpd="sng" w="19050">
            <a:solidFill>
              <a:schemeClr val="lt1"/>
            </a:solidFill>
            <a:prstDash val="solid"/>
            <a:round/>
            <a:headEnd len="med" w="med" type="none"/>
            <a:tailEnd len="med" w="med" type="none"/>
          </a:ln>
        </p:spPr>
      </p:cxnSp>
      <p:sp>
        <p:nvSpPr>
          <p:cNvPr id="1372" name="Google Shape;1372;p199"/>
          <p:cNvSpPr txBox="1"/>
          <p:nvPr>
            <p:ph idx="1" type="subTitle"/>
          </p:nvPr>
        </p:nvSpPr>
        <p:spPr>
          <a:xfrm>
            <a:off x="638712" y="369595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73" name="Google Shape;1373;p199"/>
          <p:cNvSpPr txBox="1"/>
          <p:nvPr>
            <p:ph idx="2" type="subTitle"/>
          </p:nvPr>
        </p:nvSpPr>
        <p:spPr>
          <a:xfrm>
            <a:off x="638700" y="2992465"/>
            <a:ext cx="28245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74" name="Google Shape;1374;p199"/>
          <p:cNvSpPr txBox="1"/>
          <p:nvPr>
            <p:ph idx="3" type="subTitle"/>
          </p:nvPr>
        </p:nvSpPr>
        <p:spPr>
          <a:xfrm>
            <a:off x="638712" y="2708842"/>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75" name="Google Shape;1375;p199"/>
          <p:cNvSpPr txBox="1"/>
          <p:nvPr>
            <p:ph idx="4" type="subTitle"/>
          </p:nvPr>
        </p:nvSpPr>
        <p:spPr>
          <a:xfrm>
            <a:off x="638700" y="3979363"/>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76" name="Google Shape;1376;p199"/>
          <p:cNvSpPr txBox="1"/>
          <p:nvPr>
            <p:ph idx="5" type="subTitle"/>
          </p:nvPr>
        </p:nvSpPr>
        <p:spPr>
          <a:xfrm>
            <a:off x="5659138" y="817580"/>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77" name="Google Shape;1377;p199"/>
          <p:cNvSpPr txBox="1"/>
          <p:nvPr>
            <p:ph idx="6" type="subTitle"/>
          </p:nvPr>
        </p:nvSpPr>
        <p:spPr>
          <a:xfrm>
            <a:off x="5659138" y="2085210"/>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78" name="Google Shape;1378;p199"/>
          <p:cNvSpPr txBox="1"/>
          <p:nvPr>
            <p:ph idx="7" type="subTitle"/>
          </p:nvPr>
        </p:nvSpPr>
        <p:spPr>
          <a:xfrm>
            <a:off x="5659138" y="18041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79" name="Google Shape;1379;p199"/>
          <p:cNvSpPr txBox="1"/>
          <p:nvPr>
            <p:ph idx="8" type="subTitle"/>
          </p:nvPr>
        </p:nvSpPr>
        <p:spPr>
          <a:xfrm>
            <a:off x="5659138" y="1100466"/>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80" name="Google Shape;1380;p199"/>
          <p:cNvSpPr txBox="1"/>
          <p:nvPr>
            <p:ph type="title"/>
          </p:nvPr>
        </p:nvSpPr>
        <p:spPr>
          <a:xfrm>
            <a:off x="614437" y="321594"/>
            <a:ext cx="3834300" cy="599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2">
  <p:cSld name="CUSTOM_2_2_1">
    <p:spTree>
      <p:nvGrpSpPr>
        <p:cNvPr id="1381" name="Shape 1381"/>
        <p:cNvGrpSpPr/>
        <p:nvPr/>
      </p:nvGrpSpPr>
      <p:grpSpPr>
        <a:xfrm>
          <a:off x="0" y="0"/>
          <a:ext cx="0" cy="0"/>
          <a:chOff x="0" y="0"/>
          <a:chExt cx="0" cy="0"/>
        </a:xfrm>
      </p:grpSpPr>
      <p:sp>
        <p:nvSpPr>
          <p:cNvPr id="1382" name="Google Shape;1382;p20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00"/>
          <p:cNvSpPr txBox="1"/>
          <p:nvPr>
            <p:ph idx="1" type="subTitle"/>
          </p:nvPr>
        </p:nvSpPr>
        <p:spPr>
          <a:xfrm>
            <a:off x="2844037"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84" name="Google Shape;1384;p200"/>
          <p:cNvSpPr txBox="1"/>
          <p:nvPr>
            <p:ph idx="2" type="subTitle"/>
          </p:nvPr>
        </p:nvSpPr>
        <p:spPr>
          <a:xfrm>
            <a:off x="766875" y="2110195"/>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85" name="Google Shape;1385;p200"/>
          <p:cNvSpPr txBox="1"/>
          <p:nvPr>
            <p:ph idx="3" type="subTitle"/>
          </p:nvPr>
        </p:nvSpPr>
        <p:spPr>
          <a:xfrm>
            <a:off x="766887" y="1738347"/>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86" name="Google Shape;1386;p200"/>
          <p:cNvSpPr txBox="1"/>
          <p:nvPr>
            <p:ph idx="4" type="subTitle"/>
          </p:nvPr>
        </p:nvSpPr>
        <p:spPr>
          <a:xfrm>
            <a:off x="2844025" y="2109968"/>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87" name="Google Shape;1387;p200"/>
          <p:cNvSpPr txBox="1"/>
          <p:nvPr>
            <p:ph idx="5" type="subTitle"/>
          </p:nvPr>
        </p:nvSpPr>
        <p:spPr>
          <a:xfrm>
            <a:off x="4919363" y="17383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88" name="Google Shape;1388;p200"/>
          <p:cNvSpPr txBox="1"/>
          <p:nvPr>
            <p:ph idx="6" type="subTitle"/>
          </p:nvPr>
        </p:nvSpPr>
        <p:spPr>
          <a:xfrm>
            <a:off x="6996513" y="2107626"/>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89" name="Google Shape;1389;p200"/>
          <p:cNvSpPr txBox="1"/>
          <p:nvPr>
            <p:ph idx="7" type="subTitle"/>
          </p:nvPr>
        </p:nvSpPr>
        <p:spPr>
          <a:xfrm>
            <a:off x="6996513"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390" name="Google Shape;1390;p200"/>
          <p:cNvSpPr txBox="1"/>
          <p:nvPr>
            <p:ph idx="8" type="subTitle"/>
          </p:nvPr>
        </p:nvSpPr>
        <p:spPr>
          <a:xfrm>
            <a:off x="4919363" y="2109457"/>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391" name="Google Shape;1391;p200"/>
          <p:cNvSpPr txBox="1"/>
          <p:nvPr>
            <p:ph type="title"/>
          </p:nvPr>
        </p:nvSpPr>
        <p:spPr>
          <a:xfrm>
            <a:off x="2654850" y="321594"/>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392" name="Shape 1392"/>
        <p:cNvGrpSpPr/>
        <p:nvPr/>
      </p:nvGrpSpPr>
      <p:grpSpPr>
        <a:xfrm>
          <a:off x="0" y="0"/>
          <a:ext cx="0" cy="0"/>
          <a:chOff x="0" y="0"/>
          <a:chExt cx="0" cy="0"/>
        </a:xfrm>
      </p:grpSpPr>
      <p:sp>
        <p:nvSpPr>
          <p:cNvPr id="1393" name="Google Shape;1393;p201"/>
          <p:cNvSpPr/>
          <p:nvPr/>
        </p:nvSpPr>
        <p:spPr>
          <a:xfrm>
            <a:off x="12520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01"/>
          <p:cNvSpPr/>
          <p:nvPr/>
        </p:nvSpPr>
        <p:spPr>
          <a:xfrm>
            <a:off x="2662900" y="1745225"/>
            <a:ext cx="3865500" cy="346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01"/>
          <p:cNvSpPr txBox="1"/>
          <p:nvPr/>
        </p:nvSpPr>
        <p:spPr>
          <a:xfrm>
            <a:off x="3311250" y="3765800"/>
            <a:ext cx="2521500" cy="604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100">
                <a:solidFill>
                  <a:schemeClr val="lt1"/>
                </a:solidFill>
                <a:latin typeface="Overpass ExtraLight"/>
                <a:ea typeface="Overpass ExtraLight"/>
                <a:cs typeface="Overpass ExtraLight"/>
                <a:sym typeface="Overpass ExtraLight"/>
              </a:rPr>
              <a:t>CREDITS: This presentation template was created by</a:t>
            </a:r>
            <a:r>
              <a:rPr b="1" lang="en" sz="1100">
                <a:solidFill>
                  <a:schemeClr val="lt1"/>
                </a:solidFill>
                <a:latin typeface="Overpass"/>
                <a:ea typeface="Overpass"/>
                <a:cs typeface="Overpass"/>
                <a:sym typeface="Overpass"/>
              </a:rPr>
              <a:t> Slidesgo</a:t>
            </a:r>
            <a:r>
              <a:rPr lang="en" sz="1100">
                <a:solidFill>
                  <a:schemeClr val="lt1"/>
                </a:solidFill>
                <a:latin typeface="Overpass ExtraLight"/>
                <a:ea typeface="Overpass ExtraLight"/>
                <a:cs typeface="Overpass ExtraLight"/>
                <a:sym typeface="Overpass ExtraLight"/>
              </a:rPr>
              <a:t>, including icons by </a:t>
            </a:r>
            <a:r>
              <a:rPr b="1" lang="en" sz="1100">
                <a:solidFill>
                  <a:schemeClr val="lt1"/>
                </a:solidFill>
                <a:latin typeface="Overpass"/>
                <a:ea typeface="Overpass"/>
                <a:cs typeface="Overpass"/>
                <a:sym typeface="Overpass"/>
              </a:rPr>
              <a:t>Flaticon,</a:t>
            </a:r>
            <a:r>
              <a:rPr lang="en" sz="1100">
                <a:solidFill>
                  <a:schemeClr val="lt1"/>
                </a:solidFill>
                <a:latin typeface="Overpass ExtraLight"/>
                <a:ea typeface="Overpass ExtraLight"/>
                <a:cs typeface="Overpass ExtraLight"/>
                <a:sym typeface="Overpass ExtraLight"/>
              </a:rPr>
              <a:t> and infographics &amp; images by </a:t>
            </a:r>
            <a:r>
              <a:rPr b="1" lang="en" sz="1100">
                <a:solidFill>
                  <a:schemeClr val="lt1"/>
                </a:solidFill>
                <a:latin typeface="Overpass"/>
                <a:ea typeface="Overpass"/>
                <a:cs typeface="Overpass"/>
                <a:sym typeface="Overpass"/>
              </a:rPr>
              <a:t>Freepik. </a:t>
            </a:r>
            <a:endParaRPr b="1" sz="1100">
              <a:solidFill>
                <a:schemeClr val="lt1"/>
              </a:solidFill>
              <a:latin typeface="Overpass"/>
              <a:ea typeface="Overpass"/>
              <a:cs typeface="Overpass"/>
              <a:sym typeface="Overpass"/>
            </a:endParaRPr>
          </a:p>
        </p:txBody>
      </p:sp>
      <p:sp>
        <p:nvSpPr>
          <p:cNvPr id="1396" name="Google Shape;1396;p201"/>
          <p:cNvSpPr txBox="1"/>
          <p:nvPr>
            <p:ph type="title"/>
          </p:nvPr>
        </p:nvSpPr>
        <p:spPr>
          <a:xfrm>
            <a:off x="2680525" y="663091"/>
            <a:ext cx="3834300" cy="10371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97" name="Google Shape;1397;p201"/>
          <p:cNvSpPr txBox="1"/>
          <p:nvPr>
            <p:ph idx="1" type="subTitle"/>
          </p:nvPr>
        </p:nvSpPr>
        <p:spPr>
          <a:xfrm>
            <a:off x="2773100" y="1898029"/>
            <a:ext cx="3571500" cy="1208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2"/>
                </a:solidFill>
              </a:defRPr>
            </a:lvl2pPr>
            <a:lvl3pPr lvl="2" algn="ctr">
              <a:lnSpc>
                <a:spcPct val="100000"/>
              </a:lnSpc>
              <a:spcBef>
                <a:spcPts val="0"/>
              </a:spcBef>
              <a:spcAft>
                <a:spcPts val="0"/>
              </a:spcAft>
              <a:buNone/>
              <a:defRPr sz="1400">
                <a:solidFill>
                  <a:schemeClr val="lt2"/>
                </a:solidFill>
              </a:defRPr>
            </a:lvl3pPr>
            <a:lvl4pPr lvl="3" algn="ctr">
              <a:lnSpc>
                <a:spcPct val="100000"/>
              </a:lnSpc>
              <a:spcBef>
                <a:spcPts val="0"/>
              </a:spcBef>
              <a:spcAft>
                <a:spcPts val="0"/>
              </a:spcAft>
              <a:buNone/>
              <a:defRPr sz="1400">
                <a:solidFill>
                  <a:schemeClr val="lt2"/>
                </a:solidFill>
              </a:defRPr>
            </a:lvl4pPr>
            <a:lvl5pPr lvl="4" algn="ctr">
              <a:lnSpc>
                <a:spcPct val="100000"/>
              </a:lnSpc>
              <a:spcBef>
                <a:spcPts val="0"/>
              </a:spcBef>
              <a:spcAft>
                <a:spcPts val="0"/>
              </a:spcAft>
              <a:buNone/>
              <a:defRPr sz="1400">
                <a:solidFill>
                  <a:schemeClr val="lt2"/>
                </a:solidFill>
              </a:defRPr>
            </a:lvl5pPr>
            <a:lvl6pPr lvl="5" algn="ctr">
              <a:lnSpc>
                <a:spcPct val="100000"/>
              </a:lnSpc>
              <a:spcBef>
                <a:spcPts val="0"/>
              </a:spcBef>
              <a:spcAft>
                <a:spcPts val="0"/>
              </a:spcAft>
              <a:buNone/>
              <a:defRPr sz="1400">
                <a:solidFill>
                  <a:schemeClr val="lt2"/>
                </a:solidFill>
              </a:defRPr>
            </a:lvl6pPr>
            <a:lvl7pPr lvl="6" algn="ctr">
              <a:lnSpc>
                <a:spcPct val="100000"/>
              </a:lnSpc>
              <a:spcBef>
                <a:spcPts val="0"/>
              </a:spcBef>
              <a:spcAft>
                <a:spcPts val="0"/>
              </a:spcAft>
              <a:buNone/>
              <a:defRPr sz="1400">
                <a:solidFill>
                  <a:schemeClr val="lt2"/>
                </a:solidFill>
              </a:defRPr>
            </a:lvl7pPr>
            <a:lvl8pPr lvl="7" algn="ctr">
              <a:lnSpc>
                <a:spcPct val="100000"/>
              </a:lnSpc>
              <a:spcBef>
                <a:spcPts val="0"/>
              </a:spcBef>
              <a:spcAft>
                <a:spcPts val="0"/>
              </a:spcAft>
              <a:buNone/>
              <a:defRPr sz="1400">
                <a:solidFill>
                  <a:schemeClr val="lt2"/>
                </a:solidFill>
              </a:defRPr>
            </a:lvl8pPr>
            <a:lvl9pPr lvl="8" algn="ctr">
              <a:lnSpc>
                <a:spcPct val="100000"/>
              </a:lnSpc>
              <a:spcBef>
                <a:spcPts val="0"/>
              </a:spcBef>
              <a:spcAft>
                <a:spcPts val="0"/>
              </a:spcAft>
              <a:buNone/>
              <a:defRPr sz="1400">
                <a:solidFill>
                  <a:schemeClr val="lt2"/>
                </a:solidFill>
              </a:defRPr>
            </a:lvl9pPr>
          </a:lstStyle>
          <a:p/>
        </p:txBody>
      </p:sp>
      <p:cxnSp>
        <p:nvCxnSpPr>
          <p:cNvPr id="1398" name="Google Shape;1398;p201"/>
          <p:cNvCxnSpPr/>
          <p:nvPr/>
        </p:nvCxnSpPr>
        <p:spPr>
          <a:xfrm>
            <a:off x="2661313" y="5037300"/>
            <a:ext cx="38727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_1_1_1">
    <p:bg>
      <p:bgPr>
        <a:solidFill>
          <a:schemeClr val="dk1"/>
        </a:solidFill>
      </p:bgPr>
    </p:bg>
    <p:spTree>
      <p:nvGrpSpPr>
        <p:cNvPr id="1399" name="Shape 1399"/>
        <p:cNvGrpSpPr/>
        <p:nvPr/>
      </p:nvGrpSpPr>
      <p:grpSpPr>
        <a:xfrm>
          <a:off x="0" y="0"/>
          <a:ext cx="0" cy="0"/>
          <a:chOff x="0" y="0"/>
          <a:chExt cx="0" cy="0"/>
        </a:xfrm>
      </p:grpSpPr>
      <p:sp>
        <p:nvSpPr>
          <p:cNvPr id="1400" name="Google Shape;1400;p202"/>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_2_1_1">
    <p:spTree>
      <p:nvGrpSpPr>
        <p:cNvPr id="1401" name="Shape 1401"/>
        <p:cNvGrpSpPr/>
        <p:nvPr/>
      </p:nvGrpSpPr>
      <p:grpSpPr>
        <a:xfrm>
          <a:off x="0" y="0"/>
          <a:ext cx="0" cy="0"/>
          <a:chOff x="0" y="0"/>
          <a:chExt cx="0" cy="0"/>
        </a:xfrm>
      </p:grpSpPr>
      <p:sp>
        <p:nvSpPr>
          <p:cNvPr id="1402" name="Google Shape;1402;p20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03"/>
          <p:cNvSpPr txBox="1"/>
          <p:nvPr>
            <p:ph idx="1" type="subTitle"/>
          </p:nvPr>
        </p:nvSpPr>
        <p:spPr>
          <a:xfrm>
            <a:off x="2844037"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404" name="Google Shape;1404;p203"/>
          <p:cNvSpPr txBox="1"/>
          <p:nvPr>
            <p:ph idx="2" type="subTitle"/>
          </p:nvPr>
        </p:nvSpPr>
        <p:spPr>
          <a:xfrm>
            <a:off x="766875" y="2110195"/>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405" name="Google Shape;1405;p203"/>
          <p:cNvSpPr txBox="1"/>
          <p:nvPr>
            <p:ph idx="3" type="subTitle"/>
          </p:nvPr>
        </p:nvSpPr>
        <p:spPr>
          <a:xfrm>
            <a:off x="766887" y="1738347"/>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406" name="Google Shape;1406;p203"/>
          <p:cNvSpPr txBox="1"/>
          <p:nvPr>
            <p:ph idx="4" type="subTitle"/>
          </p:nvPr>
        </p:nvSpPr>
        <p:spPr>
          <a:xfrm>
            <a:off x="2844025" y="2109968"/>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407" name="Google Shape;1407;p203"/>
          <p:cNvSpPr txBox="1"/>
          <p:nvPr>
            <p:ph idx="5" type="subTitle"/>
          </p:nvPr>
        </p:nvSpPr>
        <p:spPr>
          <a:xfrm>
            <a:off x="4919363" y="17383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408" name="Google Shape;1408;p203"/>
          <p:cNvSpPr txBox="1"/>
          <p:nvPr>
            <p:ph idx="6" type="subTitle"/>
          </p:nvPr>
        </p:nvSpPr>
        <p:spPr>
          <a:xfrm>
            <a:off x="6996513" y="2107626"/>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409" name="Google Shape;1409;p203"/>
          <p:cNvSpPr txBox="1"/>
          <p:nvPr>
            <p:ph idx="7" type="subTitle"/>
          </p:nvPr>
        </p:nvSpPr>
        <p:spPr>
          <a:xfrm>
            <a:off x="6996513"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410" name="Google Shape;1410;p203"/>
          <p:cNvSpPr txBox="1"/>
          <p:nvPr>
            <p:ph idx="8" type="subTitle"/>
          </p:nvPr>
        </p:nvSpPr>
        <p:spPr>
          <a:xfrm>
            <a:off x="4919363" y="2109457"/>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411" name="Shape 1411"/>
        <p:cNvGrpSpPr/>
        <p:nvPr/>
      </p:nvGrpSpPr>
      <p:grpSpPr>
        <a:xfrm>
          <a:off x="0" y="0"/>
          <a:ext cx="0" cy="0"/>
          <a:chOff x="0" y="0"/>
          <a:chExt cx="0" cy="0"/>
        </a:xfrm>
      </p:grpSpPr>
      <p:sp>
        <p:nvSpPr>
          <p:cNvPr id="1412" name="Google Shape;1412;p204"/>
          <p:cNvSpPr txBox="1"/>
          <p:nvPr>
            <p:ph type="title"/>
          </p:nvPr>
        </p:nvSpPr>
        <p:spPr>
          <a:xfrm>
            <a:off x="321475" y="184073"/>
            <a:ext cx="7072200" cy="5217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AA0024"/>
              </a:buClr>
              <a:buSzPts val="2400"/>
              <a:buFont typeface="Arial"/>
              <a:buNone/>
              <a:defRPr b="1" i="0" sz="2400" u="none" cap="none" strike="noStrike">
                <a:solidFill>
                  <a:srgbClr val="AA0024"/>
                </a:solidFill>
                <a:latin typeface="Arial"/>
                <a:ea typeface="Arial"/>
                <a:cs typeface="Arial"/>
                <a:sym typeface="Arial"/>
              </a:defRPr>
            </a:lvl1pPr>
            <a:lvl2pPr indent="0" lvl="1" marL="0" marR="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2pPr>
            <a:lvl3pPr indent="0" lvl="2" marL="0" marR="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3pPr>
            <a:lvl4pPr indent="0" lvl="3" marL="0" marR="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4pPr>
            <a:lvl5pPr indent="0" lvl="4" marL="0" marR="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5pPr>
            <a:lvl6pPr indent="0" lvl="5" marL="0" marR="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6pPr>
            <a:lvl7pPr indent="0" lvl="6" marL="0" marR="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7pPr>
            <a:lvl8pPr indent="0" lvl="7" marL="0" marR="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8pPr>
            <a:lvl9pPr indent="0" lvl="8" marL="0" marR="0" algn="l">
              <a:lnSpc>
                <a:spcPct val="100000"/>
              </a:lnSpc>
              <a:spcBef>
                <a:spcPts val="0"/>
              </a:spcBef>
              <a:spcAft>
                <a:spcPts val="0"/>
              </a:spcAft>
              <a:buClr>
                <a:srgbClr val="AA0024"/>
              </a:buClr>
              <a:buSzPts val="3100"/>
              <a:buFont typeface="Arial"/>
              <a:buNone/>
              <a:defRPr b="1" i="0" sz="3100" u="none" cap="none" strike="noStrike">
                <a:solidFill>
                  <a:srgbClr val="AA0024"/>
                </a:solidFill>
                <a:latin typeface="Arial"/>
                <a:ea typeface="Arial"/>
                <a:cs typeface="Arial"/>
                <a:sym typeface="Arial"/>
              </a:defRPr>
            </a:lvl9pPr>
          </a:lstStyle>
          <a:p/>
        </p:txBody>
      </p:sp>
      <p:sp>
        <p:nvSpPr>
          <p:cNvPr id="1413" name="Google Shape;1413;p204"/>
          <p:cNvSpPr txBox="1"/>
          <p:nvPr>
            <p:ph idx="12" type="sldNum"/>
          </p:nvPr>
        </p:nvSpPr>
        <p:spPr>
          <a:xfrm>
            <a:off x="3771899" y="4864458"/>
            <a:ext cx="1600200" cy="92400"/>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1pPr>
            <a:lvl2pPr indent="0" lvl="1"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2pPr>
            <a:lvl3pPr indent="0" lvl="2"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3pPr>
            <a:lvl4pPr indent="0" lvl="3"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4pPr>
            <a:lvl5pPr indent="0" lvl="4"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5pPr>
            <a:lvl6pPr indent="0" lvl="5"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6pPr>
            <a:lvl7pPr indent="0" lvl="6"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7pPr>
            <a:lvl8pPr indent="0" lvl="7"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8pPr>
            <a:lvl9pPr indent="0" lvl="8" marL="0" marR="0" algn="ctr">
              <a:lnSpc>
                <a:spcPct val="100000"/>
              </a:lnSpc>
              <a:spcBef>
                <a:spcPts val="0"/>
              </a:spcBef>
              <a:spcAft>
                <a:spcPts val="0"/>
              </a:spcAft>
              <a:buClr>
                <a:srgbClr val="53585F"/>
              </a:buClr>
              <a:buSzPts val="200"/>
              <a:buFont typeface="Arial"/>
              <a:buNone/>
              <a:defRPr b="0" i="0" sz="600" u="none" cap="none" strike="noStrike">
                <a:solidFill>
                  <a:srgbClr val="53585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0" name="Shape 1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2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3"/>
          <p:cNvSpPr/>
          <p:nvPr/>
        </p:nvSpPr>
        <p:spPr>
          <a:xfrm>
            <a:off x="3740500" y="1865638"/>
            <a:ext cx="5473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23"/>
          <p:cNvCxnSpPr/>
          <p:nvPr/>
        </p:nvCxnSpPr>
        <p:spPr>
          <a:xfrm>
            <a:off x="9042625" y="1877800"/>
            <a:ext cx="2400" cy="1112100"/>
          </a:xfrm>
          <a:prstGeom prst="straightConnector1">
            <a:avLst/>
          </a:prstGeom>
          <a:noFill/>
          <a:ln cap="flat" cmpd="sng" w="19050">
            <a:solidFill>
              <a:schemeClr val="lt1"/>
            </a:solidFill>
            <a:prstDash val="solid"/>
            <a:round/>
            <a:headEnd len="med" w="med" type="none"/>
            <a:tailEnd len="med" w="med" type="none"/>
          </a:ln>
        </p:spPr>
      </p:cxnSp>
      <p:sp>
        <p:nvSpPr>
          <p:cNvPr id="91" name="Google Shape;91;p23"/>
          <p:cNvSpPr txBox="1"/>
          <p:nvPr>
            <p:ph hasCustomPrompt="1" type="title"/>
          </p:nvPr>
        </p:nvSpPr>
        <p:spPr>
          <a:xfrm>
            <a:off x="2052200" y="2001425"/>
            <a:ext cx="16632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2" name="Google Shape;92;p23"/>
          <p:cNvSpPr txBox="1"/>
          <p:nvPr>
            <p:ph idx="2" type="title"/>
          </p:nvPr>
        </p:nvSpPr>
        <p:spPr>
          <a:xfrm>
            <a:off x="4454300" y="1753298"/>
            <a:ext cx="4321500" cy="123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Overpass"/>
              <a:buNone/>
              <a:defRPr b="1" sz="9600">
                <a:solidFill>
                  <a:schemeClr val="lt1"/>
                </a:solidFill>
              </a:defRPr>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93" name="Google Shape;93;p23"/>
          <p:cNvSpPr txBox="1"/>
          <p:nvPr>
            <p:ph idx="1" type="subTitle"/>
          </p:nvPr>
        </p:nvSpPr>
        <p:spPr>
          <a:xfrm>
            <a:off x="4468205" y="3131645"/>
            <a:ext cx="3834000" cy="63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17" name="Shape 1417"/>
        <p:cNvGrpSpPr/>
        <p:nvPr/>
      </p:nvGrpSpPr>
      <p:grpSpPr>
        <a:xfrm>
          <a:off x="0" y="0"/>
          <a:ext cx="0" cy="0"/>
          <a:chOff x="0" y="0"/>
          <a:chExt cx="0" cy="0"/>
        </a:xfrm>
      </p:grpSpPr>
      <p:sp>
        <p:nvSpPr>
          <p:cNvPr id="1418" name="Google Shape;1418;p20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06"/>
          <p:cNvSpPr/>
          <p:nvPr/>
        </p:nvSpPr>
        <p:spPr>
          <a:xfrm>
            <a:off x="-94450" y="2571750"/>
            <a:ext cx="9308100" cy="258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0" name="Google Shape;1420;p206"/>
          <p:cNvGrpSpPr/>
          <p:nvPr/>
        </p:nvGrpSpPr>
        <p:grpSpPr>
          <a:xfrm>
            <a:off x="103225" y="2571750"/>
            <a:ext cx="8940900" cy="2481600"/>
            <a:chOff x="103225" y="2571750"/>
            <a:chExt cx="8940900" cy="2481600"/>
          </a:xfrm>
        </p:grpSpPr>
        <p:cxnSp>
          <p:nvCxnSpPr>
            <p:cNvPr id="1421" name="Google Shape;1421;p206"/>
            <p:cNvCxnSpPr/>
            <p:nvPr/>
          </p:nvCxnSpPr>
          <p:spPr>
            <a:xfrm>
              <a:off x="103225" y="2571750"/>
              <a:ext cx="0" cy="2481600"/>
            </a:xfrm>
            <a:prstGeom prst="straightConnector1">
              <a:avLst/>
            </a:prstGeom>
            <a:noFill/>
            <a:ln cap="flat" cmpd="sng" w="19050">
              <a:solidFill>
                <a:schemeClr val="lt1"/>
              </a:solidFill>
              <a:prstDash val="solid"/>
              <a:round/>
              <a:headEnd len="med" w="med" type="none"/>
              <a:tailEnd len="med" w="med" type="none"/>
            </a:ln>
          </p:spPr>
        </p:cxnSp>
        <p:cxnSp>
          <p:nvCxnSpPr>
            <p:cNvPr id="1422" name="Google Shape;1422;p206"/>
            <p:cNvCxnSpPr/>
            <p:nvPr/>
          </p:nvCxnSpPr>
          <p:spPr>
            <a:xfrm>
              <a:off x="9044125" y="2571750"/>
              <a:ext cx="0" cy="2481600"/>
            </a:xfrm>
            <a:prstGeom prst="straightConnector1">
              <a:avLst/>
            </a:prstGeom>
            <a:noFill/>
            <a:ln cap="flat" cmpd="sng" w="19050">
              <a:solidFill>
                <a:schemeClr val="lt1"/>
              </a:solidFill>
              <a:prstDash val="solid"/>
              <a:round/>
              <a:headEnd len="med" w="med" type="none"/>
              <a:tailEnd len="med" w="med" type="none"/>
            </a:ln>
          </p:spPr>
        </p:cxnSp>
        <p:cxnSp>
          <p:nvCxnSpPr>
            <p:cNvPr id="1423" name="Google Shape;1423;p206"/>
            <p:cNvCxnSpPr/>
            <p:nvPr/>
          </p:nvCxnSpPr>
          <p:spPr>
            <a:xfrm>
              <a:off x="103225" y="5053350"/>
              <a:ext cx="8940900" cy="0"/>
            </a:xfrm>
            <a:prstGeom prst="straightConnector1">
              <a:avLst/>
            </a:prstGeom>
            <a:noFill/>
            <a:ln cap="flat" cmpd="sng" w="19050">
              <a:solidFill>
                <a:schemeClr val="lt1"/>
              </a:solidFill>
              <a:prstDash val="solid"/>
              <a:round/>
              <a:headEnd len="med" w="med" type="none"/>
              <a:tailEnd len="med" w="med" type="none"/>
            </a:ln>
          </p:spPr>
        </p:cxnSp>
      </p:grpSp>
      <p:sp>
        <p:nvSpPr>
          <p:cNvPr id="1424" name="Google Shape;1424;p206"/>
          <p:cNvSpPr txBox="1"/>
          <p:nvPr/>
        </p:nvSpPr>
        <p:spPr>
          <a:xfrm>
            <a:off x="4697175" y="1320225"/>
            <a:ext cx="3616800" cy="17823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sz="6000">
              <a:latin typeface="Fira Sans Extra Condensed Medium"/>
              <a:ea typeface="Fira Sans Extra Condensed Medium"/>
              <a:cs typeface="Fira Sans Extra Condensed Medium"/>
              <a:sym typeface="Fira Sans Extra Condensed Medium"/>
            </a:endParaRPr>
          </a:p>
        </p:txBody>
      </p:sp>
      <p:sp>
        <p:nvSpPr>
          <p:cNvPr id="1425" name="Google Shape;1425;p206"/>
          <p:cNvSpPr txBox="1"/>
          <p:nvPr/>
        </p:nvSpPr>
        <p:spPr>
          <a:xfrm>
            <a:off x="5911825" y="2977800"/>
            <a:ext cx="2402100" cy="717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sz="1200">
              <a:latin typeface="Roboto Slab Light"/>
              <a:ea typeface="Roboto Slab Light"/>
              <a:cs typeface="Roboto Slab Light"/>
              <a:sym typeface="Roboto Slab Light"/>
            </a:endParaRPr>
          </a:p>
        </p:txBody>
      </p:sp>
      <p:sp>
        <p:nvSpPr>
          <p:cNvPr id="1426" name="Google Shape;1426;p206"/>
          <p:cNvSpPr txBox="1"/>
          <p:nvPr>
            <p:ph type="ctrTitle"/>
          </p:nvPr>
        </p:nvSpPr>
        <p:spPr>
          <a:xfrm>
            <a:off x="2194775" y="1457250"/>
            <a:ext cx="4754400" cy="2229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200"/>
            </a:lvl1pPr>
            <a:lvl2pPr lvl="1">
              <a:spcBef>
                <a:spcPts val="0"/>
              </a:spcBef>
              <a:spcAft>
                <a:spcPts val="0"/>
              </a:spcAft>
              <a:buClr>
                <a:srgbClr val="434343"/>
              </a:buClr>
              <a:buSzPts val="5200"/>
              <a:buNone/>
              <a:defRPr sz="5200">
                <a:solidFill>
                  <a:srgbClr val="434343"/>
                </a:solidFill>
              </a:defRPr>
            </a:lvl2pPr>
            <a:lvl3pPr lvl="2">
              <a:spcBef>
                <a:spcPts val="0"/>
              </a:spcBef>
              <a:spcAft>
                <a:spcPts val="0"/>
              </a:spcAft>
              <a:buClr>
                <a:srgbClr val="434343"/>
              </a:buClr>
              <a:buSzPts val="5200"/>
              <a:buNone/>
              <a:defRPr sz="5200">
                <a:solidFill>
                  <a:srgbClr val="434343"/>
                </a:solidFill>
              </a:defRPr>
            </a:lvl3pPr>
            <a:lvl4pPr lvl="3">
              <a:spcBef>
                <a:spcPts val="0"/>
              </a:spcBef>
              <a:spcAft>
                <a:spcPts val="0"/>
              </a:spcAft>
              <a:buClr>
                <a:srgbClr val="434343"/>
              </a:buClr>
              <a:buSzPts val="5200"/>
              <a:buNone/>
              <a:defRPr sz="5200">
                <a:solidFill>
                  <a:srgbClr val="434343"/>
                </a:solidFill>
              </a:defRPr>
            </a:lvl4pPr>
            <a:lvl5pPr lvl="4">
              <a:spcBef>
                <a:spcPts val="0"/>
              </a:spcBef>
              <a:spcAft>
                <a:spcPts val="0"/>
              </a:spcAft>
              <a:buClr>
                <a:srgbClr val="434343"/>
              </a:buClr>
              <a:buSzPts val="5200"/>
              <a:buNone/>
              <a:defRPr sz="5200">
                <a:solidFill>
                  <a:srgbClr val="434343"/>
                </a:solidFill>
              </a:defRPr>
            </a:lvl5pPr>
            <a:lvl6pPr lvl="5">
              <a:spcBef>
                <a:spcPts val="0"/>
              </a:spcBef>
              <a:spcAft>
                <a:spcPts val="0"/>
              </a:spcAft>
              <a:buClr>
                <a:srgbClr val="434343"/>
              </a:buClr>
              <a:buSzPts val="5200"/>
              <a:buNone/>
              <a:defRPr sz="5200">
                <a:solidFill>
                  <a:srgbClr val="434343"/>
                </a:solidFill>
              </a:defRPr>
            </a:lvl6pPr>
            <a:lvl7pPr lvl="6">
              <a:spcBef>
                <a:spcPts val="0"/>
              </a:spcBef>
              <a:spcAft>
                <a:spcPts val="0"/>
              </a:spcAft>
              <a:buClr>
                <a:srgbClr val="434343"/>
              </a:buClr>
              <a:buSzPts val="5200"/>
              <a:buNone/>
              <a:defRPr sz="5200">
                <a:solidFill>
                  <a:srgbClr val="434343"/>
                </a:solidFill>
              </a:defRPr>
            </a:lvl7pPr>
            <a:lvl8pPr lvl="7">
              <a:spcBef>
                <a:spcPts val="0"/>
              </a:spcBef>
              <a:spcAft>
                <a:spcPts val="0"/>
              </a:spcAft>
              <a:buClr>
                <a:srgbClr val="434343"/>
              </a:buClr>
              <a:buSzPts val="5200"/>
              <a:buNone/>
              <a:defRPr sz="5200">
                <a:solidFill>
                  <a:srgbClr val="434343"/>
                </a:solidFill>
              </a:defRPr>
            </a:lvl8pPr>
            <a:lvl9pPr lvl="8">
              <a:spcBef>
                <a:spcPts val="0"/>
              </a:spcBef>
              <a:spcAft>
                <a:spcPts val="0"/>
              </a:spcAft>
              <a:buClr>
                <a:srgbClr val="434343"/>
              </a:buClr>
              <a:buSzPts val="5200"/>
              <a:buNone/>
              <a:defRPr sz="5200">
                <a:solidFill>
                  <a:srgbClr val="434343"/>
                </a:solidFill>
              </a:defRPr>
            </a:lvl9pPr>
          </a:lstStyle>
          <a:p/>
        </p:txBody>
      </p:sp>
      <p:sp>
        <p:nvSpPr>
          <p:cNvPr id="1427" name="Google Shape;1427;p206"/>
          <p:cNvSpPr txBox="1"/>
          <p:nvPr>
            <p:ph idx="1" type="subTitle"/>
          </p:nvPr>
        </p:nvSpPr>
        <p:spPr>
          <a:xfrm>
            <a:off x="2364775" y="3681600"/>
            <a:ext cx="4417800" cy="369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rgbClr val="000000"/>
              </a:buClr>
              <a:buSzPts val="1800"/>
              <a:buNone/>
              <a:defRPr>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Clr>
                <a:srgbClr val="434343"/>
              </a:buClr>
              <a:buSzPts val="2800"/>
              <a:buNone/>
              <a:defRPr sz="2800">
                <a:solidFill>
                  <a:srgbClr val="434343"/>
                </a:solidFill>
              </a:defRPr>
            </a:lvl2pPr>
            <a:lvl3pPr lvl="2" algn="r">
              <a:lnSpc>
                <a:spcPct val="100000"/>
              </a:lnSpc>
              <a:spcBef>
                <a:spcPts val="0"/>
              </a:spcBef>
              <a:spcAft>
                <a:spcPts val="0"/>
              </a:spcAft>
              <a:buClr>
                <a:srgbClr val="434343"/>
              </a:buClr>
              <a:buSzPts val="2800"/>
              <a:buNone/>
              <a:defRPr sz="2800">
                <a:solidFill>
                  <a:srgbClr val="434343"/>
                </a:solidFill>
              </a:defRPr>
            </a:lvl3pPr>
            <a:lvl4pPr lvl="3" algn="r">
              <a:lnSpc>
                <a:spcPct val="100000"/>
              </a:lnSpc>
              <a:spcBef>
                <a:spcPts val="0"/>
              </a:spcBef>
              <a:spcAft>
                <a:spcPts val="0"/>
              </a:spcAft>
              <a:buClr>
                <a:srgbClr val="434343"/>
              </a:buClr>
              <a:buSzPts val="2800"/>
              <a:buNone/>
              <a:defRPr sz="2800">
                <a:solidFill>
                  <a:srgbClr val="434343"/>
                </a:solidFill>
              </a:defRPr>
            </a:lvl4pPr>
            <a:lvl5pPr lvl="4" algn="r">
              <a:lnSpc>
                <a:spcPct val="100000"/>
              </a:lnSpc>
              <a:spcBef>
                <a:spcPts val="0"/>
              </a:spcBef>
              <a:spcAft>
                <a:spcPts val="0"/>
              </a:spcAft>
              <a:buClr>
                <a:srgbClr val="434343"/>
              </a:buClr>
              <a:buSzPts val="2800"/>
              <a:buNone/>
              <a:defRPr sz="2800">
                <a:solidFill>
                  <a:srgbClr val="434343"/>
                </a:solidFill>
              </a:defRPr>
            </a:lvl5pPr>
            <a:lvl6pPr lvl="5" algn="r">
              <a:lnSpc>
                <a:spcPct val="100000"/>
              </a:lnSpc>
              <a:spcBef>
                <a:spcPts val="0"/>
              </a:spcBef>
              <a:spcAft>
                <a:spcPts val="0"/>
              </a:spcAft>
              <a:buClr>
                <a:srgbClr val="434343"/>
              </a:buClr>
              <a:buSzPts val="2800"/>
              <a:buNone/>
              <a:defRPr sz="2800">
                <a:solidFill>
                  <a:srgbClr val="434343"/>
                </a:solidFill>
              </a:defRPr>
            </a:lvl6pPr>
            <a:lvl7pPr lvl="6" algn="r">
              <a:lnSpc>
                <a:spcPct val="100000"/>
              </a:lnSpc>
              <a:spcBef>
                <a:spcPts val="0"/>
              </a:spcBef>
              <a:spcAft>
                <a:spcPts val="0"/>
              </a:spcAft>
              <a:buClr>
                <a:srgbClr val="434343"/>
              </a:buClr>
              <a:buSzPts val="2800"/>
              <a:buNone/>
              <a:defRPr sz="2800">
                <a:solidFill>
                  <a:srgbClr val="434343"/>
                </a:solidFill>
              </a:defRPr>
            </a:lvl7pPr>
            <a:lvl8pPr lvl="7" algn="r">
              <a:lnSpc>
                <a:spcPct val="100000"/>
              </a:lnSpc>
              <a:spcBef>
                <a:spcPts val="0"/>
              </a:spcBef>
              <a:spcAft>
                <a:spcPts val="0"/>
              </a:spcAft>
              <a:buClr>
                <a:srgbClr val="434343"/>
              </a:buClr>
              <a:buSzPts val="2800"/>
              <a:buNone/>
              <a:defRPr sz="2800">
                <a:solidFill>
                  <a:srgbClr val="434343"/>
                </a:solidFill>
              </a:defRPr>
            </a:lvl8pPr>
            <a:lvl9pPr lvl="8" algn="r">
              <a:lnSpc>
                <a:spcPct val="100000"/>
              </a:lnSpc>
              <a:spcBef>
                <a:spcPts val="0"/>
              </a:spcBef>
              <a:spcAft>
                <a:spcPts val="0"/>
              </a:spcAft>
              <a:buClr>
                <a:srgbClr val="434343"/>
              </a:buClr>
              <a:buSzPts val="2800"/>
              <a:buNone/>
              <a:defRPr sz="2800">
                <a:solidFill>
                  <a:srgbClr val="434343"/>
                </a:solidFill>
              </a:defRPr>
            </a:lvl9pPr>
          </a:lstStyle>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8" name="Shape 1428"/>
        <p:cNvGrpSpPr/>
        <p:nvPr/>
      </p:nvGrpSpPr>
      <p:grpSpPr>
        <a:xfrm>
          <a:off x="0" y="0"/>
          <a:ext cx="0" cy="0"/>
          <a:chOff x="0" y="0"/>
          <a:chExt cx="0" cy="0"/>
        </a:xfrm>
      </p:grpSpPr>
      <p:sp>
        <p:nvSpPr>
          <p:cNvPr id="1429" name="Google Shape;1429;p20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207"/>
          <p:cNvSpPr/>
          <p:nvPr/>
        </p:nvSpPr>
        <p:spPr>
          <a:xfrm>
            <a:off x="3740500" y="1865638"/>
            <a:ext cx="5473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1" name="Google Shape;1431;p207"/>
          <p:cNvCxnSpPr/>
          <p:nvPr/>
        </p:nvCxnSpPr>
        <p:spPr>
          <a:xfrm>
            <a:off x="9042625" y="1877800"/>
            <a:ext cx="2400" cy="1112100"/>
          </a:xfrm>
          <a:prstGeom prst="straightConnector1">
            <a:avLst/>
          </a:prstGeom>
          <a:noFill/>
          <a:ln cap="flat" cmpd="sng" w="19050">
            <a:solidFill>
              <a:schemeClr val="lt1"/>
            </a:solidFill>
            <a:prstDash val="solid"/>
            <a:round/>
            <a:headEnd len="med" w="med" type="none"/>
            <a:tailEnd len="med" w="med" type="none"/>
          </a:ln>
        </p:spPr>
      </p:cxnSp>
      <p:sp>
        <p:nvSpPr>
          <p:cNvPr id="1432" name="Google Shape;1432;p207"/>
          <p:cNvSpPr txBox="1"/>
          <p:nvPr>
            <p:ph hasCustomPrompt="1" type="title"/>
          </p:nvPr>
        </p:nvSpPr>
        <p:spPr>
          <a:xfrm>
            <a:off x="2052200" y="2001425"/>
            <a:ext cx="16632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433" name="Google Shape;1433;p207"/>
          <p:cNvSpPr txBox="1"/>
          <p:nvPr>
            <p:ph idx="2" type="title"/>
          </p:nvPr>
        </p:nvSpPr>
        <p:spPr>
          <a:xfrm>
            <a:off x="4454300" y="1753298"/>
            <a:ext cx="4321500" cy="123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Overpass"/>
              <a:buNone/>
              <a:defRPr b="1" sz="9600">
                <a:solidFill>
                  <a:schemeClr val="lt1"/>
                </a:solidFill>
              </a:defRPr>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1434" name="Google Shape;1434;p207"/>
          <p:cNvSpPr txBox="1"/>
          <p:nvPr>
            <p:ph idx="1" type="subTitle"/>
          </p:nvPr>
        </p:nvSpPr>
        <p:spPr>
          <a:xfrm>
            <a:off x="4468205" y="3131645"/>
            <a:ext cx="3834000" cy="63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35" name="Shape 1435"/>
        <p:cNvGrpSpPr/>
        <p:nvPr/>
      </p:nvGrpSpPr>
      <p:grpSpPr>
        <a:xfrm>
          <a:off x="0" y="0"/>
          <a:ext cx="0" cy="0"/>
          <a:chOff x="0" y="0"/>
          <a:chExt cx="0" cy="0"/>
        </a:xfrm>
      </p:grpSpPr>
      <p:sp>
        <p:nvSpPr>
          <p:cNvPr id="1436" name="Google Shape;1436;p20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08"/>
          <p:cNvSpPr txBox="1"/>
          <p:nvPr>
            <p:ph idx="1" type="subTitle"/>
          </p:nvPr>
        </p:nvSpPr>
        <p:spPr>
          <a:xfrm>
            <a:off x="621575" y="1228437"/>
            <a:ext cx="7878300" cy="365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200"/>
            </a:lvl1pPr>
            <a:lvl2pPr lvl="1">
              <a:lnSpc>
                <a:spcPct val="100000"/>
              </a:lnSpc>
              <a:spcBef>
                <a:spcPts val="0"/>
              </a:spcBef>
              <a:spcAft>
                <a:spcPts val="0"/>
              </a:spcAft>
              <a:buNone/>
              <a:defRPr sz="1200"/>
            </a:lvl2pPr>
            <a:lvl3pPr lvl="2">
              <a:lnSpc>
                <a:spcPct val="100000"/>
              </a:lnSpc>
              <a:spcBef>
                <a:spcPts val="0"/>
              </a:spcBef>
              <a:spcAft>
                <a:spcPts val="0"/>
              </a:spcAft>
              <a:buNone/>
              <a:defRPr sz="1200"/>
            </a:lvl3pPr>
            <a:lvl4pPr lvl="3">
              <a:lnSpc>
                <a:spcPct val="100000"/>
              </a:lnSpc>
              <a:spcBef>
                <a:spcPts val="0"/>
              </a:spcBef>
              <a:spcAft>
                <a:spcPts val="0"/>
              </a:spcAft>
              <a:buNone/>
              <a:defRPr sz="1200"/>
            </a:lvl4pPr>
            <a:lvl5pPr lvl="4">
              <a:lnSpc>
                <a:spcPct val="100000"/>
              </a:lnSpc>
              <a:spcBef>
                <a:spcPts val="0"/>
              </a:spcBef>
              <a:spcAft>
                <a:spcPts val="0"/>
              </a:spcAft>
              <a:buNone/>
              <a:defRPr sz="1200"/>
            </a:lvl5pPr>
            <a:lvl6pPr lvl="5">
              <a:lnSpc>
                <a:spcPct val="100000"/>
              </a:lnSpc>
              <a:spcBef>
                <a:spcPts val="0"/>
              </a:spcBef>
              <a:spcAft>
                <a:spcPts val="0"/>
              </a:spcAft>
              <a:buNone/>
              <a:defRPr sz="1200"/>
            </a:lvl6pPr>
            <a:lvl7pPr lvl="6">
              <a:lnSpc>
                <a:spcPct val="100000"/>
              </a:lnSpc>
              <a:spcBef>
                <a:spcPts val="0"/>
              </a:spcBef>
              <a:spcAft>
                <a:spcPts val="0"/>
              </a:spcAft>
              <a:buNone/>
              <a:defRPr sz="1200"/>
            </a:lvl7pPr>
            <a:lvl8pPr lvl="7">
              <a:lnSpc>
                <a:spcPct val="100000"/>
              </a:lnSpc>
              <a:spcBef>
                <a:spcPts val="0"/>
              </a:spcBef>
              <a:spcAft>
                <a:spcPts val="0"/>
              </a:spcAft>
              <a:buNone/>
              <a:defRPr sz="1200"/>
            </a:lvl8pPr>
            <a:lvl9pPr lvl="8">
              <a:lnSpc>
                <a:spcPct val="100000"/>
              </a:lnSpc>
              <a:spcBef>
                <a:spcPts val="0"/>
              </a:spcBef>
              <a:spcAft>
                <a:spcPts val="0"/>
              </a:spcAft>
              <a:buNone/>
              <a:defRPr sz="1200"/>
            </a:lvl9pPr>
          </a:lstStyle>
          <a:p/>
        </p:txBody>
      </p:sp>
      <p:sp>
        <p:nvSpPr>
          <p:cNvPr id="1438" name="Google Shape;1438;p208"/>
          <p:cNvSpPr txBox="1"/>
          <p:nvPr>
            <p:ph type="title"/>
          </p:nvPr>
        </p:nvSpPr>
        <p:spPr>
          <a:xfrm>
            <a:off x="625300" y="315813"/>
            <a:ext cx="7704000" cy="707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9" name="Shape 1439"/>
        <p:cNvGrpSpPr/>
        <p:nvPr/>
      </p:nvGrpSpPr>
      <p:grpSpPr>
        <a:xfrm>
          <a:off x="0" y="0"/>
          <a:ext cx="0" cy="0"/>
          <a:chOff x="0" y="0"/>
          <a:chExt cx="0" cy="0"/>
        </a:xfrm>
      </p:grpSpPr>
      <p:sp>
        <p:nvSpPr>
          <p:cNvPr id="1440" name="Google Shape;1440;p20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09"/>
          <p:cNvSpPr/>
          <p:nvPr/>
        </p:nvSpPr>
        <p:spPr>
          <a:xfrm>
            <a:off x="3189572" y="-61450"/>
            <a:ext cx="6166500" cy="52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209"/>
          <p:cNvSpPr txBox="1"/>
          <p:nvPr>
            <p:ph type="title"/>
          </p:nvPr>
        </p:nvSpPr>
        <p:spPr>
          <a:xfrm>
            <a:off x="233850" y="1794300"/>
            <a:ext cx="2782800" cy="155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43" name="Google Shape;1443;p209"/>
          <p:cNvSpPr txBox="1"/>
          <p:nvPr>
            <p:ph idx="1" type="subTitle"/>
          </p:nvPr>
        </p:nvSpPr>
        <p:spPr>
          <a:xfrm>
            <a:off x="4153278" y="3146801"/>
            <a:ext cx="1837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1444" name="Google Shape;1444;p209"/>
          <p:cNvSpPr txBox="1"/>
          <p:nvPr>
            <p:ph idx="2" type="subTitle"/>
          </p:nvPr>
        </p:nvSpPr>
        <p:spPr>
          <a:xfrm>
            <a:off x="3906378" y="3458361"/>
            <a:ext cx="2084700" cy="1115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p:txBody>
      </p:sp>
      <p:sp>
        <p:nvSpPr>
          <p:cNvPr id="1445" name="Google Shape;1445;p209"/>
          <p:cNvSpPr txBox="1"/>
          <p:nvPr>
            <p:ph idx="3" type="subTitle"/>
          </p:nvPr>
        </p:nvSpPr>
        <p:spPr>
          <a:xfrm>
            <a:off x="6374237" y="580394"/>
            <a:ext cx="19200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1446" name="Google Shape;1446;p209"/>
          <p:cNvSpPr txBox="1"/>
          <p:nvPr>
            <p:ph idx="4" type="subTitle"/>
          </p:nvPr>
        </p:nvSpPr>
        <p:spPr>
          <a:xfrm>
            <a:off x="6374239" y="883466"/>
            <a:ext cx="2082300" cy="1113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7" name="Shape 1447"/>
        <p:cNvGrpSpPr/>
        <p:nvPr/>
      </p:nvGrpSpPr>
      <p:grpSpPr>
        <a:xfrm>
          <a:off x="0" y="0"/>
          <a:ext cx="0" cy="0"/>
          <a:chOff x="0" y="0"/>
          <a:chExt cx="0" cy="0"/>
        </a:xfrm>
      </p:grpSpPr>
      <p:sp>
        <p:nvSpPr>
          <p:cNvPr id="1448" name="Google Shape;1448;p210"/>
          <p:cNvSpPr txBox="1"/>
          <p:nvPr>
            <p:ph type="title"/>
          </p:nvPr>
        </p:nvSpPr>
        <p:spPr>
          <a:xfrm>
            <a:off x="639195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49" name="Google Shape;1449;p21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50" name="Shape 1450"/>
        <p:cNvGrpSpPr/>
        <p:nvPr/>
      </p:nvGrpSpPr>
      <p:grpSpPr>
        <a:xfrm>
          <a:off x="0" y="0"/>
          <a:ext cx="0" cy="0"/>
          <a:chOff x="0" y="0"/>
          <a:chExt cx="0" cy="0"/>
        </a:xfrm>
      </p:grpSpPr>
      <p:sp>
        <p:nvSpPr>
          <p:cNvPr id="1451" name="Google Shape;1451;p211"/>
          <p:cNvSpPr txBox="1"/>
          <p:nvPr>
            <p:ph idx="1" type="subTitle"/>
          </p:nvPr>
        </p:nvSpPr>
        <p:spPr>
          <a:xfrm>
            <a:off x="4863950" y="2269650"/>
            <a:ext cx="3566700" cy="1176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p:txBody>
      </p:sp>
      <p:sp>
        <p:nvSpPr>
          <p:cNvPr id="1452" name="Google Shape;1452;p211"/>
          <p:cNvSpPr txBox="1"/>
          <p:nvPr>
            <p:ph type="title"/>
          </p:nvPr>
        </p:nvSpPr>
        <p:spPr>
          <a:xfrm>
            <a:off x="4863950" y="1696950"/>
            <a:ext cx="3834000" cy="572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53" name="Google Shape;1453;p21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54" name="Shape 1454"/>
        <p:cNvGrpSpPr/>
        <p:nvPr/>
      </p:nvGrpSpPr>
      <p:grpSpPr>
        <a:xfrm>
          <a:off x="0" y="0"/>
          <a:ext cx="0" cy="0"/>
          <a:chOff x="0" y="0"/>
          <a:chExt cx="0" cy="0"/>
        </a:xfrm>
      </p:grpSpPr>
      <p:sp>
        <p:nvSpPr>
          <p:cNvPr id="1455" name="Google Shape;1455;p21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12"/>
          <p:cNvSpPr/>
          <p:nvPr/>
        </p:nvSpPr>
        <p:spPr>
          <a:xfrm>
            <a:off x="-152400" y="2736075"/>
            <a:ext cx="5080800" cy="213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7" name="Google Shape;1457;p212"/>
          <p:cNvCxnSpPr/>
          <p:nvPr/>
        </p:nvCxnSpPr>
        <p:spPr>
          <a:xfrm>
            <a:off x="101775" y="2736075"/>
            <a:ext cx="0" cy="2141400"/>
          </a:xfrm>
          <a:prstGeom prst="straightConnector1">
            <a:avLst/>
          </a:prstGeom>
          <a:noFill/>
          <a:ln cap="flat" cmpd="sng" w="19050">
            <a:solidFill>
              <a:schemeClr val="lt1"/>
            </a:solidFill>
            <a:prstDash val="solid"/>
            <a:round/>
            <a:headEnd len="med" w="med" type="none"/>
            <a:tailEnd len="med" w="med" type="none"/>
          </a:ln>
        </p:spPr>
      </p:cxnSp>
      <p:sp>
        <p:nvSpPr>
          <p:cNvPr id="1458" name="Google Shape;1458;p212"/>
          <p:cNvSpPr txBox="1"/>
          <p:nvPr>
            <p:ph idx="1" type="subTitle"/>
          </p:nvPr>
        </p:nvSpPr>
        <p:spPr>
          <a:xfrm>
            <a:off x="2540075" y="4178025"/>
            <a:ext cx="2093100" cy="489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7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700">
                <a:solidFill>
                  <a:schemeClr val="lt1"/>
                </a:solidFill>
                <a:latin typeface="Overpass Light"/>
                <a:ea typeface="Overpass Light"/>
                <a:cs typeface="Overpass Light"/>
                <a:sym typeface="Overpass Light"/>
              </a:defRPr>
            </a:lvl2pPr>
            <a:lvl3pPr lvl="2">
              <a:lnSpc>
                <a:spcPct val="100000"/>
              </a:lnSpc>
              <a:spcBef>
                <a:spcPts val="0"/>
              </a:spcBef>
              <a:spcAft>
                <a:spcPts val="0"/>
              </a:spcAft>
              <a:buNone/>
              <a:defRPr sz="1700">
                <a:solidFill>
                  <a:schemeClr val="lt1"/>
                </a:solidFill>
                <a:latin typeface="Overpass Light"/>
                <a:ea typeface="Overpass Light"/>
                <a:cs typeface="Overpass Light"/>
                <a:sym typeface="Overpass Light"/>
              </a:defRPr>
            </a:lvl3pPr>
            <a:lvl4pPr lvl="3">
              <a:lnSpc>
                <a:spcPct val="100000"/>
              </a:lnSpc>
              <a:spcBef>
                <a:spcPts val="0"/>
              </a:spcBef>
              <a:spcAft>
                <a:spcPts val="0"/>
              </a:spcAft>
              <a:buNone/>
              <a:defRPr sz="1700">
                <a:solidFill>
                  <a:schemeClr val="lt1"/>
                </a:solidFill>
                <a:latin typeface="Overpass Light"/>
                <a:ea typeface="Overpass Light"/>
                <a:cs typeface="Overpass Light"/>
                <a:sym typeface="Overpass Light"/>
              </a:defRPr>
            </a:lvl4pPr>
            <a:lvl5pPr lvl="4">
              <a:lnSpc>
                <a:spcPct val="100000"/>
              </a:lnSpc>
              <a:spcBef>
                <a:spcPts val="0"/>
              </a:spcBef>
              <a:spcAft>
                <a:spcPts val="0"/>
              </a:spcAft>
              <a:buNone/>
              <a:defRPr sz="1700">
                <a:solidFill>
                  <a:schemeClr val="lt1"/>
                </a:solidFill>
                <a:latin typeface="Overpass Light"/>
                <a:ea typeface="Overpass Light"/>
                <a:cs typeface="Overpass Light"/>
                <a:sym typeface="Overpass Light"/>
              </a:defRPr>
            </a:lvl5pPr>
            <a:lvl6pPr lvl="5">
              <a:lnSpc>
                <a:spcPct val="100000"/>
              </a:lnSpc>
              <a:spcBef>
                <a:spcPts val="0"/>
              </a:spcBef>
              <a:spcAft>
                <a:spcPts val="0"/>
              </a:spcAft>
              <a:buNone/>
              <a:defRPr sz="1700">
                <a:solidFill>
                  <a:schemeClr val="lt1"/>
                </a:solidFill>
                <a:latin typeface="Overpass Light"/>
                <a:ea typeface="Overpass Light"/>
                <a:cs typeface="Overpass Light"/>
                <a:sym typeface="Overpass Light"/>
              </a:defRPr>
            </a:lvl6pPr>
            <a:lvl7pPr lvl="6">
              <a:lnSpc>
                <a:spcPct val="100000"/>
              </a:lnSpc>
              <a:spcBef>
                <a:spcPts val="0"/>
              </a:spcBef>
              <a:spcAft>
                <a:spcPts val="0"/>
              </a:spcAft>
              <a:buNone/>
              <a:defRPr sz="1700">
                <a:solidFill>
                  <a:schemeClr val="lt1"/>
                </a:solidFill>
                <a:latin typeface="Overpass Light"/>
                <a:ea typeface="Overpass Light"/>
                <a:cs typeface="Overpass Light"/>
                <a:sym typeface="Overpass Light"/>
              </a:defRPr>
            </a:lvl7pPr>
            <a:lvl8pPr lvl="7">
              <a:lnSpc>
                <a:spcPct val="100000"/>
              </a:lnSpc>
              <a:spcBef>
                <a:spcPts val="0"/>
              </a:spcBef>
              <a:spcAft>
                <a:spcPts val="0"/>
              </a:spcAft>
              <a:buNone/>
              <a:defRPr sz="1700">
                <a:solidFill>
                  <a:schemeClr val="lt1"/>
                </a:solidFill>
                <a:latin typeface="Overpass Light"/>
                <a:ea typeface="Overpass Light"/>
                <a:cs typeface="Overpass Light"/>
                <a:sym typeface="Overpass Light"/>
              </a:defRPr>
            </a:lvl8pPr>
            <a:lvl9pPr lvl="8">
              <a:lnSpc>
                <a:spcPct val="100000"/>
              </a:lnSpc>
              <a:spcBef>
                <a:spcPts val="0"/>
              </a:spcBef>
              <a:spcAft>
                <a:spcPts val="0"/>
              </a:spcAft>
              <a:buNone/>
              <a:defRPr sz="1700">
                <a:solidFill>
                  <a:schemeClr val="lt1"/>
                </a:solidFill>
                <a:latin typeface="Overpass Light"/>
                <a:ea typeface="Overpass Light"/>
                <a:cs typeface="Overpass Light"/>
                <a:sym typeface="Overpass Light"/>
              </a:defRPr>
            </a:lvl9pPr>
          </a:lstStyle>
          <a:p/>
        </p:txBody>
      </p:sp>
      <p:sp>
        <p:nvSpPr>
          <p:cNvPr id="1459" name="Google Shape;1459;p212"/>
          <p:cNvSpPr txBox="1"/>
          <p:nvPr>
            <p:ph idx="2" type="subTitle"/>
          </p:nvPr>
        </p:nvSpPr>
        <p:spPr>
          <a:xfrm>
            <a:off x="713225" y="2984199"/>
            <a:ext cx="3858600" cy="122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1900">
                <a:solidFill>
                  <a:schemeClr val="lt1"/>
                </a:solidFill>
              </a:defRPr>
            </a:lvl1pPr>
            <a:lvl2pPr lvl="1">
              <a:lnSpc>
                <a:spcPct val="100000"/>
              </a:lnSpc>
              <a:spcBef>
                <a:spcPts val="0"/>
              </a:spcBef>
              <a:spcAft>
                <a:spcPts val="0"/>
              </a:spcAft>
              <a:buNone/>
              <a:defRPr b="1" sz="1900">
                <a:solidFill>
                  <a:schemeClr val="lt1"/>
                </a:solidFill>
              </a:defRPr>
            </a:lvl2pPr>
            <a:lvl3pPr lvl="2">
              <a:lnSpc>
                <a:spcPct val="100000"/>
              </a:lnSpc>
              <a:spcBef>
                <a:spcPts val="0"/>
              </a:spcBef>
              <a:spcAft>
                <a:spcPts val="0"/>
              </a:spcAft>
              <a:buNone/>
              <a:defRPr b="1" sz="1900">
                <a:solidFill>
                  <a:schemeClr val="lt1"/>
                </a:solidFill>
              </a:defRPr>
            </a:lvl3pPr>
            <a:lvl4pPr lvl="3">
              <a:lnSpc>
                <a:spcPct val="100000"/>
              </a:lnSpc>
              <a:spcBef>
                <a:spcPts val="0"/>
              </a:spcBef>
              <a:spcAft>
                <a:spcPts val="0"/>
              </a:spcAft>
              <a:buNone/>
              <a:defRPr b="1" sz="1900">
                <a:solidFill>
                  <a:schemeClr val="lt1"/>
                </a:solidFill>
              </a:defRPr>
            </a:lvl4pPr>
            <a:lvl5pPr lvl="4">
              <a:lnSpc>
                <a:spcPct val="100000"/>
              </a:lnSpc>
              <a:spcBef>
                <a:spcPts val="0"/>
              </a:spcBef>
              <a:spcAft>
                <a:spcPts val="0"/>
              </a:spcAft>
              <a:buNone/>
              <a:defRPr b="1" sz="1900">
                <a:solidFill>
                  <a:schemeClr val="lt1"/>
                </a:solidFill>
              </a:defRPr>
            </a:lvl5pPr>
            <a:lvl6pPr lvl="5">
              <a:lnSpc>
                <a:spcPct val="100000"/>
              </a:lnSpc>
              <a:spcBef>
                <a:spcPts val="0"/>
              </a:spcBef>
              <a:spcAft>
                <a:spcPts val="0"/>
              </a:spcAft>
              <a:buNone/>
              <a:defRPr b="1" sz="1900">
                <a:solidFill>
                  <a:schemeClr val="lt1"/>
                </a:solidFill>
              </a:defRPr>
            </a:lvl6pPr>
            <a:lvl7pPr lvl="6">
              <a:lnSpc>
                <a:spcPct val="100000"/>
              </a:lnSpc>
              <a:spcBef>
                <a:spcPts val="0"/>
              </a:spcBef>
              <a:spcAft>
                <a:spcPts val="0"/>
              </a:spcAft>
              <a:buNone/>
              <a:defRPr b="1" sz="1900">
                <a:solidFill>
                  <a:schemeClr val="lt1"/>
                </a:solidFill>
              </a:defRPr>
            </a:lvl7pPr>
            <a:lvl8pPr lvl="7">
              <a:lnSpc>
                <a:spcPct val="100000"/>
              </a:lnSpc>
              <a:spcBef>
                <a:spcPts val="0"/>
              </a:spcBef>
              <a:spcAft>
                <a:spcPts val="0"/>
              </a:spcAft>
              <a:buNone/>
              <a:defRPr b="1" sz="1900">
                <a:solidFill>
                  <a:schemeClr val="lt1"/>
                </a:solidFill>
              </a:defRPr>
            </a:lvl8pPr>
            <a:lvl9pPr lvl="8">
              <a:lnSpc>
                <a:spcPct val="100000"/>
              </a:lnSpc>
              <a:spcBef>
                <a:spcPts val="0"/>
              </a:spcBef>
              <a:spcAft>
                <a:spcPts val="0"/>
              </a:spcAft>
              <a:buNone/>
              <a:defRPr b="1" sz="1900">
                <a:solidFill>
                  <a:schemeClr val="lt1"/>
                </a:solidFill>
              </a:defRPr>
            </a:lvl9pPr>
          </a:lstStyle>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60" name="Shape 1460"/>
        <p:cNvGrpSpPr/>
        <p:nvPr/>
      </p:nvGrpSpPr>
      <p:grpSpPr>
        <a:xfrm>
          <a:off x="0" y="0"/>
          <a:ext cx="0" cy="0"/>
          <a:chOff x="0" y="0"/>
          <a:chExt cx="0" cy="0"/>
        </a:xfrm>
      </p:grpSpPr>
      <p:sp>
        <p:nvSpPr>
          <p:cNvPr id="1461" name="Google Shape;1461;p213"/>
          <p:cNvSpPr/>
          <p:nvPr/>
        </p:nvSpPr>
        <p:spPr>
          <a:xfrm>
            <a:off x="-88225" y="840450"/>
            <a:ext cx="4198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62" name="Google Shape;1462;p213"/>
          <p:cNvCxnSpPr/>
          <p:nvPr/>
        </p:nvCxnSpPr>
        <p:spPr>
          <a:xfrm>
            <a:off x="103800" y="840825"/>
            <a:ext cx="0" cy="1136700"/>
          </a:xfrm>
          <a:prstGeom prst="straightConnector1">
            <a:avLst/>
          </a:prstGeom>
          <a:noFill/>
          <a:ln cap="flat" cmpd="sng" w="19050">
            <a:solidFill>
              <a:schemeClr val="dk2"/>
            </a:solidFill>
            <a:prstDash val="solid"/>
            <a:round/>
            <a:headEnd len="med" w="med" type="none"/>
            <a:tailEnd len="med" w="med" type="none"/>
          </a:ln>
        </p:spPr>
      </p:cxnSp>
      <p:sp>
        <p:nvSpPr>
          <p:cNvPr id="1463" name="Google Shape;1463;p213"/>
          <p:cNvSpPr txBox="1"/>
          <p:nvPr>
            <p:ph idx="1" type="subTitle"/>
          </p:nvPr>
        </p:nvSpPr>
        <p:spPr>
          <a:xfrm>
            <a:off x="4572000" y="799950"/>
            <a:ext cx="3566700" cy="1176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p:txBody>
      </p:sp>
      <p:sp>
        <p:nvSpPr>
          <p:cNvPr id="1464" name="Google Shape;1464;p213"/>
          <p:cNvSpPr txBox="1"/>
          <p:nvPr>
            <p:ph type="title"/>
          </p:nvPr>
        </p:nvSpPr>
        <p:spPr>
          <a:xfrm>
            <a:off x="713225" y="1041931"/>
            <a:ext cx="3834000" cy="572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sz="35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65" name="Google Shape;1465;p21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66" name="Shape 1466"/>
        <p:cNvGrpSpPr/>
        <p:nvPr/>
      </p:nvGrpSpPr>
      <p:grpSpPr>
        <a:xfrm>
          <a:off x="0" y="0"/>
          <a:ext cx="0" cy="0"/>
          <a:chOff x="0" y="0"/>
          <a:chExt cx="0" cy="0"/>
        </a:xfrm>
      </p:grpSpPr>
      <p:sp>
        <p:nvSpPr>
          <p:cNvPr id="1467" name="Google Shape;1467;p21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214"/>
          <p:cNvSpPr txBox="1"/>
          <p:nvPr>
            <p:ph idx="1" type="body"/>
          </p:nvPr>
        </p:nvSpPr>
        <p:spPr>
          <a:xfrm>
            <a:off x="2285942" y="316339"/>
            <a:ext cx="4972800" cy="1529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sz="4500">
                <a:solidFill>
                  <a:schemeClr val="dk1"/>
                </a:solidFill>
                <a:latin typeface="Bebas Neue"/>
                <a:ea typeface="Bebas Neue"/>
                <a:cs typeface="Bebas Neue"/>
                <a:sym typeface="Bebas Neue"/>
              </a:defRPr>
            </a:lvl1pPr>
          </a:lstStyle>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469" name="Shape 1469"/>
        <p:cNvGrpSpPr/>
        <p:nvPr/>
      </p:nvGrpSpPr>
      <p:grpSpPr>
        <a:xfrm>
          <a:off x="0" y="0"/>
          <a:ext cx="0" cy="0"/>
          <a:chOff x="0" y="0"/>
          <a:chExt cx="0" cy="0"/>
        </a:xfrm>
      </p:grpSpPr>
      <p:sp>
        <p:nvSpPr>
          <p:cNvPr id="1470" name="Google Shape;1470;p215"/>
          <p:cNvSpPr/>
          <p:nvPr/>
        </p:nvSpPr>
        <p:spPr>
          <a:xfrm>
            <a:off x="-116125" y="2561775"/>
            <a:ext cx="9281100" cy="141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215"/>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215"/>
          <p:cNvSpPr txBox="1"/>
          <p:nvPr>
            <p:ph hasCustomPrompt="1" type="title"/>
          </p:nvPr>
        </p:nvSpPr>
        <p:spPr>
          <a:xfrm>
            <a:off x="2061788" y="723875"/>
            <a:ext cx="5019000" cy="1853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2000"/>
              <a:buNone/>
              <a:defRPr sz="20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473" name="Google Shape;1473;p215"/>
          <p:cNvSpPr txBox="1"/>
          <p:nvPr>
            <p:ph idx="2" type="title"/>
          </p:nvPr>
        </p:nvSpPr>
        <p:spPr>
          <a:xfrm>
            <a:off x="2485555" y="2871475"/>
            <a:ext cx="4167600" cy="818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4300"/>
              <a:buNone/>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2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4"/>
          <p:cNvSpPr txBox="1"/>
          <p:nvPr>
            <p:ph idx="1" type="subTitle"/>
          </p:nvPr>
        </p:nvSpPr>
        <p:spPr>
          <a:xfrm>
            <a:off x="621575" y="1228437"/>
            <a:ext cx="7878300" cy="365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200"/>
            </a:lvl1pPr>
            <a:lvl2pPr lvl="1">
              <a:lnSpc>
                <a:spcPct val="100000"/>
              </a:lnSpc>
              <a:spcBef>
                <a:spcPts val="0"/>
              </a:spcBef>
              <a:spcAft>
                <a:spcPts val="0"/>
              </a:spcAft>
              <a:buNone/>
              <a:defRPr sz="1200"/>
            </a:lvl2pPr>
            <a:lvl3pPr lvl="2">
              <a:lnSpc>
                <a:spcPct val="100000"/>
              </a:lnSpc>
              <a:spcBef>
                <a:spcPts val="0"/>
              </a:spcBef>
              <a:spcAft>
                <a:spcPts val="0"/>
              </a:spcAft>
              <a:buNone/>
              <a:defRPr sz="1200"/>
            </a:lvl3pPr>
            <a:lvl4pPr lvl="3">
              <a:lnSpc>
                <a:spcPct val="100000"/>
              </a:lnSpc>
              <a:spcBef>
                <a:spcPts val="0"/>
              </a:spcBef>
              <a:spcAft>
                <a:spcPts val="0"/>
              </a:spcAft>
              <a:buNone/>
              <a:defRPr sz="1200"/>
            </a:lvl4pPr>
            <a:lvl5pPr lvl="4">
              <a:lnSpc>
                <a:spcPct val="100000"/>
              </a:lnSpc>
              <a:spcBef>
                <a:spcPts val="0"/>
              </a:spcBef>
              <a:spcAft>
                <a:spcPts val="0"/>
              </a:spcAft>
              <a:buNone/>
              <a:defRPr sz="1200"/>
            </a:lvl5pPr>
            <a:lvl6pPr lvl="5">
              <a:lnSpc>
                <a:spcPct val="100000"/>
              </a:lnSpc>
              <a:spcBef>
                <a:spcPts val="0"/>
              </a:spcBef>
              <a:spcAft>
                <a:spcPts val="0"/>
              </a:spcAft>
              <a:buNone/>
              <a:defRPr sz="1200"/>
            </a:lvl6pPr>
            <a:lvl7pPr lvl="6">
              <a:lnSpc>
                <a:spcPct val="100000"/>
              </a:lnSpc>
              <a:spcBef>
                <a:spcPts val="0"/>
              </a:spcBef>
              <a:spcAft>
                <a:spcPts val="0"/>
              </a:spcAft>
              <a:buNone/>
              <a:defRPr sz="1200"/>
            </a:lvl7pPr>
            <a:lvl8pPr lvl="7">
              <a:lnSpc>
                <a:spcPct val="100000"/>
              </a:lnSpc>
              <a:spcBef>
                <a:spcPts val="0"/>
              </a:spcBef>
              <a:spcAft>
                <a:spcPts val="0"/>
              </a:spcAft>
              <a:buNone/>
              <a:defRPr sz="1200"/>
            </a:lvl8pPr>
            <a:lvl9pPr lvl="8">
              <a:lnSpc>
                <a:spcPct val="100000"/>
              </a:lnSpc>
              <a:spcBef>
                <a:spcPts val="0"/>
              </a:spcBef>
              <a:spcAft>
                <a:spcPts val="0"/>
              </a:spcAft>
              <a:buNone/>
              <a:defRPr sz="1200"/>
            </a:lvl9pPr>
          </a:lstStyle>
          <a:p/>
        </p:txBody>
      </p:sp>
      <p:sp>
        <p:nvSpPr>
          <p:cNvPr id="97" name="Google Shape;97;p24"/>
          <p:cNvSpPr txBox="1"/>
          <p:nvPr>
            <p:ph type="title"/>
          </p:nvPr>
        </p:nvSpPr>
        <p:spPr>
          <a:xfrm>
            <a:off x="625300" y="315813"/>
            <a:ext cx="7704000" cy="707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4" name="Shape 1474"/>
        <p:cNvGrpSpPr/>
        <p:nvPr/>
      </p:nvGrpSpPr>
      <p:grpSpPr>
        <a:xfrm>
          <a:off x="0" y="0"/>
          <a:ext cx="0" cy="0"/>
          <a:chOff x="0" y="0"/>
          <a:chExt cx="0" cy="0"/>
        </a:xfrm>
      </p:grpSpPr>
    </p:spTree>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5">
    <p:spTree>
      <p:nvGrpSpPr>
        <p:cNvPr id="1475" name="Shape 1475"/>
        <p:cNvGrpSpPr/>
        <p:nvPr/>
      </p:nvGrpSpPr>
      <p:grpSpPr>
        <a:xfrm>
          <a:off x="0" y="0"/>
          <a:ext cx="0" cy="0"/>
          <a:chOff x="0" y="0"/>
          <a:chExt cx="0" cy="0"/>
        </a:xfrm>
      </p:grpSpPr>
      <p:cxnSp>
        <p:nvCxnSpPr>
          <p:cNvPr id="1476" name="Google Shape;1476;p217"/>
          <p:cNvCxnSpPr/>
          <p:nvPr/>
        </p:nvCxnSpPr>
        <p:spPr>
          <a:xfrm>
            <a:off x="107975" y="2076050"/>
            <a:ext cx="0" cy="1011000"/>
          </a:xfrm>
          <a:prstGeom prst="straightConnector1">
            <a:avLst/>
          </a:prstGeom>
          <a:noFill/>
          <a:ln cap="flat" cmpd="sng" w="19050">
            <a:solidFill>
              <a:schemeClr val="dk2"/>
            </a:solidFill>
            <a:prstDash val="solid"/>
            <a:round/>
            <a:headEnd len="med" w="med" type="none"/>
            <a:tailEnd len="med" w="med" type="none"/>
          </a:ln>
        </p:spPr>
      </p:cxnSp>
      <p:cxnSp>
        <p:nvCxnSpPr>
          <p:cNvPr id="1477" name="Google Shape;1477;p217"/>
          <p:cNvCxnSpPr/>
          <p:nvPr/>
        </p:nvCxnSpPr>
        <p:spPr>
          <a:xfrm>
            <a:off x="9040374" y="2076050"/>
            <a:ext cx="0" cy="1011000"/>
          </a:xfrm>
          <a:prstGeom prst="straightConnector1">
            <a:avLst/>
          </a:prstGeom>
          <a:noFill/>
          <a:ln cap="flat" cmpd="sng" w="19050">
            <a:solidFill>
              <a:schemeClr val="dk2"/>
            </a:solidFill>
            <a:prstDash val="solid"/>
            <a:round/>
            <a:headEnd len="med" w="med" type="none"/>
            <a:tailEnd len="med" w="med" type="none"/>
          </a:ln>
        </p:spPr>
      </p:cxnSp>
      <p:sp>
        <p:nvSpPr>
          <p:cNvPr id="1478" name="Google Shape;1478;p21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17"/>
          <p:cNvSpPr txBox="1"/>
          <p:nvPr>
            <p:ph type="title"/>
          </p:nvPr>
        </p:nvSpPr>
        <p:spPr>
          <a:xfrm>
            <a:off x="625275" y="374693"/>
            <a:ext cx="3852000" cy="7236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80" name="Google Shape;1480;p217"/>
          <p:cNvSpPr txBox="1"/>
          <p:nvPr>
            <p:ph hasCustomPrompt="1" idx="2" type="title"/>
          </p:nvPr>
        </p:nvSpPr>
        <p:spPr>
          <a:xfrm>
            <a:off x="2042990"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81" name="Google Shape;1481;p217"/>
          <p:cNvSpPr txBox="1"/>
          <p:nvPr>
            <p:ph idx="1" type="subTitle"/>
          </p:nvPr>
        </p:nvSpPr>
        <p:spPr>
          <a:xfrm>
            <a:off x="1588790" y="1916625"/>
            <a:ext cx="18744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482" name="Google Shape;1482;p217"/>
          <p:cNvSpPr txBox="1"/>
          <p:nvPr>
            <p:ph idx="3" type="subTitle"/>
          </p:nvPr>
        </p:nvSpPr>
        <p:spPr>
          <a:xfrm>
            <a:off x="1465040" y="2195840"/>
            <a:ext cx="2121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483" name="Google Shape;1483;p217"/>
          <p:cNvSpPr txBox="1"/>
          <p:nvPr>
            <p:ph hasCustomPrompt="1" idx="4" type="title"/>
          </p:nvPr>
        </p:nvSpPr>
        <p:spPr>
          <a:xfrm>
            <a:off x="4542225"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84" name="Google Shape;1484;p217"/>
          <p:cNvSpPr txBox="1"/>
          <p:nvPr>
            <p:ph idx="5" type="subTitle"/>
          </p:nvPr>
        </p:nvSpPr>
        <p:spPr>
          <a:xfrm>
            <a:off x="4088025" y="1908702"/>
            <a:ext cx="18744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485" name="Google Shape;1485;p217"/>
          <p:cNvSpPr txBox="1"/>
          <p:nvPr>
            <p:ph idx="6" type="subTitle"/>
          </p:nvPr>
        </p:nvSpPr>
        <p:spPr>
          <a:xfrm>
            <a:off x="3852975" y="2195840"/>
            <a:ext cx="23445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486" name="Google Shape;1486;p217"/>
          <p:cNvSpPr txBox="1"/>
          <p:nvPr>
            <p:ph hasCustomPrompt="1" idx="7" type="title"/>
          </p:nvPr>
        </p:nvSpPr>
        <p:spPr>
          <a:xfrm>
            <a:off x="6994306"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87" name="Google Shape;1487;p217"/>
          <p:cNvSpPr txBox="1"/>
          <p:nvPr>
            <p:ph idx="8" type="subTitle"/>
          </p:nvPr>
        </p:nvSpPr>
        <p:spPr>
          <a:xfrm>
            <a:off x="6541456" y="1908693"/>
            <a:ext cx="18717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488" name="Google Shape;1488;p217"/>
          <p:cNvSpPr txBox="1"/>
          <p:nvPr>
            <p:ph idx="9" type="subTitle"/>
          </p:nvPr>
        </p:nvSpPr>
        <p:spPr>
          <a:xfrm>
            <a:off x="6343756" y="2195840"/>
            <a:ext cx="22671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489" name="Google Shape;1489;p217"/>
          <p:cNvSpPr txBox="1"/>
          <p:nvPr>
            <p:ph hasCustomPrompt="1" idx="13" type="title"/>
          </p:nvPr>
        </p:nvSpPr>
        <p:spPr>
          <a:xfrm>
            <a:off x="2042990"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90" name="Google Shape;1490;p217"/>
          <p:cNvSpPr txBox="1"/>
          <p:nvPr>
            <p:ph idx="14" type="subTitle"/>
          </p:nvPr>
        </p:nvSpPr>
        <p:spPr>
          <a:xfrm>
            <a:off x="1588790" y="3830925"/>
            <a:ext cx="18744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491" name="Google Shape;1491;p217"/>
          <p:cNvSpPr txBox="1"/>
          <p:nvPr>
            <p:ph idx="15" type="subTitle"/>
          </p:nvPr>
        </p:nvSpPr>
        <p:spPr>
          <a:xfrm>
            <a:off x="1465040" y="4089824"/>
            <a:ext cx="2121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492" name="Google Shape;1492;p217"/>
          <p:cNvSpPr txBox="1"/>
          <p:nvPr>
            <p:ph hasCustomPrompt="1" idx="16" type="title"/>
          </p:nvPr>
        </p:nvSpPr>
        <p:spPr>
          <a:xfrm>
            <a:off x="4542225"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93" name="Google Shape;1493;p217"/>
          <p:cNvSpPr txBox="1"/>
          <p:nvPr>
            <p:ph idx="17" type="subTitle"/>
          </p:nvPr>
        </p:nvSpPr>
        <p:spPr>
          <a:xfrm>
            <a:off x="4089375" y="3830925"/>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494" name="Google Shape;1494;p217"/>
          <p:cNvSpPr txBox="1"/>
          <p:nvPr>
            <p:ph idx="18" type="subTitle"/>
          </p:nvPr>
        </p:nvSpPr>
        <p:spPr>
          <a:xfrm>
            <a:off x="3919575" y="4091377"/>
            <a:ext cx="221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495" name="Google Shape;1495;p217"/>
          <p:cNvSpPr txBox="1"/>
          <p:nvPr>
            <p:ph hasCustomPrompt="1" idx="19" type="title"/>
          </p:nvPr>
        </p:nvSpPr>
        <p:spPr>
          <a:xfrm>
            <a:off x="6994306"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96" name="Google Shape;1496;p217"/>
          <p:cNvSpPr txBox="1"/>
          <p:nvPr>
            <p:ph idx="20" type="subTitle"/>
          </p:nvPr>
        </p:nvSpPr>
        <p:spPr>
          <a:xfrm>
            <a:off x="6541456" y="3830925"/>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497" name="Google Shape;1497;p217"/>
          <p:cNvSpPr txBox="1"/>
          <p:nvPr>
            <p:ph idx="21" type="subTitle"/>
          </p:nvPr>
        </p:nvSpPr>
        <p:spPr>
          <a:xfrm>
            <a:off x="6371656" y="4091377"/>
            <a:ext cx="221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
    <p:spTree>
      <p:nvGrpSpPr>
        <p:cNvPr id="1498" name="Shape 1498"/>
        <p:cNvGrpSpPr/>
        <p:nvPr/>
      </p:nvGrpSpPr>
      <p:grpSpPr>
        <a:xfrm>
          <a:off x="0" y="0"/>
          <a:ext cx="0" cy="0"/>
          <a:chOff x="0" y="0"/>
          <a:chExt cx="0" cy="0"/>
        </a:xfrm>
      </p:grpSpPr>
      <p:sp>
        <p:nvSpPr>
          <p:cNvPr id="1499" name="Google Shape;1499;p218"/>
          <p:cNvSpPr/>
          <p:nvPr/>
        </p:nvSpPr>
        <p:spPr>
          <a:xfrm>
            <a:off x="150" y="2074046"/>
            <a:ext cx="9144000" cy="101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00" name="Google Shape;1500;p218"/>
          <p:cNvCxnSpPr/>
          <p:nvPr/>
        </p:nvCxnSpPr>
        <p:spPr>
          <a:xfrm>
            <a:off x="107975" y="2076050"/>
            <a:ext cx="0" cy="1011000"/>
          </a:xfrm>
          <a:prstGeom prst="straightConnector1">
            <a:avLst/>
          </a:prstGeom>
          <a:noFill/>
          <a:ln cap="flat" cmpd="sng" w="19050">
            <a:solidFill>
              <a:schemeClr val="dk2"/>
            </a:solidFill>
            <a:prstDash val="solid"/>
            <a:round/>
            <a:headEnd len="med" w="med" type="none"/>
            <a:tailEnd len="med" w="med" type="none"/>
          </a:ln>
        </p:spPr>
      </p:cxnSp>
      <p:cxnSp>
        <p:nvCxnSpPr>
          <p:cNvPr id="1501" name="Google Shape;1501;p218"/>
          <p:cNvCxnSpPr/>
          <p:nvPr/>
        </p:nvCxnSpPr>
        <p:spPr>
          <a:xfrm>
            <a:off x="9040374" y="2076050"/>
            <a:ext cx="0" cy="1011000"/>
          </a:xfrm>
          <a:prstGeom prst="straightConnector1">
            <a:avLst/>
          </a:prstGeom>
          <a:noFill/>
          <a:ln cap="flat" cmpd="sng" w="19050">
            <a:solidFill>
              <a:schemeClr val="dk2"/>
            </a:solidFill>
            <a:prstDash val="solid"/>
            <a:round/>
            <a:headEnd len="med" w="med" type="none"/>
            <a:tailEnd len="med" w="med" type="none"/>
          </a:ln>
        </p:spPr>
      </p:cxnSp>
      <p:sp>
        <p:nvSpPr>
          <p:cNvPr id="1502" name="Google Shape;1502;p21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18"/>
          <p:cNvSpPr txBox="1"/>
          <p:nvPr>
            <p:ph type="title"/>
          </p:nvPr>
        </p:nvSpPr>
        <p:spPr>
          <a:xfrm>
            <a:off x="2646000" y="2214851"/>
            <a:ext cx="3852000" cy="7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04" name="Google Shape;1504;p218"/>
          <p:cNvSpPr txBox="1"/>
          <p:nvPr>
            <p:ph hasCustomPrompt="1" idx="2" type="title"/>
          </p:nvPr>
        </p:nvSpPr>
        <p:spPr>
          <a:xfrm>
            <a:off x="2179558" y="591141"/>
            <a:ext cx="23409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505" name="Google Shape;1505;p218"/>
          <p:cNvSpPr txBox="1"/>
          <p:nvPr>
            <p:ph idx="1" type="subTitle"/>
          </p:nvPr>
        </p:nvSpPr>
        <p:spPr>
          <a:xfrm>
            <a:off x="2179558" y="1185101"/>
            <a:ext cx="23409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506" name="Google Shape;1506;p218"/>
          <p:cNvSpPr txBox="1"/>
          <p:nvPr>
            <p:ph idx="3" type="subTitle"/>
          </p:nvPr>
        </p:nvSpPr>
        <p:spPr>
          <a:xfrm>
            <a:off x="2179558" y="1480453"/>
            <a:ext cx="2340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507" name="Google Shape;1507;p218"/>
          <p:cNvSpPr txBox="1"/>
          <p:nvPr>
            <p:ph hasCustomPrompt="1" idx="4" type="title"/>
          </p:nvPr>
        </p:nvSpPr>
        <p:spPr>
          <a:xfrm>
            <a:off x="4623144" y="591141"/>
            <a:ext cx="23409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508" name="Google Shape;1508;p218"/>
          <p:cNvSpPr txBox="1"/>
          <p:nvPr>
            <p:ph idx="5" type="subTitle"/>
          </p:nvPr>
        </p:nvSpPr>
        <p:spPr>
          <a:xfrm>
            <a:off x="4623144" y="1177178"/>
            <a:ext cx="23409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a:solidFill>
                  <a:schemeClr val="dk1"/>
                </a:solidFill>
                <a:latin typeface="Bebas Neue"/>
                <a:ea typeface="Bebas Neue"/>
                <a:cs typeface="Bebas Neue"/>
                <a:sym typeface="Bebas Neue"/>
              </a:defRPr>
            </a:lvl9pPr>
          </a:lstStyle>
          <a:p/>
        </p:txBody>
      </p:sp>
      <p:sp>
        <p:nvSpPr>
          <p:cNvPr id="1509" name="Google Shape;1509;p218"/>
          <p:cNvSpPr txBox="1"/>
          <p:nvPr>
            <p:ph idx="6" type="subTitle"/>
          </p:nvPr>
        </p:nvSpPr>
        <p:spPr>
          <a:xfrm>
            <a:off x="4621344" y="1480453"/>
            <a:ext cx="23445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dk1"/>
                </a:solidFill>
              </a:defRPr>
            </a:lvl2pPr>
            <a:lvl3pPr lvl="2" algn="ctr">
              <a:lnSpc>
                <a:spcPct val="100000"/>
              </a:lnSpc>
              <a:spcBef>
                <a:spcPts val="0"/>
              </a:spcBef>
              <a:spcAft>
                <a:spcPts val="0"/>
              </a:spcAft>
              <a:buNone/>
              <a:defRPr sz="1400">
                <a:solidFill>
                  <a:schemeClr val="dk1"/>
                </a:solidFill>
              </a:defRPr>
            </a:lvl3pPr>
            <a:lvl4pPr lvl="3" algn="ctr">
              <a:lnSpc>
                <a:spcPct val="100000"/>
              </a:lnSpc>
              <a:spcBef>
                <a:spcPts val="0"/>
              </a:spcBef>
              <a:spcAft>
                <a:spcPts val="0"/>
              </a:spcAft>
              <a:buNone/>
              <a:defRPr sz="1400">
                <a:solidFill>
                  <a:schemeClr val="dk1"/>
                </a:solidFill>
              </a:defRPr>
            </a:lvl4pPr>
            <a:lvl5pPr lvl="4" algn="ctr">
              <a:lnSpc>
                <a:spcPct val="100000"/>
              </a:lnSpc>
              <a:spcBef>
                <a:spcPts val="0"/>
              </a:spcBef>
              <a:spcAft>
                <a:spcPts val="0"/>
              </a:spcAft>
              <a:buNone/>
              <a:defRPr sz="1400">
                <a:solidFill>
                  <a:schemeClr val="dk1"/>
                </a:solidFill>
              </a:defRPr>
            </a:lvl5pPr>
            <a:lvl6pPr lvl="5" algn="ctr">
              <a:lnSpc>
                <a:spcPct val="100000"/>
              </a:lnSpc>
              <a:spcBef>
                <a:spcPts val="0"/>
              </a:spcBef>
              <a:spcAft>
                <a:spcPts val="0"/>
              </a:spcAft>
              <a:buNone/>
              <a:defRPr sz="1400">
                <a:solidFill>
                  <a:schemeClr val="dk1"/>
                </a:solidFill>
              </a:defRPr>
            </a:lvl6pPr>
            <a:lvl7pPr lvl="6" algn="ctr">
              <a:lnSpc>
                <a:spcPct val="100000"/>
              </a:lnSpc>
              <a:spcBef>
                <a:spcPts val="0"/>
              </a:spcBef>
              <a:spcAft>
                <a:spcPts val="0"/>
              </a:spcAft>
              <a:buNone/>
              <a:defRPr sz="1400">
                <a:solidFill>
                  <a:schemeClr val="dk1"/>
                </a:solidFill>
              </a:defRPr>
            </a:lvl7pPr>
            <a:lvl8pPr lvl="7" algn="ctr">
              <a:lnSpc>
                <a:spcPct val="100000"/>
              </a:lnSpc>
              <a:spcBef>
                <a:spcPts val="0"/>
              </a:spcBef>
              <a:spcAft>
                <a:spcPts val="0"/>
              </a:spcAft>
              <a:buNone/>
              <a:defRPr sz="1400">
                <a:solidFill>
                  <a:schemeClr val="dk1"/>
                </a:solidFill>
              </a:defRPr>
            </a:lvl8pPr>
            <a:lvl9pPr lvl="8" algn="ctr">
              <a:lnSpc>
                <a:spcPct val="100000"/>
              </a:lnSpc>
              <a:spcBef>
                <a:spcPts val="0"/>
              </a:spcBef>
              <a:spcAft>
                <a:spcPts val="0"/>
              </a:spcAft>
              <a:buNone/>
              <a:defRPr sz="1400">
                <a:solidFill>
                  <a:schemeClr val="dk1"/>
                </a:solidFill>
              </a:defRPr>
            </a:lvl9pPr>
          </a:lstStyle>
          <a:p/>
        </p:txBody>
      </p:sp>
      <p:sp>
        <p:nvSpPr>
          <p:cNvPr id="1510" name="Google Shape;1510;p218"/>
          <p:cNvSpPr txBox="1"/>
          <p:nvPr>
            <p:ph hasCustomPrompt="1" idx="7" type="title"/>
          </p:nvPr>
        </p:nvSpPr>
        <p:spPr>
          <a:xfrm>
            <a:off x="2179558" y="3241327"/>
            <a:ext cx="23409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511" name="Google Shape;1511;p218"/>
          <p:cNvSpPr txBox="1"/>
          <p:nvPr>
            <p:ph idx="8" type="subTitle"/>
          </p:nvPr>
        </p:nvSpPr>
        <p:spPr>
          <a:xfrm>
            <a:off x="2179558" y="3848406"/>
            <a:ext cx="23409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512" name="Google Shape;1512;p218"/>
          <p:cNvSpPr txBox="1"/>
          <p:nvPr>
            <p:ph idx="9" type="subTitle"/>
          </p:nvPr>
        </p:nvSpPr>
        <p:spPr>
          <a:xfrm>
            <a:off x="2179558" y="4132855"/>
            <a:ext cx="2340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513" name="Google Shape;1513;p218"/>
          <p:cNvSpPr txBox="1"/>
          <p:nvPr>
            <p:ph hasCustomPrompt="1" idx="13" type="title"/>
          </p:nvPr>
        </p:nvSpPr>
        <p:spPr>
          <a:xfrm>
            <a:off x="4623144" y="3241327"/>
            <a:ext cx="23409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514" name="Google Shape;1514;p218"/>
          <p:cNvSpPr txBox="1"/>
          <p:nvPr>
            <p:ph idx="14" type="subTitle"/>
          </p:nvPr>
        </p:nvSpPr>
        <p:spPr>
          <a:xfrm>
            <a:off x="4623144" y="3848406"/>
            <a:ext cx="23409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solidFill>
                  <a:schemeClr val="dk1"/>
                </a:solidFill>
                <a:latin typeface="Bebas Neue"/>
                <a:ea typeface="Bebas Neue"/>
                <a:cs typeface="Bebas Neue"/>
                <a:sym typeface="Bebas Neue"/>
              </a:defRPr>
            </a:lvl2pPr>
            <a:lvl3pPr lvl="2" algn="ctr">
              <a:spcBef>
                <a:spcPts val="0"/>
              </a:spcBef>
              <a:spcAft>
                <a:spcPts val="0"/>
              </a:spcAft>
              <a:buNone/>
              <a:defRPr>
                <a:solidFill>
                  <a:schemeClr val="dk1"/>
                </a:solidFill>
                <a:latin typeface="Bebas Neue"/>
                <a:ea typeface="Bebas Neue"/>
                <a:cs typeface="Bebas Neue"/>
                <a:sym typeface="Bebas Neue"/>
              </a:defRPr>
            </a:lvl3pPr>
            <a:lvl4pPr lvl="3" algn="ctr">
              <a:spcBef>
                <a:spcPts val="0"/>
              </a:spcBef>
              <a:spcAft>
                <a:spcPts val="0"/>
              </a:spcAft>
              <a:buNone/>
              <a:defRPr>
                <a:solidFill>
                  <a:schemeClr val="dk1"/>
                </a:solidFill>
                <a:latin typeface="Bebas Neue"/>
                <a:ea typeface="Bebas Neue"/>
                <a:cs typeface="Bebas Neue"/>
                <a:sym typeface="Bebas Neue"/>
              </a:defRPr>
            </a:lvl4pPr>
            <a:lvl5pPr lvl="4" algn="ctr">
              <a:spcBef>
                <a:spcPts val="0"/>
              </a:spcBef>
              <a:spcAft>
                <a:spcPts val="0"/>
              </a:spcAft>
              <a:buNone/>
              <a:defRPr>
                <a:solidFill>
                  <a:schemeClr val="dk1"/>
                </a:solidFill>
                <a:latin typeface="Bebas Neue"/>
                <a:ea typeface="Bebas Neue"/>
                <a:cs typeface="Bebas Neue"/>
                <a:sym typeface="Bebas Neue"/>
              </a:defRPr>
            </a:lvl5pPr>
            <a:lvl6pPr lvl="5" algn="ctr">
              <a:spcBef>
                <a:spcPts val="0"/>
              </a:spcBef>
              <a:spcAft>
                <a:spcPts val="0"/>
              </a:spcAft>
              <a:buNone/>
              <a:defRPr>
                <a:solidFill>
                  <a:schemeClr val="dk1"/>
                </a:solidFill>
                <a:latin typeface="Bebas Neue"/>
                <a:ea typeface="Bebas Neue"/>
                <a:cs typeface="Bebas Neue"/>
                <a:sym typeface="Bebas Neue"/>
              </a:defRPr>
            </a:lvl6pPr>
            <a:lvl7pPr lvl="6" algn="ctr">
              <a:spcBef>
                <a:spcPts val="0"/>
              </a:spcBef>
              <a:spcAft>
                <a:spcPts val="0"/>
              </a:spcAft>
              <a:buNone/>
              <a:defRPr>
                <a:solidFill>
                  <a:schemeClr val="dk1"/>
                </a:solidFill>
                <a:latin typeface="Bebas Neue"/>
                <a:ea typeface="Bebas Neue"/>
                <a:cs typeface="Bebas Neue"/>
                <a:sym typeface="Bebas Neue"/>
              </a:defRPr>
            </a:lvl7pPr>
            <a:lvl8pPr lvl="7" algn="ctr">
              <a:spcBef>
                <a:spcPts val="0"/>
              </a:spcBef>
              <a:spcAft>
                <a:spcPts val="0"/>
              </a:spcAft>
              <a:buNone/>
              <a:defRPr>
                <a:solidFill>
                  <a:schemeClr val="dk1"/>
                </a:solidFill>
                <a:latin typeface="Bebas Neue"/>
                <a:ea typeface="Bebas Neue"/>
                <a:cs typeface="Bebas Neue"/>
                <a:sym typeface="Bebas Neue"/>
              </a:defRPr>
            </a:lvl8pPr>
            <a:lvl9pPr lvl="8" algn="ctr">
              <a:spcBef>
                <a:spcPts val="0"/>
              </a:spcBef>
              <a:spcAft>
                <a:spcPts val="0"/>
              </a:spcAft>
              <a:buNone/>
              <a:defRPr>
                <a:solidFill>
                  <a:schemeClr val="dk1"/>
                </a:solidFill>
                <a:latin typeface="Bebas Neue"/>
                <a:ea typeface="Bebas Neue"/>
                <a:cs typeface="Bebas Neue"/>
                <a:sym typeface="Bebas Neue"/>
              </a:defRPr>
            </a:lvl9pPr>
          </a:lstStyle>
          <a:p/>
        </p:txBody>
      </p:sp>
      <p:sp>
        <p:nvSpPr>
          <p:cNvPr id="1515" name="Google Shape;1515;p218"/>
          <p:cNvSpPr txBox="1"/>
          <p:nvPr>
            <p:ph idx="15" type="subTitle"/>
          </p:nvPr>
        </p:nvSpPr>
        <p:spPr>
          <a:xfrm>
            <a:off x="4623144" y="4132855"/>
            <a:ext cx="2340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dk1"/>
                </a:solidFill>
              </a:defRPr>
            </a:lvl2pPr>
            <a:lvl3pPr lvl="2" algn="ctr">
              <a:lnSpc>
                <a:spcPct val="100000"/>
              </a:lnSpc>
              <a:spcBef>
                <a:spcPts val="0"/>
              </a:spcBef>
              <a:spcAft>
                <a:spcPts val="0"/>
              </a:spcAft>
              <a:buNone/>
              <a:defRPr sz="1400">
                <a:solidFill>
                  <a:schemeClr val="dk1"/>
                </a:solidFill>
              </a:defRPr>
            </a:lvl3pPr>
            <a:lvl4pPr lvl="3" algn="ctr">
              <a:lnSpc>
                <a:spcPct val="100000"/>
              </a:lnSpc>
              <a:spcBef>
                <a:spcPts val="0"/>
              </a:spcBef>
              <a:spcAft>
                <a:spcPts val="0"/>
              </a:spcAft>
              <a:buNone/>
              <a:defRPr sz="1400">
                <a:solidFill>
                  <a:schemeClr val="dk1"/>
                </a:solidFill>
              </a:defRPr>
            </a:lvl4pPr>
            <a:lvl5pPr lvl="4" algn="ctr">
              <a:lnSpc>
                <a:spcPct val="100000"/>
              </a:lnSpc>
              <a:spcBef>
                <a:spcPts val="0"/>
              </a:spcBef>
              <a:spcAft>
                <a:spcPts val="0"/>
              </a:spcAft>
              <a:buNone/>
              <a:defRPr sz="1400">
                <a:solidFill>
                  <a:schemeClr val="dk1"/>
                </a:solidFill>
              </a:defRPr>
            </a:lvl5pPr>
            <a:lvl6pPr lvl="5" algn="ctr">
              <a:lnSpc>
                <a:spcPct val="100000"/>
              </a:lnSpc>
              <a:spcBef>
                <a:spcPts val="0"/>
              </a:spcBef>
              <a:spcAft>
                <a:spcPts val="0"/>
              </a:spcAft>
              <a:buNone/>
              <a:defRPr sz="1400">
                <a:solidFill>
                  <a:schemeClr val="dk1"/>
                </a:solidFill>
              </a:defRPr>
            </a:lvl6pPr>
            <a:lvl7pPr lvl="6" algn="ctr">
              <a:lnSpc>
                <a:spcPct val="100000"/>
              </a:lnSpc>
              <a:spcBef>
                <a:spcPts val="0"/>
              </a:spcBef>
              <a:spcAft>
                <a:spcPts val="0"/>
              </a:spcAft>
              <a:buNone/>
              <a:defRPr sz="1400">
                <a:solidFill>
                  <a:schemeClr val="dk1"/>
                </a:solidFill>
              </a:defRPr>
            </a:lvl7pPr>
            <a:lvl8pPr lvl="7" algn="ctr">
              <a:lnSpc>
                <a:spcPct val="100000"/>
              </a:lnSpc>
              <a:spcBef>
                <a:spcPts val="0"/>
              </a:spcBef>
              <a:spcAft>
                <a:spcPts val="0"/>
              </a:spcAft>
              <a:buNone/>
              <a:defRPr sz="1400">
                <a:solidFill>
                  <a:schemeClr val="dk1"/>
                </a:solidFill>
              </a:defRPr>
            </a:lvl8pPr>
            <a:lvl9pPr lvl="8" algn="ctr">
              <a:lnSpc>
                <a:spcPct val="100000"/>
              </a:lnSpc>
              <a:spcBef>
                <a:spcPts val="0"/>
              </a:spcBef>
              <a:spcAft>
                <a:spcPts val="0"/>
              </a:spcAft>
              <a:buNone/>
              <a:defRPr sz="1400">
                <a:solidFill>
                  <a:schemeClr val="dk1"/>
                </a:solidFill>
              </a:defRPr>
            </a:lvl9pPr>
          </a:lstStyle>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516" name="Shape 1516"/>
        <p:cNvGrpSpPr/>
        <p:nvPr/>
      </p:nvGrpSpPr>
      <p:grpSpPr>
        <a:xfrm>
          <a:off x="0" y="0"/>
          <a:ext cx="0" cy="0"/>
          <a:chOff x="0" y="0"/>
          <a:chExt cx="0" cy="0"/>
        </a:xfrm>
      </p:grpSpPr>
      <p:sp>
        <p:nvSpPr>
          <p:cNvPr id="1517" name="Google Shape;1517;p219"/>
          <p:cNvSpPr/>
          <p:nvPr/>
        </p:nvSpPr>
        <p:spPr>
          <a:xfrm>
            <a:off x="5905875" y="874075"/>
            <a:ext cx="32757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19"/>
          <p:cNvSpPr/>
          <p:nvPr/>
        </p:nvSpPr>
        <p:spPr>
          <a:xfrm>
            <a:off x="-72675" y="2002900"/>
            <a:ext cx="4198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21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19"/>
          <p:cNvSpPr txBox="1"/>
          <p:nvPr>
            <p:ph hasCustomPrompt="1" type="title"/>
          </p:nvPr>
        </p:nvSpPr>
        <p:spPr>
          <a:xfrm>
            <a:off x="4454300" y="961363"/>
            <a:ext cx="1663200" cy="9354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21" name="Google Shape;1521;p219"/>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Font typeface="Overpass"/>
              <a:buNone/>
              <a:defRPr b="1" sz="9600"/>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1522" name="Google Shape;1522;p219"/>
          <p:cNvSpPr txBox="1"/>
          <p:nvPr>
            <p:ph idx="1" type="subTitle"/>
          </p:nvPr>
        </p:nvSpPr>
        <p:spPr>
          <a:xfrm>
            <a:off x="4454300" y="3158539"/>
            <a:ext cx="3834000" cy="63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cxnSp>
        <p:nvCxnSpPr>
          <p:cNvPr id="1523" name="Google Shape;1523;p219"/>
          <p:cNvCxnSpPr/>
          <p:nvPr/>
        </p:nvCxnSpPr>
        <p:spPr>
          <a:xfrm>
            <a:off x="9042625" y="882362"/>
            <a:ext cx="2400" cy="1112100"/>
          </a:xfrm>
          <a:prstGeom prst="straightConnector1">
            <a:avLst/>
          </a:prstGeom>
          <a:noFill/>
          <a:ln cap="flat" cmpd="sng" w="19050">
            <a:solidFill>
              <a:schemeClr val="lt1"/>
            </a:solidFill>
            <a:prstDash val="solid"/>
            <a:round/>
            <a:headEnd len="med" w="med" type="none"/>
            <a:tailEnd len="med" w="med" type="none"/>
          </a:ln>
        </p:spPr>
      </p:cxnSp>
      <p:cxnSp>
        <p:nvCxnSpPr>
          <p:cNvPr id="1524" name="Google Shape;1524;p219"/>
          <p:cNvCxnSpPr/>
          <p:nvPr/>
        </p:nvCxnSpPr>
        <p:spPr>
          <a:xfrm>
            <a:off x="101785" y="2015050"/>
            <a:ext cx="2400" cy="111210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dk1"/>
        </a:solidFill>
      </p:bgPr>
    </p:bg>
    <p:spTree>
      <p:nvGrpSpPr>
        <p:cNvPr id="1525" name="Shape 1525"/>
        <p:cNvGrpSpPr/>
        <p:nvPr/>
      </p:nvGrpSpPr>
      <p:grpSpPr>
        <a:xfrm>
          <a:off x="0" y="0"/>
          <a:ext cx="0" cy="0"/>
          <a:chOff x="0" y="0"/>
          <a:chExt cx="0" cy="0"/>
        </a:xfrm>
      </p:grpSpPr>
      <p:sp>
        <p:nvSpPr>
          <p:cNvPr id="1526" name="Google Shape;1526;p22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20"/>
          <p:cNvSpPr txBox="1"/>
          <p:nvPr>
            <p:ph hasCustomPrompt="1" type="title"/>
          </p:nvPr>
        </p:nvSpPr>
        <p:spPr>
          <a:xfrm>
            <a:off x="1067805" y="2016996"/>
            <a:ext cx="16632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28" name="Google Shape;1528;p220"/>
          <p:cNvSpPr txBox="1"/>
          <p:nvPr>
            <p:ph idx="2" type="title"/>
          </p:nvPr>
        </p:nvSpPr>
        <p:spPr>
          <a:xfrm>
            <a:off x="2704980" y="1687479"/>
            <a:ext cx="4321500" cy="123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Overpass"/>
              <a:buNone/>
              <a:defRPr b="1" sz="9600">
                <a:solidFill>
                  <a:schemeClr val="lt1"/>
                </a:solidFill>
              </a:defRPr>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1529" name="Google Shape;1529;p220"/>
          <p:cNvSpPr txBox="1"/>
          <p:nvPr>
            <p:ph idx="1" type="subTitle"/>
          </p:nvPr>
        </p:nvSpPr>
        <p:spPr>
          <a:xfrm>
            <a:off x="5990546" y="2017000"/>
            <a:ext cx="1936500" cy="1104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solidFill>
                  <a:schemeClr val="lt1"/>
                </a:solidFill>
              </a:defRPr>
            </a:lvl1pPr>
            <a:lvl2pPr lvl="1">
              <a:lnSpc>
                <a:spcPct val="100000"/>
              </a:lnSpc>
              <a:spcBef>
                <a:spcPts val="0"/>
              </a:spcBef>
              <a:spcAft>
                <a:spcPts val="0"/>
              </a:spcAft>
              <a:buNone/>
              <a:defRPr>
                <a:solidFill>
                  <a:schemeClr val="lt1"/>
                </a:solidFill>
              </a:defRPr>
            </a:lvl2pPr>
            <a:lvl3pPr lvl="2">
              <a:lnSpc>
                <a:spcPct val="100000"/>
              </a:lnSpc>
              <a:spcBef>
                <a:spcPts val="0"/>
              </a:spcBef>
              <a:spcAft>
                <a:spcPts val="0"/>
              </a:spcAft>
              <a:buNone/>
              <a:defRPr>
                <a:solidFill>
                  <a:schemeClr val="lt1"/>
                </a:solidFill>
              </a:defRPr>
            </a:lvl3pPr>
            <a:lvl4pPr lvl="3">
              <a:lnSpc>
                <a:spcPct val="100000"/>
              </a:lnSpc>
              <a:spcBef>
                <a:spcPts val="0"/>
              </a:spcBef>
              <a:spcAft>
                <a:spcPts val="0"/>
              </a:spcAft>
              <a:buNone/>
              <a:defRPr>
                <a:solidFill>
                  <a:schemeClr val="lt1"/>
                </a:solidFill>
              </a:defRPr>
            </a:lvl4pPr>
            <a:lvl5pPr lvl="4">
              <a:lnSpc>
                <a:spcPct val="100000"/>
              </a:lnSpc>
              <a:spcBef>
                <a:spcPts val="0"/>
              </a:spcBef>
              <a:spcAft>
                <a:spcPts val="0"/>
              </a:spcAft>
              <a:buNone/>
              <a:defRPr>
                <a:solidFill>
                  <a:schemeClr val="lt1"/>
                </a:solidFill>
              </a:defRPr>
            </a:lvl5pPr>
            <a:lvl6pPr lvl="5">
              <a:lnSpc>
                <a:spcPct val="100000"/>
              </a:lnSpc>
              <a:spcBef>
                <a:spcPts val="0"/>
              </a:spcBef>
              <a:spcAft>
                <a:spcPts val="0"/>
              </a:spcAft>
              <a:buNone/>
              <a:defRPr>
                <a:solidFill>
                  <a:schemeClr val="lt1"/>
                </a:solidFill>
              </a:defRPr>
            </a:lvl6pPr>
            <a:lvl7pPr lvl="6">
              <a:lnSpc>
                <a:spcPct val="100000"/>
              </a:lnSpc>
              <a:spcBef>
                <a:spcPts val="0"/>
              </a:spcBef>
              <a:spcAft>
                <a:spcPts val="0"/>
              </a:spcAft>
              <a:buNone/>
              <a:defRPr>
                <a:solidFill>
                  <a:schemeClr val="lt1"/>
                </a:solidFill>
              </a:defRPr>
            </a:lvl7pPr>
            <a:lvl8pPr lvl="7">
              <a:lnSpc>
                <a:spcPct val="100000"/>
              </a:lnSpc>
              <a:spcBef>
                <a:spcPts val="0"/>
              </a:spcBef>
              <a:spcAft>
                <a:spcPts val="0"/>
              </a:spcAft>
              <a:buNone/>
              <a:defRPr>
                <a:solidFill>
                  <a:schemeClr val="lt1"/>
                </a:solidFill>
              </a:defRPr>
            </a:lvl8pPr>
            <a:lvl9pPr lvl="8">
              <a:lnSpc>
                <a:spcPct val="100000"/>
              </a:lnSpc>
              <a:spcBef>
                <a:spcPts val="0"/>
              </a:spcBef>
              <a:spcAft>
                <a:spcPts val="0"/>
              </a:spcAft>
              <a:buNone/>
              <a:defRPr>
                <a:solidFill>
                  <a:schemeClr val="lt1"/>
                </a:solidFill>
              </a:defRPr>
            </a:lvl9pPr>
          </a:lstStyle>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6">
    <p:bg>
      <p:bgPr>
        <a:solidFill>
          <a:schemeClr val="dk1"/>
        </a:solidFill>
      </p:bgPr>
    </p:bg>
    <p:spTree>
      <p:nvGrpSpPr>
        <p:cNvPr id="1530" name="Shape 1530"/>
        <p:cNvGrpSpPr/>
        <p:nvPr/>
      </p:nvGrpSpPr>
      <p:grpSpPr>
        <a:xfrm>
          <a:off x="0" y="0"/>
          <a:ext cx="0" cy="0"/>
          <a:chOff x="0" y="0"/>
          <a:chExt cx="0" cy="0"/>
        </a:xfrm>
      </p:grpSpPr>
      <p:sp>
        <p:nvSpPr>
          <p:cNvPr id="1531" name="Google Shape;1531;p221"/>
          <p:cNvSpPr txBox="1"/>
          <p:nvPr>
            <p:ph type="title"/>
          </p:nvPr>
        </p:nvSpPr>
        <p:spPr>
          <a:xfrm>
            <a:off x="627060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32" name="Google Shape;1532;p221"/>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6_1">
    <p:bg>
      <p:bgPr>
        <a:solidFill>
          <a:schemeClr val="dk1"/>
        </a:solidFill>
      </p:bgPr>
    </p:bg>
    <p:spTree>
      <p:nvGrpSpPr>
        <p:cNvPr id="1533" name="Shape 1533"/>
        <p:cNvGrpSpPr/>
        <p:nvPr/>
      </p:nvGrpSpPr>
      <p:grpSpPr>
        <a:xfrm>
          <a:off x="0" y="0"/>
          <a:ext cx="0" cy="0"/>
          <a:chOff x="0" y="0"/>
          <a:chExt cx="0" cy="0"/>
        </a:xfrm>
      </p:grpSpPr>
      <p:sp>
        <p:nvSpPr>
          <p:cNvPr id="1534" name="Google Shape;1534;p222"/>
          <p:cNvSpPr txBox="1"/>
          <p:nvPr>
            <p:ph type="title"/>
          </p:nvPr>
        </p:nvSpPr>
        <p:spPr>
          <a:xfrm>
            <a:off x="713225" y="394185"/>
            <a:ext cx="2169300" cy="1346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35" name="Google Shape;1535;p222"/>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chemeClr val="dk1"/>
        </a:solidFill>
      </p:bgPr>
    </p:bg>
    <p:spTree>
      <p:nvGrpSpPr>
        <p:cNvPr id="1536" name="Shape 1536"/>
        <p:cNvGrpSpPr/>
        <p:nvPr/>
      </p:nvGrpSpPr>
      <p:grpSpPr>
        <a:xfrm>
          <a:off x="0" y="0"/>
          <a:ext cx="0" cy="0"/>
          <a:chOff x="0" y="0"/>
          <a:chExt cx="0" cy="0"/>
        </a:xfrm>
      </p:grpSpPr>
      <p:sp>
        <p:nvSpPr>
          <p:cNvPr id="1537" name="Google Shape;1537;p223"/>
          <p:cNvSpPr/>
          <p:nvPr/>
        </p:nvSpPr>
        <p:spPr>
          <a:xfrm>
            <a:off x="4577950" y="1147025"/>
            <a:ext cx="4587000" cy="283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223"/>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23"/>
          <p:cNvSpPr txBox="1"/>
          <p:nvPr>
            <p:ph hasCustomPrompt="1" type="title"/>
          </p:nvPr>
        </p:nvSpPr>
        <p:spPr>
          <a:xfrm>
            <a:off x="583481" y="1624250"/>
            <a:ext cx="3858900" cy="185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0"/>
              <a:buNone/>
              <a:defRPr sz="20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540" name="Google Shape;1540;p223"/>
          <p:cNvSpPr txBox="1"/>
          <p:nvPr>
            <p:ph idx="2" type="title"/>
          </p:nvPr>
        </p:nvSpPr>
        <p:spPr>
          <a:xfrm>
            <a:off x="5044325" y="1437700"/>
            <a:ext cx="2985000" cy="2226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sz="5700"/>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spTree>
      <p:nvGrpSpPr>
        <p:cNvPr id="1541" name="Shape 1541"/>
        <p:cNvGrpSpPr/>
        <p:nvPr/>
      </p:nvGrpSpPr>
      <p:grpSpPr>
        <a:xfrm>
          <a:off x="0" y="0"/>
          <a:ext cx="0" cy="0"/>
          <a:chOff x="0" y="0"/>
          <a:chExt cx="0" cy="0"/>
        </a:xfrm>
      </p:grpSpPr>
      <p:sp>
        <p:nvSpPr>
          <p:cNvPr id="1542" name="Google Shape;1542;p22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224"/>
          <p:cNvSpPr txBox="1"/>
          <p:nvPr>
            <p:ph idx="1" type="subTitle"/>
          </p:nvPr>
        </p:nvSpPr>
        <p:spPr>
          <a:xfrm>
            <a:off x="4724000" y="2937140"/>
            <a:ext cx="2093100" cy="489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544" name="Google Shape;1544;p224"/>
          <p:cNvSpPr txBox="1"/>
          <p:nvPr>
            <p:ph idx="2" type="subTitle"/>
          </p:nvPr>
        </p:nvSpPr>
        <p:spPr>
          <a:xfrm>
            <a:off x="4724000" y="1702013"/>
            <a:ext cx="3715800" cy="122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1900">
                <a:solidFill>
                  <a:schemeClr val="dk1"/>
                </a:solidFill>
              </a:defRPr>
            </a:lvl1pPr>
            <a:lvl2pPr lvl="1">
              <a:lnSpc>
                <a:spcPct val="100000"/>
              </a:lnSpc>
              <a:spcBef>
                <a:spcPts val="0"/>
              </a:spcBef>
              <a:spcAft>
                <a:spcPts val="0"/>
              </a:spcAft>
              <a:buNone/>
              <a:defRPr b="1" sz="1900">
                <a:solidFill>
                  <a:schemeClr val="dk1"/>
                </a:solidFill>
              </a:defRPr>
            </a:lvl2pPr>
            <a:lvl3pPr lvl="2">
              <a:lnSpc>
                <a:spcPct val="100000"/>
              </a:lnSpc>
              <a:spcBef>
                <a:spcPts val="0"/>
              </a:spcBef>
              <a:spcAft>
                <a:spcPts val="0"/>
              </a:spcAft>
              <a:buNone/>
              <a:defRPr b="1" sz="1900">
                <a:solidFill>
                  <a:schemeClr val="dk1"/>
                </a:solidFill>
              </a:defRPr>
            </a:lvl3pPr>
            <a:lvl4pPr lvl="3">
              <a:lnSpc>
                <a:spcPct val="100000"/>
              </a:lnSpc>
              <a:spcBef>
                <a:spcPts val="0"/>
              </a:spcBef>
              <a:spcAft>
                <a:spcPts val="0"/>
              </a:spcAft>
              <a:buNone/>
              <a:defRPr b="1" sz="1900">
                <a:solidFill>
                  <a:schemeClr val="dk1"/>
                </a:solidFill>
              </a:defRPr>
            </a:lvl4pPr>
            <a:lvl5pPr lvl="4">
              <a:lnSpc>
                <a:spcPct val="100000"/>
              </a:lnSpc>
              <a:spcBef>
                <a:spcPts val="0"/>
              </a:spcBef>
              <a:spcAft>
                <a:spcPts val="0"/>
              </a:spcAft>
              <a:buNone/>
              <a:defRPr b="1" sz="1900">
                <a:solidFill>
                  <a:schemeClr val="dk1"/>
                </a:solidFill>
              </a:defRPr>
            </a:lvl5pPr>
            <a:lvl6pPr lvl="5">
              <a:lnSpc>
                <a:spcPct val="100000"/>
              </a:lnSpc>
              <a:spcBef>
                <a:spcPts val="0"/>
              </a:spcBef>
              <a:spcAft>
                <a:spcPts val="0"/>
              </a:spcAft>
              <a:buNone/>
              <a:defRPr b="1" sz="1900">
                <a:solidFill>
                  <a:schemeClr val="dk1"/>
                </a:solidFill>
              </a:defRPr>
            </a:lvl6pPr>
            <a:lvl7pPr lvl="6">
              <a:lnSpc>
                <a:spcPct val="100000"/>
              </a:lnSpc>
              <a:spcBef>
                <a:spcPts val="0"/>
              </a:spcBef>
              <a:spcAft>
                <a:spcPts val="0"/>
              </a:spcAft>
              <a:buNone/>
              <a:defRPr b="1" sz="1900">
                <a:solidFill>
                  <a:schemeClr val="dk1"/>
                </a:solidFill>
              </a:defRPr>
            </a:lvl7pPr>
            <a:lvl8pPr lvl="7">
              <a:lnSpc>
                <a:spcPct val="100000"/>
              </a:lnSpc>
              <a:spcBef>
                <a:spcPts val="0"/>
              </a:spcBef>
              <a:spcAft>
                <a:spcPts val="0"/>
              </a:spcAft>
              <a:buNone/>
              <a:defRPr b="1" sz="1900">
                <a:solidFill>
                  <a:schemeClr val="dk1"/>
                </a:solidFill>
              </a:defRPr>
            </a:lvl8pPr>
            <a:lvl9pPr lvl="8">
              <a:lnSpc>
                <a:spcPct val="100000"/>
              </a:lnSpc>
              <a:spcBef>
                <a:spcPts val="0"/>
              </a:spcBef>
              <a:spcAft>
                <a:spcPts val="0"/>
              </a:spcAft>
              <a:buNone/>
              <a:defRPr b="1" sz="1900">
                <a:solidFill>
                  <a:schemeClr val="dk1"/>
                </a:solidFill>
              </a:defRPr>
            </a:lvl9pPr>
          </a:lstStyle>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545" name="Shape 1545"/>
        <p:cNvGrpSpPr/>
        <p:nvPr/>
      </p:nvGrpSpPr>
      <p:grpSpPr>
        <a:xfrm>
          <a:off x="0" y="0"/>
          <a:ext cx="0" cy="0"/>
          <a:chOff x="0" y="0"/>
          <a:chExt cx="0" cy="0"/>
        </a:xfrm>
      </p:grpSpPr>
      <p:sp>
        <p:nvSpPr>
          <p:cNvPr id="1546" name="Google Shape;1546;p225"/>
          <p:cNvSpPr/>
          <p:nvPr/>
        </p:nvSpPr>
        <p:spPr>
          <a:xfrm>
            <a:off x="3180600" y="-56625"/>
            <a:ext cx="2782800" cy="52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2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25"/>
          <p:cNvSpPr txBox="1"/>
          <p:nvPr>
            <p:ph type="title"/>
          </p:nvPr>
        </p:nvSpPr>
        <p:spPr>
          <a:xfrm>
            <a:off x="3180600" y="294790"/>
            <a:ext cx="2782800" cy="155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49" name="Google Shape;1549;p225"/>
          <p:cNvSpPr txBox="1"/>
          <p:nvPr>
            <p:ph idx="1" type="subTitle"/>
          </p:nvPr>
        </p:nvSpPr>
        <p:spPr>
          <a:xfrm>
            <a:off x="945404" y="2847226"/>
            <a:ext cx="1837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1550" name="Google Shape;1550;p225"/>
          <p:cNvSpPr txBox="1"/>
          <p:nvPr>
            <p:ph idx="2" type="subTitle"/>
          </p:nvPr>
        </p:nvSpPr>
        <p:spPr>
          <a:xfrm>
            <a:off x="698504" y="3158786"/>
            <a:ext cx="2084700" cy="1115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551" name="Google Shape;1551;p225"/>
          <p:cNvSpPr txBox="1"/>
          <p:nvPr>
            <p:ph idx="3" type="subTitle"/>
          </p:nvPr>
        </p:nvSpPr>
        <p:spPr>
          <a:xfrm>
            <a:off x="6315342" y="2847219"/>
            <a:ext cx="19200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1552" name="Google Shape;1552;p225"/>
          <p:cNvSpPr txBox="1"/>
          <p:nvPr>
            <p:ph idx="4" type="subTitle"/>
          </p:nvPr>
        </p:nvSpPr>
        <p:spPr>
          <a:xfrm>
            <a:off x="6315342" y="3150291"/>
            <a:ext cx="2082300" cy="1113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8" name="Shape 98"/>
        <p:cNvGrpSpPr/>
        <p:nvPr/>
      </p:nvGrpSpPr>
      <p:grpSpPr>
        <a:xfrm>
          <a:off x="0" y="0"/>
          <a:ext cx="0" cy="0"/>
          <a:chOff x="0" y="0"/>
          <a:chExt cx="0" cy="0"/>
        </a:xfrm>
      </p:grpSpPr>
      <p:sp>
        <p:nvSpPr>
          <p:cNvPr id="99" name="Google Shape;99;p2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5"/>
          <p:cNvSpPr/>
          <p:nvPr/>
        </p:nvSpPr>
        <p:spPr>
          <a:xfrm>
            <a:off x="3189572" y="-61450"/>
            <a:ext cx="6166500" cy="52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5"/>
          <p:cNvSpPr txBox="1"/>
          <p:nvPr>
            <p:ph type="title"/>
          </p:nvPr>
        </p:nvSpPr>
        <p:spPr>
          <a:xfrm>
            <a:off x="233850" y="1794300"/>
            <a:ext cx="2782800" cy="155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2" name="Google Shape;102;p25"/>
          <p:cNvSpPr txBox="1"/>
          <p:nvPr>
            <p:ph idx="1" type="subTitle"/>
          </p:nvPr>
        </p:nvSpPr>
        <p:spPr>
          <a:xfrm>
            <a:off x="4153278" y="3146801"/>
            <a:ext cx="1837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103" name="Google Shape;103;p25"/>
          <p:cNvSpPr txBox="1"/>
          <p:nvPr>
            <p:ph idx="2" type="subTitle"/>
          </p:nvPr>
        </p:nvSpPr>
        <p:spPr>
          <a:xfrm>
            <a:off x="3906378" y="3458361"/>
            <a:ext cx="2084700" cy="1115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p:txBody>
      </p:sp>
      <p:sp>
        <p:nvSpPr>
          <p:cNvPr id="104" name="Google Shape;104;p25"/>
          <p:cNvSpPr txBox="1"/>
          <p:nvPr>
            <p:ph idx="3" type="subTitle"/>
          </p:nvPr>
        </p:nvSpPr>
        <p:spPr>
          <a:xfrm>
            <a:off x="6374237" y="580394"/>
            <a:ext cx="19200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105" name="Google Shape;105;p25"/>
          <p:cNvSpPr txBox="1"/>
          <p:nvPr>
            <p:ph idx="4" type="subTitle"/>
          </p:nvPr>
        </p:nvSpPr>
        <p:spPr>
          <a:xfrm>
            <a:off x="6374239" y="883466"/>
            <a:ext cx="2082300" cy="1113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553" name="Shape 1553"/>
        <p:cNvGrpSpPr/>
        <p:nvPr/>
      </p:nvGrpSpPr>
      <p:grpSpPr>
        <a:xfrm>
          <a:off x="0" y="0"/>
          <a:ext cx="0" cy="0"/>
          <a:chOff x="0" y="0"/>
          <a:chExt cx="0" cy="0"/>
        </a:xfrm>
      </p:grpSpPr>
      <p:sp>
        <p:nvSpPr>
          <p:cNvPr id="1554" name="Google Shape;1554;p22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26"/>
          <p:cNvSpPr txBox="1"/>
          <p:nvPr>
            <p:ph idx="1" type="subTitle"/>
          </p:nvPr>
        </p:nvSpPr>
        <p:spPr>
          <a:xfrm>
            <a:off x="625300" y="1217725"/>
            <a:ext cx="3892200" cy="3390900"/>
          </a:xfrm>
          <a:prstGeom prst="rect">
            <a:avLst/>
          </a:prstGeom>
        </p:spPr>
        <p:txBody>
          <a:bodyPr anchorCtr="0" anchor="ctr" bIns="91425" lIns="91425" spcFirstLastPara="1" rIns="91425" wrap="square" tIns="91425">
            <a:noAutofit/>
          </a:bodyPr>
          <a:lstStyle>
            <a:lvl1pPr lvl="0" marR="50800">
              <a:lnSpc>
                <a:spcPct val="100000"/>
              </a:lnSpc>
              <a:spcBef>
                <a:spcPts val="0"/>
              </a:spcBef>
              <a:spcAft>
                <a:spcPts val="0"/>
              </a:spcAft>
              <a:buNone/>
              <a:defRPr sz="1200"/>
            </a:lvl1pPr>
            <a:lvl2pPr lvl="1" marR="50800">
              <a:lnSpc>
                <a:spcPct val="100000"/>
              </a:lnSpc>
              <a:spcBef>
                <a:spcPts val="0"/>
              </a:spcBef>
              <a:spcAft>
                <a:spcPts val="0"/>
              </a:spcAft>
              <a:buNone/>
              <a:defRPr sz="1200"/>
            </a:lvl2pPr>
            <a:lvl3pPr lvl="2" marR="50800">
              <a:lnSpc>
                <a:spcPct val="100000"/>
              </a:lnSpc>
              <a:spcBef>
                <a:spcPts val="0"/>
              </a:spcBef>
              <a:spcAft>
                <a:spcPts val="0"/>
              </a:spcAft>
              <a:buNone/>
              <a:defRPr sz="1200"/>
            </a:lvl3pPr>
            <a:lvl4pPr lvl="3" marR="50800">
              <a:lnSpc>
                <a:spcPct val="100000"/>
              </a:lnSpc>
              <a:spcBef>
                <a:spcPts val="0"/>
              </a:spcBef>
              <a:spcAft>
                <a:spcPts val="0"/>
              </a:spcAft>
              <a:buNone/>
              <a:defRPr sz="1200"/>
            </a:lvl4pPr>
            <a:lvl5pPr lvl="4" marR="50800">
              <a:lnSpc>
                <a:spcPct val="100000"/>
              </a:lnSpc>
              <a:spcBef>
                <a:spcPts val="0"/>
              </a:spcBef>
              <a:spcAft>
                <a:spcPts val="0"/>
              </a:spcAft>
              <a:buNone/>
              <a:defRPr sz="1200"/>
            </a:lvl5pPr>
            <a:lvl6pPr lvl="5" marR="50800">
              <a:lnSpc>
                <a:spcPct val="100000"/>
              </a:lnSpc>
              <a:spcBef>
                <a:spcPts val="0"/>
              </a:spcBef>
              <a:spcAft>
                <a:spcPts val="0"/>
              </a:spcAft>
              <a:buNone/>
              <a:defRPr sz="1200"/>
            </a:lvl6pPr>
            <a:lvl7pPr lvl="6" marR="50800">
              <a:lnSpc>
                <a:spcPct val="100000"/>
              </a:lnSpc>
              <a:spcBef>
                <a:spcPts val="0"/>
              </a:spcBef>
              <a:spcAft>
                <a:spcPts val="0"/>
              </a:spcAft>
              <a:buNone/>
              <a:defRPr sz="1200"/>
            </a:lvl7pPr>
            <a:lvl8pPr lvl="7" marR="50800">
              <a:lnSpc>
                <a:spcPct val="100000"/>
              </a:lnSpc>
              <a:spcBef>
                <a:spcPts val="0"/>
              </a:spcBef>
              <a:spcAft>
                <a:spcPts val="0"/>
              </a:spcAft>
              <a:buNone/>
              <a:defRPr sz="1200"/>
            </a:lvl8pPr>
            <a:lvl9pPr lvl="8" marR="50800">
              <a:lnSpc>
                <a:spcPct val="100000"/>
              </a:lnSpc>
              <a:spcBef>
                <a:spcPts val="0"/>
              </a:spcBef>
              <a:spcAft>
                <a:spcPts val="0"/>
              </a:spcAft>
              <a:buNone/>
              <a:defRPr sz="1200"/>
            </a:lvl9pPr>
          </a:lstStyle>
          <a:p/>
        </p:txBody>
      </p:sp>
      <p:sp>
        <p:nvSpPr>
          <p:cNvPr id="1556" name="Google Shape;1556;p226"/>
          <p:cNvSpPr txBox="1"/>
          <p:nvPr>
            <p:ph type="title"/>
          </p:nvPr>
        </p:nvSpPr>
        <p:spPr>
          <a:xfrm>
            <a:off x="625300" y="315813"/>
            <a:ext cx="7704000" cy="707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57" name="Google Shape;1557;p226"/>
          <p:cNvSpPr txBox="1"/>
          <p:nvPr>
            <p:ph idx="2" type="subTitle"/>
          </p:nvPr>
        </p:nvSpPr>
        <p:spPr>
          <a:xfrm>
            <a:off x="4571998" y="1217725"/>
            <a:ext cx="3804300" cy="3390900"/>
          </a:xfrm>
          <a:prstGeom prst="rect">
            <a:avLst/>
          </a:prstGeom>
        </p:spPr>
        <p:txBody>
          <a:bodyPr anchorCtr="0" anchor="ctr" bIns="91425" lIns="91425" spcFirstLastPara="1" rIns="91425" wrap="square" tIns="91425">
            <a:noAutofit/>
          </a:bodyPr>
          <a:lstStyle>
            <a:lvl1pPr lvl="0" marR="50800">
              <a:lnSpc>
                <a:spcPct val="100000"/>
              </a:lnSpc>
              <a:spcBef>
                <a:spcPts val="0"/>
              </a:spcBef>
              <a:spcAft>
                <a:spcPts val="0"/>
              </a:spcAft>
              <a:buNone/>
              <a:defRPr sz="1200"/>
            </a:lvl1pPr>
            <a:lvl2pPr lvl="1" marR="50800">
              <a:lnSpc>
                <a:spcPct val="100000"/>
              </a:lnSpc>
              <a:spcBef>
                <a:spcPts val="0"/>
              </a:spcBef>
              <a:spcAft>
                <a:spcPts val="0"/>
              </a:spcAft>
              <a:buNone/>
              <a:defRPr sz="1200"/>
            </a:lvl2pPr>
            <a:lvl3pPr lvl="2" marR="50800">
              <a:lnSpc>
                <a:spcPct val="100000"/>
              </a:lnSpc>
              <a:spcBef>
                <a:spcPts val="0"/>
              </a:spcBef>
              <a:spcAft>
                <a:spcPts val="0"/>
              </a:spcAft>
              <a:buNone/>
              <a:defRPr sz="1200"/>
            </a:lvl3pPr>
            <a:lvl4pPr lvl="3" marR="50800">
              <a:lnSpc>
                <a:spcPct val="100000"/>
              </a:lnSpc>
              <a:spcBef>
                <a:spcPts val="0"/>
              </a:spcBef>
              <a:spcAft>
                <a:spcPts val="0"/>
              </a:spcAft>
              <a:buNone/>
              <a:defRPr sz="1200"/>
            </a:lvl4pPr>
            <a:lvl5pPr lvl="4" marR="50800">
              <a:lnSpc>
                <a:spcPct val="100000"/>
              </a:lnSpc>
              <a:spcBef>
                <a:spcPts val="0"/>
              </a:spcBef>
              <a:spcAft>
                <a:spcPts val="0"/>
              </a:spcAft>
              <a:buNone/>
              <a:defRPr sz="1200"/>
            </a:lvl5pPr>
            <a:lvl6pPr lvl="5" marR="50800">
              <a:lnSpc>
                <a:spcPct val="100000"/>
              </a:lnSpc>
              <a:spcBef>
                <a:spcPts val="0"/>
              </a:spcBef>
              <a:spcAft>
                <a:spcPts val="0"/>
              </a:spcAft>
              <a:buNone/>
              <a:defRPr sz="1200"/>
            </a:lvl6pPr>
            <a:lvl7pPr lvl="6" marR="50800">
              <a:lnSpc>
                <a:spcPct val="100000"/>
              </a:lnSpc>
              <a:spcBef>
                <a:spcPts val="0"/>
              </a:spcBef>
              <a:spcAft>
                <a:spcPts val="0"/>
              </a:spcAft>
              <a:buNone/>
              <a:defRPr sz="1200"/>
            </a:lvl7pPr>
            <a:lvl8pPr lvl="7" marR="50800">
              <a:lnSpc>
                <a:spcPct val="100000"/>
              </a:lnSpc>
              <a:spcBef>
                <a:spcPts val="0"/>
              </a:spcBef>
              <a:spcAft>
                <a:spcPts val="0"/>
              </a:spcAft>
              <a:buNone/>
              <a:defRPr sz="1200"/>
            </a:lvl8pPr>
            <a:lvl9pPr lvl="8" marR="50800">
              <a:lnSpc>
                <a:spcPct val="100000"/>
              </a:lnSpc>
              <a:spcBef>
                <a:spcPts val="0"/>
              </a:spcBef>
              <a:spcAft>
                <a:spcPts val="0"/>
              </a:spcAft>
              <a:buNone/>
              <a:defRPr sz="1200"/>
            </a:lvl9pPr>
          </a:lstStyle>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5">
    <p:spTree>
      <p:nvGrpSpPr>
        <p:cNvPr id="1558" name="Shape 1558"/>
        <p:cNvGrpSpPr/>
        <p:nvPr/>
      </p:nvGrpSpPr>
      <p:grpSpPr>
        <a:xfrm>
          <a:off x="0" y="0"/>
          <a:ext cx="0" cy="0"/>
          <a:chOff x="0" y="0"/>
          <a:chExt cx="0" cy="0"/>
        </a:xfrm>
      </p:grpSpPr>
      <p:sp>
        <p:nvSpPr>
          <p:cNvPr id="1559" name="Google Shape;1559;p227"/>
          <p:cNvSpPr txBox="1"/>
          <p:nvPr>
            <p:ph type="title"/>
          </p:nvPr>
        </p:nvSpPr>
        <p:spPr>
          <a:xfrm>
            <a:off x="699000" y="428125"/>
            <a:ext cx="7746000" cy="6321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60" name="Google Shape;1560;p22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5_2">
    <p:spTree>
      <p:nvGrpSpPr>
        <p:cNvPr id="1561" name="Shape 1561"/>
        <p:cNvGrpSpPr/>
        <p:nvPr/>
      </p:nvGrpSpPr>
      <p:grpSpPr>
        <a:xfrm>
          <a:off x="0" y="0"/>
          <a:ext cx="0" cy="0"/>
          <a:chOff x="0" y="0"/>
          <a:chExt cx="0" cy="0"/>
        </a:xfrm>
      </p:grpSpPr>
      <p:sp>
        <p:nvSpPr>
          <p:cNvPr id="1562" name="Google Shape;1562;p228"/>
          <p:cNvSpPr txBox="1"/>
          <p:nvPr>
            <p:ph type="title"/>
          </p:nvPr>
        </p:nvSpPr>
        <p:spPr>
          <a:xfrm>
            <a:off x="699000" y="428125"/>
            <a:ext cx="7746000" cy="6321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63" name="Google Shape;1563;p22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5_1">
    <p:bg>
      <p:bgPr>
        <a:solidFill>
          <a:schemeClr val="dk1"/>
        </a:solidFill>
      </p:bgPr>
    </p:bg>
    <p:spTree>
      <p:nvGrpSpPr>
        <p:cNvPr id="1564" name="Shape 1564"/>
        <p:cNvGrpSpPr/>
        <p:nvPr/>
      </p:nvGrpSpPr>
      <p:grpSpPr>
        <a:xfrm>
          <a:off x="0" y="0"/>
          <a:ext cx="0" cy="0"/>
          <a:chOff x="0" y="0"/>
          <a:chExt cx="0" cy="0"/>
        </a:xfrm>
      </p:grpSpPr>
      <p:sp>
        <p:nvSpPr>
          <p:cNvPr id="1565" name="Google Shape;1565;p229"/>
          <p:cNvSpPr txBox="1"/>
          <p:nvPr>
            <p:ph type="title"/>
          </p:nvPr>
        </p:nvSpPr>
        <p:spPr>
          <a:xfrm>
            <a:off x="699000" y="744746"/>
            <a:ext cx="2115000" cy="6321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66" name="Google Shape;1566;p229"/>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ONLY_3">
    <p:spTree>
      <p:nvGrpSpPr>
        <p:cNvPr id="1567" name="Shape 1567"/>
        <p:cNvGrpSpPr/>
        <p:nvPr/>
      </p:nvGrpSpPr>
      <p:grpSpPr>
        <a:xfrm>
          <a:off x="0" y="0"/>
          <a:ext cx="0" cy="0"/>
          <a:chOff x="0" y="0"/>
          <a:chExt cx="0" cy="0"/>
        </a:xfrm>
      </p:grpSpPr>
      <p:sp>
        <p:nvSpPr>
          <p:cNvPr id="1568" name="Google Shape;1568;p23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30"/>
          <p:cNvSpPr/>
          <p:nvPr/>
        </p:nvSpPr>
        <p:spPr>
          <a:xfrm>
            <a:off x="3167950"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70" name="Google Shape;1570;p230"/>
          <p:cNvSpPr txBox="1"/>
          <p:nvPr>
            <p:ph type="title"/>
          </p:nvPr>
        </p:nvSpPr>
        <p:spPr>
          <a:xfrm>
            <a:off x="54060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71" name="Google Shape;1571;p230"/>
          <p:cNvSpPr txBox="1"/>
          <p:nvPr>
            <p:ph idx="1" type="subTitle"/>
          </p:nvPr>
        </p:nvSpPr>
        <p:spPr>
          <a:xfrm>
            <a:off x="4367289"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1572" name="Google Shape;1572;p230"/>
          <p:cNvSpPr txBox="1"/>
          <p:nvPr>
            <p:ph idx="2" type="subTitle"/>
          </p:nvPr>
        </p:nvSpPr>
        <p:spPr>
          <a:xfrm>
            <a:off x="3868989" y="2707169"/>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
        <p:nvSpPr>
          <p:cNvPr id="1573" name="Google Shape;1573;p230"/>
          <p:cNvSpPr txBox="1"/>
          <p:nvPr>
            <p:ph idx="3" type="subTitle"/>
          </p:nvPr>
        </p:nvSpPr>
        <p:spPr>
          <a:xfrm>
            <a:off x="6574025"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574" name="Google Shape;1574;p230"/>
          <p:cNvSpPr txBox="1"/>
          <p:nvPr>
            <p:ph idx="4" type="subTitle"/>
          </p:nvPr>
        </p:nvSpPr>
        <p:spPr>
          <a:xfrm>
            <a:off x="6075725" y="2707169"/>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ONLY_3_2">
    <p:bg>
      <p:bgPr>
        <a:solidFill>
          <a:schemeClr val="dk1"/>
        </a:solidFill>
      </p:bgPr>
    </p:bg>
    <p:spTree>
      <p:nvGrpSpPr>
        <p:cNvPr id="1575" name="Shape 1575"/>
        <p:cNvGrpSpPr/>
        <p:nvPr/>
      </p:nvGrpSpPr>
      <p:grpSpPr>
        <a:xfrm>
          <a:off x="0" y="0"/>
          <a:ext cx="0" cy="0"/>
          <a:chOff x="0" y="0"/>
          <a:chExt cx="0" cy="0"/>
        </a:xfrm>
      </p:grpSpPr>
      <p:sp>
        <p:nvSpPr>
          <p:cNvPr id="1576" name="Google Shape;1576;p231"/>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77" name="Google Shape;1577;p231"/>
          <p:cNvGrpSpPr/>
          <p:nvPr/>
        </p:nvGrpSpPr>
        <p:grpSpPr>
          <a:xfrm flipH="1">
            <a:off x="3732313" y="101275"/>
            <a:ext cx="5282613" cy="4935100"/>
            <a:chOff x="101561" y="101275"/>
            <a:chExt cx="4473000" cy="4935100"/>
          </a:xfrm>
        </p:grpSpPr>
        <p:cxnSp>
          <p:nvCxnSpPr>
            <p:cNvPr id="1578" name="Google Shape;1578;p231"/>
            <p:cNvCxnSpPr/>
            <p:nvPr/>
          </p:nvCxnSpPr>
          <p:spPr>
            <a:xfrm rot="10800000">
              <a:off x="103276" y="3441000"/>
              <a:ext cx="0" cy="1587600"/>
            </a:xfrm>
            <a:prstGeom prst="straightConnector1">
              <a:avLst/>
            </a:prstGeom>
            <a:noFill/>
            <a:ln cap="flat" cmpd="sng" w="19050">
              <a:solidFill>
                <a:schemeClr val="dk1"/>
              </a:solidFill>
              <a:prstDash val="solid"/>
              <a:round/>
              <a:headEnd len="med" w="med" type="none"/>
              <a:tailEnd len="med" w="med" type="none"/>
            </a:ln>
          </p:spPr>
        </p:cxnSp>
        <p:cxnSp>
          <p:nvCxnSpPr>
            <p:cNvPr id="1579" name="Google Shape;1579;p231"/>
            <p:cNvCxnSpPr/>
            <p:nvPr/>
          </p:nvCxnSpPr>
          <p:spPr>
            <a:xfrm rot="10800000">
              <a:off x="101561" y="5036375"/>
              <a:ext cx="4473000" cy="0"/>
            </a:xfrm>
            <a:prstGeom prst="straightConnector1">
              <a:avLst/>
            </a:prstGeom>
            <a:noFill/>
            <a:ln cap="flat" cmpd="sng" w="19050">
              <a:solidFill>
                <a:schemeClr val="dk1"/>
              </a:solidFill>
              <a:prstDash val="solid"/>
              <a:round/>
              <a:headEnd len="med" w="med" type="none"/>
              <a:tailEnd len="med" w="med" type="none"/>
            </a:ln>
          </p:spPr>
        </p:cxnSp>
        <p:cxnSp>
          <p:nvCxnSpPr>
            <p:cNvPr id="1580" name="Google Shape;1580;p231"/>
            <p:cNvCxnSpPr/>
            <p:nvPr/>
          </p:nvCxnSpPr>
          <p:spPr>
            <a:xfrm rot="10800000">
              <a:off x="101561" y="101275"/>
              <a:ext cx="4473000" cy="0"/>
            </a:xfrm>
            <a:prstGeom prst="straightConnector1">
              <a:avLst/>
            </a:prstGeom>
            <a:noFill/>
            <a:ln cap="flat" cmpd="sng" w="19050">
              <a:solidFill>
                <a:schemeClr val="dk1"/>
              </a:solidFill>
              <a:prstDash val="solid"/>
              <a:round/>
              <a:headEnd len="med" w="med" type="none"/>
              <a:tailEnd len="med" w="med" type="none"/>
            </a:ln>
          </p:spPr>
        </p:cxnSp>
        <p:cxnSp>
          <p:nvCxnSpPr>
            <p:cNvPr id="1581" name="Google Shape;1581;p231"/>
            <p:cNvCxnSpPr/>
            <p:nvPr/>
          </p:nvCxnSpPr>
          <p:spPr>
            <a:xfrm rot="10800000">
              <a:off x="103284" y="115475"/>
              <a:ext cx="0" cy="1747800"/>
            </a:xfrm>
            <a:prstGeom prst="straightConnector1">
              <a:avLst/>
            </a:prstGeom>
            <a:noFill/>
            <a:ln cap="flat" cmpd="sng" w="19050">
              <a:solidFill>
                <a:schemeClr val="dk1"/>
              </a:solidFill>
              <a:prstDash val="solid"/>
              <a:round/>
              <a:headEnd len="med" w="med" type="none"/>
              <a:tailEnd len="med" w="med" type="none"/>
            </a:ln>
          </p:spPr>
        </p:cxnSp>
      </p:grpSp>
      <p:sp>
        <p:nvSpPr>
          <p:cNvPr id="1582" name="Google Shape;1582;p231"/>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31"/>
          <p:cNvSpPr txBox="1"/>
          <p:nvPr>
            <p:ph type="title"/>
          </p:nvPr>
        </p:nvSpPr>
        <p:spPr>
          <a:xfrm>
            <a:off x="713225" y="539500"/>
            <a:ext cx="2169300" cy="13467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84" name="Google Shape;1584;p231"/>
          <p:cNvSpPr txBox="1"/>
          <p:nvPr>
            <p:ph idx="1" type="subTitle"/>
          </p:nvPr>
        </p:nvSpPr>
        <p:spPr>
          <a:xfrm>
            <a:off x="3814725" y="539500"/>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1585" name="Google Shape;1585;p231"/>
          <p:cNvSpPr txBox="1"/>
          <p:nvPr>
            <p:ph idx="2" type="subTitle"/>
          </p:nvPr>
        </p:nvSpPr>
        <p:spPr>
          <a:xfrm>
            <a:off x="3814725" y="912194"/>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586" name="Google Shape;1586;p231"/>
          <p:cNvSpPr txBox="1"/>
          <p:nvPr>
            <p:ph idx="3" type="subTitle"/>
          </p:nvPr>
        </p:nvSpPr>
        <p:spPr>
          <a:xfrm>
            <a:off x="3814725" y="2039536"/>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587" name="Google Shape;1587;p231"/>
          <p:cNvSpPr txBox="1"/>
          <p:nvPr>
            <p:ph idx="4" type="subTitle"/>
          </p:nvPr>
        </p:nvSpPr>
        <p:spPr>
          <a:xfrm>
            <a:off x="3814725" y="2412230"/>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588" name="Google Shape;1588;p231"/>
          <p:cNvSpPr txBox="1"/>
          <p:nvPr>
            <p:ph idx="5" type="subTitle"/>
          </p:nvPr>
        </p:nvSpPr>
        <p:spPr>
          <a:xfrm>
            <a:off x="3814725" y="3539400"/>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589" name="Google Shape;1589;p231"/>
          <p:cNvSpPr txBox="1"/>
          <p:nvPr>
            <p:ph idx="6" type="subTitle"/>
          </p:nvPr>
        </p:nvSpPr>
        <p:spPr>
          <a:xfrm>
            <a:off x="3814725" y="3912094"/>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TITLE_ONLY_3_1">
    <p:spTree>
      <p:nvGrpSpPr>
        <p:cNvPr id="1590" name="Shape 1590"/>
        <p:cNvGrpSpPr/>
        <p:nvPr/>
      </p:nvGrpSpPr>
      <p:grpSpPr>
        <a:xfrm>
          <a:off x="0" y="0"/>
          <a:ext cx="0" cy="0"/>
          <a:chOff x="0" y="0"/>
          <a:chExt cx="0" cy="0"/>
        </a:xfrm>
      </p:grpSpPr>
      <p:sp>
        <p:nvSpPr>
          <p:cNvPr id="1591" name="Google Shape;1591;p23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32"/>
          <p:cNvSpPr/>
          <p:nvPr/>
        </p:nvSpPr>
        <p:spPr>
          <a:xfrm>
            <a:off x="-25974"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593" name="Google Shape;1593;p232"/>
          <p:cNvSpPr txBox="1"/>
          <p:nvPr>
            <p:ph type="title"/>
          </p:nvPr>
        </p:nvSpPr>
        <p:spPr>
          <a:xfrm>
            <a:off x="6391941"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94" name="Google Shape;1594;p232"/>
          <p:cNvSpPr txBox="1"/>
          <p:nvPr>
            <p:ph idx="1" type="subTitle"/>
          </p:nvPr>
        </p:nvSpPr>
        <p:spPr>
          <a:xfrm>
            <a:off x="1433564"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1595" name="Google Shape;1595;p232"/>
          <p:cNvSpPr txBox="1"/>
          <p:nvPr>
            <p:ph idx="2" type="subTitle"/>
          </p:nvPr>
        </p:nvSpPr>
        <p:spPr>
          <a:xfrm>
            <a:off x="935264" y="2705684"/>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
        <p:nvSpPr>
          <p:cNvPr id="1596" name="Google Shape;1596;p232"/>
          <p:cNvSpPr txBox="1"/>
          <p:nvPr>
            <p:ph idx="3" type="subTitle"/>
          </p:nvPr>
        </p:nvSpPr>
        <p:spPr>
          <a:xfrm>
            <a:off x="3892018" y="2327453"/>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597" name="Google Shape;1597;p232"/>
          <p:cNvSpPr txBox="1"/>
          <p:nvPr>
            <p:ph idx="4" type="subTitle"/>
          </p:nvPr>
        </p:nvSpPr>
        <p:spPr>
          <a:xfrm>
            <a:off x="3393718" y="2705684"/>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5">
  <p:cSld name="TITLE_ONLY_3_1_1">
    <p:bg>
      <p:bgPr>
        <a:solidFill>
          <a:schemeClr val="dk1"/>
        </a:solidFill>
      </p:bgPr>
    </p:bg>
    <p:spTree>
      <p:nvGrpSpPr>
        <p:cNvPr id="1598" name="Shape 1598"/>
        <p:cNvGrpSpPr/>
        <p:nvPr/>
      </p:nvGrpSpPr>
      <p:grpSpPr>
        <a:xfrm>
          <a:off x="0" y="0"/>
          <a:ext cx="0" cy="0"/>
          <a:chOff x="0" y="0"/>
          <a:chExt cx="0" cy="0"/>
        </a:xfrm>
      </p:grpSpPr>
      <p:sp>
        <p:nvSpPr>
          <p:cNvPr id="1599" name="Google Shape;1599;p233"/>
          <p:cNvSpPr/>
          <p:nvPr/>
        </p:nvSpPr>
        <p:spPr>
          <a:xfrm>
            <a:off x="101550" y="109375"/>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33"/>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233"/>
          <p:cNvSpPr txBox="1"/>
          <p:nvPr>
            <p:ph type="title"/>
          </p:nvPr>
        </p:nvSpPr>
        <p:spPr>
          <a:xfrm>
            <a:off x="6391941" y="1898400"/>
            <a:ext cx="2169300" cy="1346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02" name="Google Shape;1602;p233"/>
          <p:cNvSpPr txBox="1"/>
          <p:nvPr>
            <p:ph idx="1" type="subTitle"/>
          </p:nvPr>
        </p:nvSpPr>
        <p:spPr>
          <a:xfrm>
            <a:off x="3814725" y="537500"/>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1603" name="Google Shape;1603;p233"/>
          <p:cNvSpPr txBox="1"/>
          <p:nvPr>
            <p:ph idx="2" type="subTitle"/>
          </p:nvPr>
        </p:nvSpPr>
        <p:spPr>
          <a:xfrm>
            <a:off x="3814725" y="908709"/>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604" name="Google Shape;1604;p233"/>
          <p:cNvSpPr txBox="1"/>
          <p:nvPr>
            <p:ph idx="3" type="subTitle"/>
          </p:nvPr>
        </p:nvSpPr>
        <p:spPr>
          <a:xfrm>
            <a:off x="3814725" y="2150549"/>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605" name="Google Shape;1605;p233"/>
          <p:cNvSpPr txBox="1"/>
          <p:nvPr>
            <p:ph idx="4" type="subTitle"/>
          </p:nvPr>
        </p:nvSpPr>
        <p:spPr>
          <a:xfrm>
            <a:off x="3814725" y="2531948"/>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1606" name="Google Shape;1606;p233"/>
          <p:cNvSpPr txBox="1"/>
          <p:nvPr>
            <p:ph idx="5" type="subTitle"/>
          </p:nvPr>
        </p:nvSpPr>
        <p:spPr>
          <a:xfrm>
            <a:off x="3814725" y="3770513"/>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607" name="Google Shape;1607;p233"/>
          <p:cNvSpPr txBox="1"/>
          <p:nvPr>
            <p:ph idx="6" type="subTitle"/>
          </p:nvPr>
        </p:nvSpPr>
        <p:spPr>
          <a:xfrm>
            <a:off x="3814725" y="4151913"/>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
    <p:bg>
      <p:bgPr>
        <a:solidFill>
          <a:schemeClr val="dk1"/>
        </a:solidFill>
      </p:bgPr>
    </p:bg>
    <p:spTree>
      <p:nvGrpSpPr>
        <p:cNvPr id="1608" name="Shape 1608"/>
        <p:cNvGrpSpPr/>
        <p:nvPr/>
      </p:nvGrpSpPr>
      <p:grpSpPr>
        <a:xfrm>
          <a:off x="0" y="0"/>
          <a:ext cx="0" cy="0"/>
          <a:chOff x="0" y="0"/>
          <a:chExt cx="0" cy="0"/>
        </a:xfrm>
      </p:grpSpPr>
      <p:sp>
        <p:nvSpPr>
          <p:cNvPr id="1609" name="Google Shape;1609;p234"/>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234"/>
          <p:cNvSpPr txBox="1"/>
          <p:nvPr>
            <p:ph type="title"/>
          </p:nvPr>
        </p:nvSpPr>
        <p:spPr>
          <a:xfrm>
            <a:off x="625300" y="323675"/>
            <a:ext cx="7805400" cy="641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2">
    <p:bg>
      <p:bgPr>
        <a:solidFill>
          <a:schemeClr val="lt1"/>
        </a:solidFill>
      </p:bgPr>
    </p:bg>
    <p:spTree>
      <p:nvGrpSpPr>
        <p:cNvPr id="1611" name="Shape 1611"/>
        <p:cNvGrpSpPr/>
        <p:nvPr/>
      </p:nvGrpSpPr>
      <p:grpSpPr>
        <a:xfrm>
          <a:off x="0" y="0"/>
          <a:ext cx="0" cy="0"/>
          <a:chOff x="0" y="0"/>
          <a:chExt cx="0" cy="0"/>
        </a:xfrm>
      </p:grpSpPr>
      <p:sp>
        <p:nvSpPr>
          <p:cNvPr id="1612" name="Google Shape;1612;p23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235"/>
          <p:cNvSpPr txBox="1"/>
          <p:nvPr>
            <p:ph type="title"/>
          </p:nvPr>
        </p:nvSpPr>
        <p:spPr>
          <a:xfrm>
            <a:off x="625300" y="323675"/>
            <a:ext cx="7805400" cy="641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6"/>
          <p:cNvSpPr txBox="1"/>
          <p:nvPr>
            <p:ph type="title"/>
          </p:nvPr>
        </p:nvSpPr>
        <p:spPr>
          <a:xfrm>
            <a:off x="639195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8" name="Google Shape;108;p2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1_1">
    <p:bg>
      <p:bgPr>
        <a:solidFill>
          <a:schemeClr val="dk1"/>
        </a:solidFill>
      </p:bgPr>
    </p:bg>
    <p:spTree>
      <p:nvGrpSpPr>
        <p:cNvPr id="1614" name="Shape 1614"/>
        <p:cNvGrpSpPr/>
        <p:nvPr/>
      </p:nvGrpSpPr>
      <p:grpSpPr>
        <a:xfrm>
          <a:off x="0" y="0"/>
          <a:ext cx="0" cy="0"/>
          <a:chOff x="0" y="0"/>
          <a:chExt cx="0" cy="0"/>
        </a:xfrm>
      </p:grpSpPr>
      <p:sp>
        <p:nvSpPr>
          <p:cNvPr id="1615" name="Google Shape;1615;p23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236"/>
          <p:cNvSpPr txBox="1"/>
          <p:nvPr>
            <p:ph type="title"/>
          </p:nvPr>
        </p:nvSpPr>
        <p:spPr>
          <a:xfrm>
            <a:off x="4876902" y="120065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1_1_1">
    <p:bg>
      <p:bgPr>
        <a:solidFill>
          <a:schemeClr val="lt1"/>
        </a:solidFill>
      </p:bgPr>
    </p:bg>
    <p:spTree>
      <p:nvGrpSpPr>
        <p:cNvPr id="1617" name="Shape 1617"/>
        <p:cNvGrpSpPr/>
        <p:nvPr/>
      </p:nvGrpSpPr>
      <p:grpSpPr>
        <a:xfrm>
          <a:off x="0" y="0"/>
          <a:ext cx="0" cy="0"/>
          <a:chOff x="0" y="0"/>
          <a:chExt cx="0" cy="0"/>
        </a:xfrm>
      </p:grpSpPr>
      <p:sp>
        <p:nvSpPr>
          <p:cNvPr id="1618" name="Google Shape;1618;p23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237"/>
          <p:cNvSpPr txBox="1"/>
          <p:nvPr>
            <p:ph type="title"/>
          </p:nvPr>
        </p:nvSpPr>
        <p:spPr>
          <a:xfrm>
            <a:off x="713227" y="31090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TITLE_ONLY_1_1_1_1">
    <p:bg>
      <p:bgPr>
        <a:solidFill>
          <a:schemeClr val="dk1"/>
        </a:solidFill>
      </p:bgPr>
    </p:bg>
    <p:spTree>
      <p:nvGrpSpPr>
        <p:cNvPr id="1620" name="Shape 1620"/>
        <p:cNvGrpSpPr/>
        <p:nvPr/>
      </p:nvGrpSpPr>
      <p:grpSpPr>
        <a:xfrm>
          <a:off x="0" y="0"/>
          <a:ext cx="0" cy="0"/>
          <a:chOff x="0" y="0"/>
          <a:chExt cx="0" cy="0"/>
        </a:xfrm>
      </p:grpSpPr>
      <p:sp>
        <p:nvSpPr>
          <p:cNvPr id="1621" name="Google Shape;1621;p23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238"/>
          <p:cNvSpPr txBox="1"/>
          <p:nvPr>
            <p:ph type="title"/>
          </p:nvPr>
        </p:nvSpPr>
        <p:spPr>
          <a:xfrm>
            <a:off x="713227" y="53950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TITLE_ONLY_2">
    <p:spTree>
      <p:nvGrpSpPr>
        <p:cNvPr id="1623" name="Shape 1623"/>
        <p:cNvGrpSpPr/>
        <p:nvPr/>
      </p:nvGrpSpPr>
      <p:grpSpPr>
        <a:xfrm>
          <a:off x="0" y="0"/>
          <a:ext cx="0" cy="0"/>
          <a:chOff x="0" y="0"/>
          <a:chExt cx="0" cy="0"/>
        </a:xfrm>
      </p:grpSpPr>
      <p:sp>
        <p:nvSpPr>
          <p:cNvPr id="1624" name="Google Shape;1624;p239"/>
          <p:cNvSpPr txBox="1"/>
          <p:nvPr>
            <p:ph type="title"/>
          </p:nvPr>
        </p:nvSpPr>
        <p:spPr>
          <a:xfrm>
            <a:off x="489900" y="2183550"/>
            <a:ext cx="2270700" cy="7764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25" name="Google Shape;1625;p23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TITLE_ONLY_2_3">
    <p:bg>
      <p:bgPr>
        <a:solidFill>
          <a:schemeClr val="dk1"/>
        </a:solidFill>
      </p:bgPr>
    </p:bg>
    <p:spTree>
      <p:nvGrpSpPr>
        <p:cNvPr id="1626" name="Shape 1626"/>
        <p:cNvGrpSpPr/>
        <p:nvPr/>
      </p:nvGrpSpPr>
      <p:grpSpPr>
        <a:xfrm>
          <a:off x="0" y="0"/>
          <a:ext cx="0" cy="0"/>
          <a:chOff x="0" y="0"/>
          <a:chExt cx="0" cy="0"/>
        </a:xfrm>
      </p:grpSpPr>
      <p:sp>
        <p:nvSpPr>
          <p:cNvPr id="1627" name="Google Shape;1627;p24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240"/>
          <p:cNvSpPr/>
          <p:nvPr/>
        </p:nvSpPr>
        <p:spPr>
          <a:xfrm>
            <a:off x="0" y="1234075"/>
            <a:ext cx="2906400" cy="267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solidFill>
                <a:schemeClr val="lt1"/>
              </a:solidFill>
            </a:endParaRPr>
          </a:p>
        </p:txBody>
      </p:sp>
      <p:cxnSp>
        <p:nvCxnSpPr>
          <p:cNvPr id="1629" name="Google Shape;1629;p240"/>
          <p:cNvCxnSpPr/>
          <p:nvPr/>
        </p:nvCxnSpPr>
        <p:spPr>
          <a:xfrm>
            <a:off x="103800" y="1235275"/>
            <a:ext cx="0" cy="2688600"/>
          </a:xfrm>
          <a:prstGeom prst="straightConnector1">
            <a:avLst/>
          </a:prstGeom>
          <a:noFill/>
          <a:ln cap="flat" cmpd="sng" w="19050">
            <a:solidFill>
              <a:schemeClr val="dk1"/>
            </a:solidFill>
            <a:prstDash val="solid"/>
            <a:round/>
            <a:headEnd len="med" w="med" type="none"/>
            <a:tailEnd len="med" w="med" type="none"/>
          </a:ln>
        </p:spPr>
      </p:cxnSp>
      <p:sp>
        <p:nvSpPr>
          <p:cNvPr id="1630" name="Google Shape;1630;p240"/>
          <p:cNvSpPr txBox="1"/>
          <p:nvPr>
            <p:ph type="title"/>
          </p:nvPr>
        </p:nvSpPr>
        <p:spPr>
          <a:xfrm>
            <a:off x="713225" y="2183550"/>
            <a:ext cx="2270700" cy="7764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TITLE_ONLY_2_2">
    <p:spTree>
      <p:nvGrpSpPr>
        <p:cNvPr id="1631" name="Shape 1631"/>
        <p:cNvGrpSpPr/>
        <p:nvPr/>
      </p:nvGrpSpPr>
      <p:grpSpPr>
        <a:xfrm>
          <a:off x="0" y="0"/>
          <a:ext cx="0" cy="0"/>
          <a:chOff x="0" y="0"/>
          <a:chExt cx="0" cy="0"/>
        </a:xfrm>
      </p:grpSpPr>
      <p:sp>
        <p:nvSpPr>
          <p:cNvPr id="1632" name="Google Shape;1632;p241"/>
          <p:cNvSpPr txBox="1"/>
          <p:nvPr>
            <p:ph type="title"/>
          </p:nvPr>
        </p:nvSpPr>
        <p:spPr>
          <a:xfrm>
            <a:off x="609547" y="378511"/>
            <a:ext cx="3946800" cy="13812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33" name="Google Shape;1633;p24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TITLE_ONLY_2_2_1">
    <p:bg>
      <p:bgPr>
        <a:solidFill>
          <a:schemeClr val="dk1"/>
        </a:solidFill>
      </p:bgPr>
    </p:bg>
    <p:spTree>
      <p:nvGrpSpPr>
        <p:cNvPr id="1634" name="Shape 1634"/>
        <p:cNvGrpSpPr/>
        <p:nvPr/>
      </p:nvGrpSpPr>
      <p:grpSpPr>
        <a:xfrm>
          <a:off x="0" y="0"/>
          <a:ext cx="0" cy="0"/>
          <a:chOff x="0" y="0"/>
          <a:chExt cx="0" cy="0"/>
        </a:xfrm>
      </p:grpSpPr>
      <p:sp>
        <p:nvSpPr>
          <p:cNvPr id="1635" name="Google Shape;1635;p242"/>
          <p:cNvSpPr txBox="1"/>
          <p:nvPr>
            <p:ph type="title"/>
          </p:nvPr>
        </p:nvSpPr>
        <p:spPr>
          <a:xfrm>
            <a:off x="713225" y="353950"/>
            <a:ext cx="7726800" cy="755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36" name="Google Shape;1636;p242"/>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5">
  <p:cSld name="TITLE_ONLY_2_1">
    <p:bg>
      <p:bgPr>
        <a:solidFill>
          <a:schemeClr val="dk1"/>
        </a:solidFill>
      </p:bgPr>
    </p:bg>
    <p:spTree>
      <p:nvGrpSpPr>
        <p:cNvPr id="1637" name="Shape 1637"/>
        <p:cNvGrpSpPr/>
        <p:nvPr/>
      </p:nvGrpSpPr>
      <p:grpSpPr>
        <a:xfrm>
          <a:off x="0" y="0"/>
          <a:ext cx="0" cy="0"/>
          <a:chOff x="0" y="0"/>
          <a:chExt cx="0" cy="0"/>
        </a:xfrm>
      </p:grpSpPr>
      <p:sp>
        <p:nvSpPr>
          <p:cNvPr id="1638" name="Google Shape;1638;p243"/>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43"/>
          <p:cNvSpPr txBox="1"/>
          <p:nvPr>
            <p:ph type="title"/>
          </p:nvPr>
        </p:nvSpPr>
        <p:spPr>
          <a:xfrm>
            <a:off x="491400" y="1929600"/>
            <a:ext cx="2267700" cy="12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6">
  <p:cSld name="TITLE_ONLY_2_1_1">
    <p:bg>
      <p:bgPr>
        <a:solidFill>
          <a:schemeClr val="dk1"/>
        </a:solidFill>
      </p:bgPr>
    </p:bg>
    <p:spTree>
      <p:nvGrpSpPr>
        <p:cNvPr id="1640" name="Shape 1640"/>
        <p:cNvGrpSpPr/>
        <p:nvPr/>
      </p:nvGrpSpPr>
      <p:grpSpPr>
        <a:xfrm>
          <a:off x="0" y="0"/>
          <a:ext cx="0" cy="0"/>
          <a:chOff x="0" y="0"/>
          <a:chExt cx="0" cy="0"/>
        </a:xfrm>
      </p:grpSpPr>
      <p:sp>
        <p:nvSpPr>
          <p:cNvPr id="1641" name="Google Shape;1641;p244"/>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44"/>
          <p:cNvSpPr txBox="1"/>
          <p:nvPr>
            <p:ph type="title"/>
          </p:nvPr>
        </p:nvSpPr>
        <p:spPr>
          <a:xfrm>
            <a:off x="6172200" y="420540"/>
            <a:ext cx="2267700" cy="12843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7">
  <p:cSld name="TITLE_ONLY_4">
    <p:spTree>
      <p:nvGrpSpPr>
        <p:cNvPr id="1643" name="Shape 1643"/>
        <p:cNvGrpSpPr/>
        <p:nvPr/>
      </p:nvGrpSpPr>
      <p:grpSpPr>
        <a:xfrm>
          <a:off x="0" y="0"/>
          <a:ext cx="0" cy="0"/>
          <a:chOff x="0" y="0"/>
          <a:chExt cx="0" cy="0"/>
        </a:xfrm>
      </p:grpSpPr>
      <p:sp>
        <p:nvSpPr>
          <p:cNvPr id="1644" name="Google Shape;1644;p24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45"/>
          <p:cNvSpPr/>
          <p:nvPr/>
        </p:nvSpPr>
        <p:spPr>
          <a:xfrm>
            <a:off x="2897" y="-49925"/>
            <a:ext cx="9144000" cy="5208300"/>
          </a:xfrm>
          <a:prstGeom prst="rect">
            <a:avLst/>
          </a:prstGeom>
          <a:solidFill>
            <a:schemeClr val="dk1">
              <a:alpha val="64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245"/>
          <p:cNvSpPr/>
          <p:nvPr/>
        </p:nvSpPr>
        <p:spPr>
          <a:xfrm>
            <a:off x="2724150" y="0"/>
            <a:ext cx="369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cxnSp>
        <p:nvCxnSpPr>
          <p:cNvPr id="1647" name="Google Shape;1647;p245"/>
          <p:cNvCxnSpPr/>
          <p:nvPr/>
        </p:nvCxnSpPr>
        <p:spPr>
          <a:xfrm>
            <a:off x="2703648" y="106200"/>
            <a:ext cx="3811800" cy="0"/>
          </a:xfrm>
          <a:prstGeom prst="straightConnector1">
            <a:avLst/>
          </a:prstGeom>
          <a:noFill/>
          <a:ln cap="flat" cmpd="sng" w="19050">
            <a:solidFill>
              <a:schemeClr val="dk1"/>
            </a:solidFill>
            <a:prstDash val="solid"/>
            <a:round/>
            <a:headEnd len="med" w="med" type="none"/>
            <a:tailEnd len="med" w="med" type="none"/>
          </a:ln>
        </p:spPr>
      </p:cxnSp>
      <p:cxnSp>
        <p:nvCxnSpPr>
          <p:cNvPr id="1648" name="Google Shape;1648;p245"/>
          <p:cNvCxnSpPr/>
          <p:nvPr/>
        </p:nvCxnSpPr>
        <p:spPr>
          <a:xfrm>
            <a:off x="2703648" y="5037300"/>
            <a:ext cx="3811800" cy="0"/>
          </a:xfrm>
          <a:prstGeom prst="straightConnector1">
            <a:avLst/>
          </a:prstGeom>
          <a:noFill/>
          <a:ln cap="flat" cmpd="sng" w="19050">
            <a:solidFill>
              <a:schemeClr val="dk1"/>
            </a:solidFill>
            <a:prstDash val="solid"/>
            <a:round/>
            <a:headEnd len="med" w="med" type="none"/>
            <a:tailEnd len="med" w="med" type="none"/>
          </a:ln>
        </p:spPr>
      </p:cxnSp>
      <p:sp>
        <p:nvSpPr>
          <p:cNvPr id="1649" name="Google Shape;1649;p245"/>
          <p:cNvSpPr txBox="1"/>
          <p:nvPr>
            <p:ph type="title"/>
          </p:nvPr>
        </p:nvSpPr>
        <p:spPr>
          <a:xfrm>
            <a:off x="2724150" y="354084"/>
            <a:ext cx="3695700" cy="781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27"/>
          <p:cNvSpPr txBox="1"/>
          <p:nvPr>
            <p:ph idx="1" type="subTitle"/>
          </p:nvPr>
        </p:nvSpPr>
        <p:spPr>
          <a:xfrm>
            <a:off x="4863950" y="2269650"/>
            <a:ext cx="3566700" cy="1176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p:txBody>
      </p:sp>
      <p:sp>
        <p:nvSpPr>
          <p:cNvPr id="111" name="Google Shape;111;p27"/>
          <p:cNvSpPr txBox="1"/>
          <p:nvPr>
            <p:ph type="title"/>
          </p:nvPr>
        </p:nvSpPr>
        <p:spPr>
          <a:xfrm>
            <a:off x="4863950" y="1696950"/>
            <a:ext cx="3834000" cy="572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2" name="Google Shape;112;p2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4_1">
    <p:bg>
      <p:bgPr>
        <a:solidFill>
          <a:schemeClr val="dk1"/>
        </a:solidFill>
      </p:bgPr>
    </p:bg>
    <p:spTree>
      <p:nvGrpSpPr>
        <p:cNvPr id="1650" name="Shape 1650"/>
        <p:cNvGrpSpPr/>
        <p:nvPr/>
      </p:nvGrpSpPr>
      <p:grpSpPr>
        <a:xfrm>
          <a:off x="0" y="0"/>
          <a:ext cx="0" cy="0"/>
          <a:chOff x="0" y="0"/>
          <a:chExt cx="0" cy="0"/>
        </a:xfrm>
      </p:grpSpPr>
      <p:sp>
        <p:nvSpPr>
          <p:cNvPr id="1651" name="Google Shape;1651;p24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246"/>
          <p:cNvSpPr txBox="1"/>
          <p:nvPr>
            <p:ph type="title"/>
          </p:nvPr>
        </p:nvSpPr>
        <p:spPr>
          <a:xfrm>
            <a:off x="713225" y="682725"/>
            <a:ext cx="2084100" cy="781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4">
    <p:spTree>
      <p:nvGrpSpPr>
        <p:cNvPr id="1653" name="Shape 1653"/>
        <p:cNvGrpSpPr/>
        <p:nvPr/>
      </p:nvGrpSpPr>
      <p:grpSpPr>
        <a:xfrm>
          <a:off x="0" y="0"/>
          <a:ext cx="0" cy="0"/>
          <a:chOff x="0" y="0"/>
          <a:chExt cx="0" cy="0"/>
        </a:xfrm>
      </p:grpSpPr>
      <p:sp>
        <p:nvSpPr>
          <p:cNvPr id="1654" name="Google Shape;1654;p247"/>
          <p:cNvSpPr txBox="1"/>
          <p:nvPr>
            <p:ph type="title"/>
          </p:nvPr>
        </p:nvSpPr>
        <p:spPr>
          <a:xfrm>
            <a:off x="678626" y="323575"/>
            <a:ext cx="7795500" cy="734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55" name="Google Shape;1655;p247"/>
          <p:cNvSpPr txBox="1"/>
          <p:nvPr>
            <p:ph idx="1" type="subTitle"/>
          </p:nvPr>
        </p:nvSpPr>
        <p:spPr>
          <a:xfrm>
            <a:off x="1129018" y="1419022"/>
            <a:ext cx="18744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656" name="Google Shape;1656;p247"/>
          <p:cNvSpPr txBox="1"/>
          <p:nvPr>
            <p:ph idx="2" type="subTitle"/>
          </p:nvPr>
        </p:nvSpPr>
        <p:spPr>
          <a:xfrm>
            <a:off x="1005268" y="1701365"/>
            <a:ext cx="2121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657" name="Google Shape;1657;p247"/>
          <p:cNvSpPr txBox="1"/>
          <p:nvPr>
            <p:ph idx="3" type="subTitle"/>
          </p:nvPr>
        </p:nvSpPr>
        <p:spPr>
          <a:xfrm>
            <a:off x="3549953" y="1414222"/>
            <a:ext cx="18744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658" name="Google Shape;1658;p247"/>
          <p:cNvSpPr txBox="1"/>
          <p:nvPr>
            <p:ph idx="4" type="subTitle"/>
          </p:nvPr>
        </p:nvSpPr>
        <p:spPr>
          <a:xfrm>
            <a:off x="3426503" y="1701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659" name="Google Shape;1659;p247"/>
          <p:cNvSpPr txBox="1"/>
          <p:nvPr>
            <p:ph idx="5" type="subTitle"/>
          </p:nvPr>
        </p:nvSpPr>
        <p:spPr>
          <a:xfrm>
            <a:off x="6059184" y="1414222"/>
            <a:ext cx="18717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660" name="Google Shape;1660;p247"/>
          <p:cNvSpPr txBox="1"/>
          <p:nvPr>
            <p:ph idx="6" type="subTitle"/>
          </p:nvPr>
        </p:nvSpPr>
        <p:spPr>
          <a:xfrm>
            <a:off x="5883984" y="1701365"/>
            <a:ext cx="22221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661" name="Google Shape;1661;p247"/>
          <p:cNvSpPr txBox="1"/>
          <p:nvPr>
            <p:ph idx="7" type="subTitle"/>
          </p:nvPr>
        </p:nvSpPr>
        <p:spPr>
          <a:xfrm>
            <a:off x="1129018" y="2684950"/>
            <a:ext cx="18744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662" name="Google Shape;1662;p247"/>
          <p:cNvSpPr txBox="1"/>
          <p:nvPr>
            <p:ph idx="8" type="subTitle"/>
          </p:nvPr>
        </p:nvSpPr>
        <p:spPr>
          <a:xfrm>
            <a:off x="1005268" y="2947812"/>
            <a:ext cx="2121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663" name="Google Shape;1663;p247"/>
          <p:cNvSpPr txBox="1"/>
          <p:nvPr>
            <p:ph idx="9" type="subTitle"/>
          </p:nvPr>
        </p:nvSpPr>
        <p:spPr>
          <a:xfrm>
            <a:off x="3551303" y="2684950"/>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664" name="Google Shape;1664;p247"/>
          <p:cNvSpPr txBox="1"/>
          <p:nvPr>
            <p:ph idx="13" type="subTitle"/>
          </p:nvPr>
        </p:nvSpPr>
        <p:spPr>
          <a:xfrm>
            <a:off x="3426503" y="2949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665" name="Google Shape;1665;p247"/>
          <p:cNvSpPr txBox="1"/>
          <p:nvPr>
            <p:ph idx="14" type="subTitle"/>
          </p:nvPr>
        </p:nvSpPr>
        <p:spPr>
          <a:xfrm>
            <a:off x="6059184" y="2684950"/>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666" name="Google Shape;1666;p247"/>
          <p:cNvSpPr txBox="1"/>
          <p:nvPr>
            <p:ph idx="15" type="subTitle"/>
          </p:nvPr>
        </p:nvSpPr>
        <p:spPr>
          <a:xfrm>
            <a:off x="5934384" y="2949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667" name="Google Shape;1667;p24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CUSTOM_4_1">
    <p:bg>
      <p:bgPr>
        <a:solidFill>
          <a:schemeClr val="dk1"/>
        </a:solidFill>
      </p:bgPr>
    </p:bg>
    <p:spTree>
      <p:nvGrpSpPr>
        <p:cNvPr id="1668" name="Shape 1668"/>
        <p:cNvGrpSpPr/>
        <p:nvPr/>
      </p:nvGrpSpPr>
      <p:grpSpPr>
        <a:xfrm>
          <a:off x="0" y="0"/>
          <a:ext cx="0" cy="0"/>
          <a:chOff x="0" y="0"/>
          <a:chExt cx="0" cy="0"/>
        </a:xfrm>
      </p:grpSpPr>
      <p:sp>
        <p:nvSpPr>
          <p:cNvPr id="1669" name="Google Shape;1669;p248"/>
          <p:cNvSpPr txBox="1"/>
          <p:nvPr>
            <p:ph type="title"/>
          </p:nvPr>
        </p:nvSpPr>
        <p:spPr>
          <a:xfrm>
            <a:off x="2397750" y="323575"/>
            <a:ext cx="6076500" cy="734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70" name="Google Shape;1670;p248"/>
          <p:cNvSpPr txBox="1"/>
          <p:nvPr>
            <p:ph idx="1" type="subTitle"/>
          </p:nvPr>
        </p:nvSpPr>
        <p:spPr>
          <a:xfrm>
            <a:off x="3201193" y="1571422"/>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1671" name="Google Shape;1671;p248"/>
          <p:cNvSpPr txBox="1"/>
          <p:nvPr>
            <p:ph idx="2" type="subTitle"/>
          </p:nvPr>
        </p:nvSpPr>
        <p:spPr>
          <a:xfrm>
            <a:off x="3201193" y="1853765"/>
            <a:ext cx="21219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672" name="Google Shape;1672;p248"/>
          <p:cNvSpPr txBox="1"/>
          <p:nvPr>
            <p:ph idx="3" type="subTitle"/>
          </p:nvPr>
        </p:nvSpPr>
        <p:spPr>
          <a:xfrm>
            <a:off x="6341184" y="1566622"/>
            <a:ext cx="1874400" cy="287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1673" name="Google Shape;1673;p248"/>
          <p:cNvSpPr txBox="1"/>
          <p:nvPr>
            <p:ph idx="4" type="subTitle"/>
          </p:nvPr>
        </p:nvSpPr>
        <p:spPr>
          <a:xfrm>
            <a:off x="6341184" y="1853765"/>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674" name="Google Shape;1674;p248"/>
          <p:cNvSpPr txBox="1"/>
          <p:nvPr>
            <p:ph idx="5" type="subTitle"/>
          </p:nvPr>
        </p:nvSpPr>
        <p:spPr>
          <a:xfrm>
            <a:off x="6341184" y="2665518"/>
            <a:ext cx="1871700" cy="287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1675" name="Google Shape;1675;p248"/>
          <p:cNvSpPr txBox="1"/>
          <p:nvPr>
            <p:ph idx="6" type="subTitle"/>
          </p:nvPr>
        </p:nvSpPr>
        <p:spPr>
          <a:xfrm>
            <a:off x="6341184" y="2952661"/>
            <a:ext cx="22221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676" name="Google Shape;1676;p248"/>
          <p:cNvSpPr txBox="1"/>
          <p:nvPr>
            <p:ph idx="7" type="subTitle"/>
          </p:nvPr>
        </p:nvSpPr>
        <p:spPr>
          <a:xfrm>
            <a:off x="3201193" y="2670711"/>
            <a:ext cx="18744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1677" name="Google Shape;1677;p248"/>
          <p:cNvSpPr txBox="1"/>
          <p:nvPr>
            <p:ph idx="8" type="subTitle"/>
          </p:nvPr>
        </p:nvSpPr>
        <p:spPr>
          <a:xfrm>
            <a:off x="3201193" y="2954334"/>
            <a:ext cx="21219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678" name="Google Shape;1678;p248"/>
          <p:cNvSpPr txBox="1"/>
          <p:nvPr>
            <p:ph idx="9" type="subTitle"/>
          </p:nvPr>
        </p:nvSpPr>
        <p:spPr>
          <a:xfrm>
            <a:off x="3201193" y="3785607"/>
            <a:ext cx="18717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1679" name="Google Shape;1679;p248"/>
          <p:cNvSpPr txBox="1"/>
          <p:nvPr>
            <p:ph idx="13" type="subTitle"/>
          </p:nvPr>
        </p:nvSpPr>
        <p:spPr>
          <a:xfrm>
            <a:off x="3201193" y="4070783"/>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680" name="Google Shape;1680;p248"/>
          <p:cNvSpPr txBox="1"/>
          <p:nvPr>
            <p:ph idx="14" type="subTitle"/>
          </p:nvPr>
        </p:nvSpPr>
        <p:spPr>
          <a:xfrm>
            <a:off x="6341184" y="3787383"/>
            <a:ext cx="18717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1681" name="Google Shape;1681;p248"/>
          <p:cNvSpPr txBox="1"/>
          <p:nvPr>
            <p:ph idx="15" type="subTitle"/>
          </p:nvPr>
        </p:nvSpPr>
        <p:spPr>
          <a:xfrm>
            <a:off x="6341184" y="4072559"/>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682" name="Google Shape;1682;p24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
    <p:spTree>
      <p:nvGrpSpPr>
        <p:cNvPr id="1683" name="Shape 1683"/>
        <p:cNvGrpSpPr/>
        <p:nvPr/>
      </p:nvGrpSpPr>
      <p:grpSpPr>
        <a:xfrm>
          <a:off x="0" y="0"/>
          <a:ext cx="0" cy="0"/>
          <a:chOff x="0" y="0"/>
          <a:chExt cx="0" cy="0"/>
        </a:xfrm>
      </p:grpSpPr>
      <p:sp>
        <p:nvSpPr>
          <p:cNvPr id="1684" name="Google Shape;1684;p249"/>
          <p:cNvSpPr/>
          <p:nvPr/>
        </p:nvSpPr>
        <p:spPr>
          <a:xfrm>
            <a:off x="2766683" y="357561"/>
            <a:ext cx="5559600" cy="4489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85" name="Google Shape;1685;p249"/>
          <p:cNvSpPr txBox="1"/>
          <p:nvPr>
            <p:ph idx="1" type="subTitle"/>
          </p:nvPr>
        </p:nvSpPr>
        <p:spPr>
          <a:xfrm>
            <a:off x="3845043" y="1000523"/>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686" name="Google Shape;1686;p249"/>
          <p:cNvSpPr txBox="1"/>
          <p:nvPr>
            <p:ph idx="2" type="subTitle"/>
          </p:nvPr>
        </p:nvSpPr>
        <p:spPr>
          <a:xfrm>
            <a:off x="3845043" y="1263389"/>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1687" name="Google Shape;1687;p249"/>
          <p:cNvSpPr txBox="1"/>
          <p:nvPr>
            <p:ph idx="3" type="subTitle"/>
          </p:nvPr>
        </p:nvSpPr>
        <p:spPr>
          <a:xfrm>
            <a:off x="3845043" y="30882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688" name="Google Shape;1688;p249"/>
          <p:cNvSpPr txBox="1"/>
          <p:nvPr>
            <p:ph idx="4" type="subTitle"/>
          </p:nvPr>
        </p:nvSpPr>
        <p:spPr>
          <a:xfrm>
            <a:off x="6411818" y="1263378"/>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1689" name="Google Shape;1689;p249"/>
          <p:cNvSpPr txBox="1"/>
          <p:nvPr>
            <p:ph idx="5" type="subTitle"/>
          </p:nvPr>
        </p:nvSpPr>
        <p:spPr>
          <a:xfrm>
            <a:off x="6411068" y="999173"/>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690" name="Google Shape;1690;p249"/>
          <p:cNvSpPr txBox="1"/>
          <p:nvPr>
            <p:ph idx="6" type="subTitle"/>
          </p:nvPr>
        </p:nvSpPr>
        <p:spPr>
          <a:xfrm>
            <a:off x="3845043" y="3350418"/>
            <a:ext cx="1649400" cy="87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1691" name="Google Shape;1691;p249"/>
          <p:cNvSpPr txBox="1"/>
          <p:nvPr>
            <p:ph idx="7" type="subTitle"/>
          </p:nvPr>
        </p:nvSpPr>
        <p:spPr>
          <a:xfrm>
            <a:off x="6411818" y="30882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692" name="Google Shape;1692;p249"/>
          <p:cNvSpPr txBox="1"/>
          <p:nvPr>
            <p:ph idx="8" type="subTitle"/>
          </p:nvPr>
        </p:nvSpPr>
        <p:spPr>
          <a:xfrm>
            <a:off x="6411818" y="3351760"/>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1693" name="Google Shape;1693;p249"/>
          <p:cNvSpPr txBox="1"/>
          <p:nvPr>
            <p:ph type="title"/>
          </p:nvPr>
        </p:nvSpPr>
        <p:spPr>
          <a:xfrm>
            <a:off x="696450" y="1555800"/>
            <a:ext cx="1857600" cy="20319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94" name="Google Shape;1694;p24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2">
    <p:bg>
      <p:bgPr>
        <a:solidFill>
          <a:schemeClr val="dk1"/>
        </a:solidFill>
      </p:bgPr>
    </p:bg>
    <p:spTree>
      <p:nvGrpSpPr>
        <p:cNvPr id="1695" name="Shape 1695"/>
        <p:cNvGrpSpPr/>
        <p:nvPr/>
      </p:nvGrpSpPr>
      <p:grpSpPr>
        <a:xfrm>
          <a:off x="0" y="0"/>
          <a:ext cx="0" cy="0"/>
          <a:chOff x="0" y="0"/>
          <a:chExt cx="0" cy="0"/>
        </a:xfrm>
      </p:grpSpPr>
      <p:sp>
        <p:nvSpPr>
          <p:cNvPr id="1696" name="Google Shape;1696;p250"/>
          <p:cNvSpPr/>
          <p:nvPr/>
        </p:nvSpPr>
        <p:spPr>
          <a:xfrm>
            <a:off x="4116250" y="2066300"/>
            <a:ext cx="5208900" cy="101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solidFill>
                <a:schemeClr val="lt1"/>
              </a:solidFill>
            </a:endParaRPr>
          </a:p>
        </p:txBody>
      </p:sp>
      <p:sp>
        <p:nvSpPr>
          <p:cNvPr id="1697" name="Google Shape;1697;p25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50"/>
          <p:cNvSpPr txBox="1"/>
          <p:nvPr>
            <p:ph idx="1" type="subTitle"/>
          </p:nvPr>
        </p:nvSpPr>
        <p:spPr>
          <a:xfrm>
            <a:off x="1617018" y="695723"/>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699" name="Google Shape;1699;p250"/>
          <p:cNvSpPr txBox="1"/>
          <p:nvPr>
            <p:ph idx="2" type="subTitle"/>
          </p:nvPr>
        </p:nvSpPr>
        <p:spPr>
          <a:xfrm>
            <a:off x="1617018" y="958589"/>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00" name="Google Shape;1700;p250"/>
          <p:cNvSpPr txBox="1"/>
          <p:nvPr>
            <p:ph idx="3" type="subTitle"/>
          </p:nvPr>
        </p:nvSpPr>
        <p:spPr>
          <a:xfrm>
            <a:off x="1617018" y="33930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01" name="Google Shape;1701;p250"/>
          <p:cNvSpPr txBox="1"/>
          <p:nvPr>
            <p:ph idx="4" type="subTitle"/>
          </p:nvPr>
        </p:nvSpPr>
        <p:spPr>
          <a:xfrm>
            <a:off x="1617018" y="3655218"/>
            <a:ext cx="1649400" cy="87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02" name="Google Shape;1702;p250"/>
          <p:cNvSpPr txBox="1"/>
          <p:nvPr>
            <p:ph idx="5" type="subTitle"/>
          </p:nvPr>
        </p:nvSpPr>
        <p:spPr>
          <a:xfrm>
            <a:off x="1617018" y="2047268"/>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03" name="Google Shape;1703;p250"/>
          <p:cNvSpPr txBox="1"/>
          <p:nvPr>
            <p:ph idx="6" type="subTitle"/>
          </p:nvPr>
        </p:nvSpPr>
        <p:spPr>
          <a:xfrm>
            <a:off x="1617018" y="2310740"/>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04" name="Google Shape;1704;p250"/>
          <p:cNvSpPr txBox="1"/>
          <p:nvPr>
            <p:ph type="title"/>
          </p:nvPr>
        </p:nvSpPr>
        <p:spPr>
          <a:xfrm>
            <a:off x="4571475" y="2238025"/>
            <a:ext cx="3868500" cy="657600"/>
          </a:xfrm>
          <a:prstGeom prst="rect">
            <a:avLst/>
          </a:prstGeom>
        </p:spPr>
        <p:txBody>
          <a:bodyPr anchorCtr="0" anchor="ctr" bIns="91425" lIns="91425" spcFirstLastPara="1" rIns="91425" wrap="square" tIns="91425">
            <a:noAutofit/>
          </a:bodyPr>
          <a:lstStyle>
            <a:lvl1pPr lvl="0" algn="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
    <p:spTree>
      <p:nvGrpSpPr>
        <p:cNvPr id="1705" name="Shape 1705"/>
        <p:cNvGrpSpPr/>
        <p:nvPr/>
      </p:nvGrpSpPr>
      <p:grpSpPr>
        <a:xfrm>
          <a:off x="0" y="0"/>
          <a:ext cx="0" cy="0"/>
          <a:chOff x="0" y="0"/>
          <a:chExt cx="0" cy="0"/>
        </a:xfrm>
      </p:grpSpPr>
      <p:sp>
        <p:nvSpPr>
          <p:cNvPr id="1706" name="Google Shape;1706;p25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51"/>
          <p:cNvSpPr txBox="1"/>
          <p:nvPr>
            <p:ph idx="1" type="subTitle"/>
          </p:nvPr>
        </p:nvSpPr>
        <p:spPr>
          <a:xfrm>
            <a:off x="4800600" y="740624"/>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1708" name="Google Shape;1708;p251"/>
          <p:cNvSpPr txBox="1"/>
          <p:nvPr>
            <p:ph idx="2" type="subTitle"/>
          </p:nvPr>
        </p:nvSpPr>
        <p:spPr>
          <a:xfrm>
            <a:off x="4800600" y="1098397"/>
            <a:ext cx="3405000" cy="460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09" name="Google Shape;1709;p251"/>
          <p:cNvSpPr txBox="1"/>
          <p:nvPr>
            <p:ph idx="3" type="subTitle"/>
          </p:nvPr>
        </p:nvSpPr>
        <p:spPr>
          <a:xfrm>
            <a:off x="4800600" y="3611735"/>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1710" name="Google Shape;1710;p251"/>
          <p:cNvSpPr txBox="1"/>
          <p:nvPr>
            <p:ph idx="4" type="subTitle"/>
          </p:nvPr>
        </p:nvSpPr>
        <p:spPr>
          <a:xfrm>
            <a:off x="4800600" y="2060915"/>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11" name="Google Shape;1711;p251"/>
          <p:cNvSpPr txBox="1"/>
          <p:nvPr>
            <p:ph idx="5" type="subTitle"/>
          </p:nvPr>
        </p:nvSpPr>
        <p:spPr>
          <a:xfrm>
            <a:off x="4800600" y="1698951"/>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1712" name="Google Shape;1712;p251"/>
          <p:cNvSpPr txBox="1"/>
          <p:nvPr>
            <p:ph idx="6" type="subTitle"/>
          </p:nvPr>
        </p:nvSpPr>
        <p:spPr>
          <a:xfrm>
            <a:off x="4800600" y="3970871"/>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13" name="Google Shape;1713;p251"/>
          <p:cNvSpPr txBox="1"/>
          <p:nvPr>
            <p:ph type="title"/>
          </p:nvPr>
        </p:nvSpPr>
        <p:spPr>
          <a:xfrm>
            <a:off x="603150" y="1892800"/>
            <a:ext cx="2044200" cy="119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14" name="Google Shape;1714;p251"/>
          <p:cNvSpPr txBox="1"/>
          <p:nvPr>
            <p:ph idx="7" type="subTitle"/>
          </p:nvPr>
        </p:nvSpPr>
        <p:spPr>
          <a:xfrm>
            <a:off x="4800600" y="3020457"/>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15" name="Google Shape;1715;p251"/>
          <p:cNvSpPr txBox="1"/>
          <p:nvPr>
            <p:ph idx="8" type="subTitle"/>
          </p:nvPr>
        </p:nvSpPr>
        <p:spPr>
          <a:xfrm>
            <a:off x="4800600" y="2658653"/>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4">
  <p:cSld name="CUSTOM_1_1_2">
    <p:spTree>
      <p:nvGrpSpPr>
        <p:cNvPr id="1716" name="Shape 1716"/>
        <p:cNvGrpSpPr/>
        <p:nvPr/>
      </p:nvGrpSpPr>
      <p:grpSpPr>
        <a:xfrm>
          <a:off x="0" y="0"/>
          <a:ext cx="0" cy="0"/>
          <a:chOff x="0" y="0"/>
          <a:chExt cx="0" cy="0"/>
        </a:xfrm>
      </p:grpSpPr>
      <p:sp>
        <p:nvSpPr>
          <p:cNvPr id="1717" name="Google Shape;1717;p25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52"/>
          <p:cNvSpPr txBox="1"/>
          <p:nvPr>
            <p:ph idx="1" type="subTitle"/>
          </p:nvPr>
        </p:nvSpPr>
        <p:spPr>
          <a:xfrm>
            <a:off x="1440172" y="1904975"/>
            <a:ext cx="1464000" cy="2196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1719" name="Google Shape;1719;p252"/>
          <p:cNvSpPr txBox="1"/>
          <p:nvPr>
            <p:ph idx="2" type="subTitle"/>
          </p:nvPr>
        </p:nvSpPr>
        <p:spPr>
          <a:xfrm>
            <a:off x="713225" y="2262750"/>
            <a:ext cx="2191200" cy="4602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lt1"/>
                </a:solidFill>
              </a:defRPr>
            </a:lvl2pPr>
            <a:lvl3pPr lvl="2" algn="r">
              <a:lnSpc>
                <a:spcPct val="100000"/>
              </a:lnSpc>
              <a:spcBef>
                <a:spcPts val="0"/>
              </a:spcBef>
              <a:spcAft>
                <a:spcPts val="0"/>
              </a:spcAft>
              <a:buNone/>
              <a:defRPr sz="1400">
                <a:solidFill>
                  <a:schemeClr val="lt1"/>
                </a:solidFill>
              </a:defRPr>
            </a:lvl3pPr>
            <a:lvl4pPr lvl="3" algn="r">
              <a:lnSpc>
                <a:spcPct val="100000"/>
              </a:lnSpc>
              <a:spcBef>
                <a:spcPts val="0"/>
              </a:spcBef>
              <a:spcAft>
                <a:spcPts val="0"/>
              </a:spcAft>
              <a:buNone/>
              <a:defRPr sz="1400">
                <a:solidFill>
                  <a:schemeClr val="lt1"/>
                </a:solidFill>
              </a:defRPr>
            </a:lvl4pPr>
            <a:lvl5pPr lvl="4" algn="r">
              <a:lnSpc>
                <a:spcPct val="100000"/>
              </a:lnSpc>
              <a:spcBef>
                <a:spcPts val="0"/>
              </a:spcBef>
              <a:spcAft>
                <a:spcPts val="0"/>
              </a:spcAft>
              <a:buNone/>
              <a:defRPr sz="1400">
                <a:solidFill>
                  <a:schemeClr val="lt1"/>
                </a:solidFill>
              </a:defRPr>
            </a:lvl5pPr>
            <a:lvl6pPr lvl="5" algn="r">
              <a:lnSpc>
                <a:spcPct val="100000"/>
              </a:lnSpc>
              <a:spcBef>
                <a:spcPts val="0"/>
              </a:spcBef>
              <a:spcAft>
                <a:spcPts val="0"/>
              </a:spcAft>
              <a:buNone/>
              <a:defRPr sz="1400">
                <a:solidFill>
                  <a:schemeClr val="lt1"/>
                </a:solidFill>
              </a:defRPr>
            </a:lvl6pPr>
            <a:lvl7pPr lvl="6" algn="r">
              <a:lnSpc>
                <a:spcPct val="100000"/>
              </a:lnSpc>
              <a:spcBef>
                <a:spcPts val="0"/>
              </a:spcBef>
              <a:spcAft>
                <a:spcPts val="0"/>
              </a:spcAft>
              <a:buNone/>
              <a:defRPr sz="1400">
                <a:solidFill>
                  <a:schemeClr val="lt1"/>
                </a:solidFill>
              </a:defRPr>
            </a:lvl7pPr>
            <a:lvl8pPr lvl="7" algn="r">
              <a:lnSpc>
                <a:spcPct val="100000"/>
              </a:lnSpc>
              <a:spcBef>
                <a:spcPts val="0"/>
              </a:spcBef>
              <a:spcAft>
                <a:spcPts val="0"/>
              </a:spcAft>
              <a:buNone/>
              <a:defRPr sz="1400">
                <a:solidFill>
                  <a:schemeClr val="lt1"/>
                </a:solidFill>
              </a:defRPr>
            </a:lvl8pPr>
            <a:lvl9pPr lvl="8" algn="r">
              <a:lnSpc>
                <a:spcPct val="100000"/>
              </a:lnSpc>
              <a:spcBef>
                <a:spcPts val="0"/>
              </a:spcBef>
              <a:spcAft>
                <a:spcPts val="0"/>
              </a:spcAft>
              <a:buNone/>
              <a:defRPr sz="1400">
                <a:solidFill>
                  <a:schemeClr val="lt1"/>
                </a:solidFill>
              </a:defRPr>
            </a:lvl9pPr>
          </a:lstStyle>
          <a:p/>
        </p:txBody>
      </p:sp>
      <p:sp>
        <p:nvSpPr>
          <p:cNvPr id="1720" name="Google Shape;1720;p252"/>
          <p:cNvSpPr txBox="1"/>
          <p:nvPr>
            <p:ph idx="3" type="subTitle"/>
          </p:nvPr>
        </p:nvSpPr>
        <p:spPr>
          <a:xfrm>
            <a:off x="6220767" y="3388835"/>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1721" name="Google Shape;1721;p252"/>
          <p:cNvSpPr txBox="1"/>
          <p:nvPr>
            <p:ph idx="4" type="subTitle"/>
          </p:nvPr>
        </p:nvSpPr>
        <p:spPr>
          <a:xfrm>
            <a:off x="6220767" y="2266940"/>
            <a:ext cx="21945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22" name="Google Shape;1722;p252"/>
          <p:cNvSpPr txBox="1"/>
          <p:nvPr>
            <p:ph idx="5" type="subTitle"/>
          </p:nvPr>
        </p:nvSpPr>
        <p:spPr>
          <a:xfrm>
            <a:off x="6220767" y="1904976"/>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1723" name="Google Shape;1723;p252"/>
          <p:cNvSpPr txBox="1"/>
          <p:nvPr>
            <p:ph idx="6" type="subTitle"/>
          </p:nvPr>
        </p:nvSpPr>
        <p:spPr>
          <a:xfrm>
            <a:off x="6220767" y="3747971"/>
            <a:ext cx="21945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24" name="Google Shape;1724;p252"/>
          <p:cNvSpPr txBox="1"/>
          <p:nvPr>
            <p:ph type="title"/>
          </p:nvPr>
        </p:nvSpPr>
        <p:spPr>
          <a:xfrm>
            <a:off x="1928825" y="377276"/>
            <a:ext cx="5286300" cy="70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25" name="Google Shape;1725;p252"/>
          <p:cNvSpPr txBox="1"/>
          <p:nvPr>
            <p:ph idx="7" type="subTitle"/>
          </p:nvPr>
        </p:nvSpPr>
        <p:spPr>
          <a:xfrm>
            <a:off x="715348" y="3751475"/>
            <a:ext cx="2188500" cy="4572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lt1"/>
                </a:solidFill>
              </a:defRPr>
            </a:lvl2pPr>
            <a:lvl3pPr lvl="2" algn="r">
              <a:lnSpc>
                <a:spcPct val="100000"/>
              </a:lnSpc>
              <a:spcBef>
                <a:spcPts val="0"/>
              </a:spcBef>
              <a:spcAft>
                <a:spcPts val="0"/>
              </a:spcAft>
              <a:buNone/>
              <a:defRPr sz="1400">
                <a:solidFill>
                  <a:schemeClr val="lt1"/>
                </a:solidFill>
              </a:defRPr>
            </a:lvl3pPr>
            <a:lvl4pPr lvl="3" algn="r">
              <a:lnSpc>
                <a:spcPct val="100000"/>
              </a:lnSpc>
              <a:spcBef>
                <a:spcPts val="0"/>
              </a:spcBef>
              <a:spcAft>
                <a:spcPts val="0"/>
              </a:spcAft>
              <a:buNone/>
              <a:defRPr sz="1400">
                <a:solidFill>
                  <a:schemeClr val="lt1"/>
                </a:solidFill>
              </a:defRPr>
            </a:lvl4pPr>
            <a:lvl5pPr lvl="4" algn="r">
              <a:lnSpc>
                <a:spcPct val="100000"/>
              </a:lnSpc>
              <a:spcBef>
                <a:spcPts val="0"/>
              </a:spcBef>
              <a:spcAft>
                <a:spcPts val="0"/>
              </a:spcAft>
              <a:buNone/>
              <a:defRPr sz="1400">
                <a:solidFill>
                  <a:schemeClr val="lt1"/>
                </a:solidFill>
              </a:defRPr>
            </a:lvl5pPr>
            <a:lvl6pPr lvl="5" algn="r">
              <a:lnSpc>
                <a:spcPct val="100000"/>
              </a:lnSpc>
              <a:spcBef>
                <a:spcPts val="0"/>
              </a:spcBef>
              <a:spcAft>
                <a:spcPts val="0"/>
              </a:spcAft>
              <a:buNone/>
              <a:defRPr sz="1400">
                <a:solidFill>
                  <a:schemeClr val="lt1"/>
                </a:solidFill>
              </a:defRPr>
            </a:lvl6pPr>
            <a:lvl7pPr lvl="6" algn="r">
              <a:lnSpc>
                <a:spcPct val="100000"/>
              </a:lnSpc>
              <a:spcBef>
                <a:spcPts val="0"/>
              </a:spcBef>
              <a:spcAft>
                <a:spcPts val="0"/>
              </a:spcAft>
              <a:buNone/>
              <a:defRPr sz="1400">
                <a:solidFill>
                  <a:schemeClr val="lt1"/>
                </a:solidFill>
              </a:defRPr>
            </a:lvl7pPr>
            <a:lvl8pPr lvl="7" algn="r">
              <a:lnSpc>
                <a:spcPct val="100000"/>
              </a:lnSpc>
              <a:spcBef>
                <a:spcPts val="0"/>
              </a:spcBef>
              <a:spcAft>
                <a:spcPts val="0"/>
              </a:spcAft>
              <a:buNone/>
              <a:defRPr sz="1400">
                <a:solidFill>
                  <a:schemeClr val="lt1"/>
                </a:solidFill>
              </a:defRPr>
            </a:lvl8pPr>
            <a:lvl9pPr lvl="8" algn="r">
              <a:lnSpc>
                <a:spcPct val="100000"/>
              </a:lnSpc>
              <a:spcBef>
                <a:spcPts val="0"/>
              </a:spcBef>
              <a:spcAft>
                <a:spcPts val="0"/>
              </a:spcAft>
              <a:buNone/>
              <a:defRPr sz="1400">
                <a:solidFill>
                  <a:schemeClr val="lt1"/>
                </a:solidFill>
              </a:defRPr>
            </a:lvl9pPr>
          </a:lstStyle>
          <a:p/>
        </p:txBody>
      </p:sp>
      <p:sp>
        <p:nvSpPr>
          <p:cNvPr id="1726" name="Google Shape;1726;p252"/>
          <p:cNvSpPr txBox="1"/>
          <p:nvPr>
            <p:ph idx="8" type="subTitle"/>
          </p:nvPr>
        </p:nvSpPr>
        <p:spPr>
          <a:xfrm>
            <a:off x="1438823" y="3389675"/>
            <a:ext cx="1465500" cy="2223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_1_1">
    <p:spTree>
      <p:nvGrpSpPr>
        <p:cNvPr id="1727" name="Shape 1727"/>
        <p:cNvGrpSpPr/>
        <p:nvPr/>
      </p:nvGrpSpPr>
      <p:grpSpPr>
        <a:xfrm>
          <a:off x="0" y="0"/>
          <a:ext cx="0" cy="0"/>
          <a:chOff x="0" y="0"/>
          <a:chExt cx="0" cy="0"/>
        </a:xfrm>
      </p:grpSpPr>
      <p:sp>
        <p:nvSpPr>
          <p:cNvPr id="1728" name="Google Shape;1728;p253"/>
          <p:cNvSpPr/>
          <p:nvPr/>
        </p:nvSpPr>
        <p:spPr>
          <a:xfrm>
            <a:off x="0" y="2571750"/>
            <a:ext cx="9144000" cy="257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29" name="Google Shape;1729;p253"/>
          <p:cNvSpPr txBox="1"/>
          <p:nvPr>
            <p:ph idx="1" type="subTitle"/>
          </p:nvPr>
        </p:nvSpPr>
        <p:spPr>
          <a:xfrm>
            <a:off x="3878479" y="3404434"/>
            <a:ext cx="13806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30" name="Google Shape;1730;p253"/>
          <p:cNvSpPr txBox="1"/>
          <p:nvPr>
            <p:ph idx="2" type="subTitle"/>
          </p:nvPr>
        </p:nvSpPr>
        <p:spPr>
          <a:xfrm>
            <a:off x="3718125"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731" name="Google Shape;1731;p253"/>
          <p:cNvSpPr txBox="1"/>
          <p:nvPr>
            <p:ph idx="3" type="subTitle"/>
          </p:nvPr>
        </p:nvSpPr>
        <p:spPr>
          <a:xfrm>
            <a:off x="1160379" y="340443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32" name="Google Shape;1732;p253"/>
          <p:cNvSpPr txBox="1"/>
          <p:nvPr>
            <p:ph idx="4" type="subTitle"/>
          </p:nvPr>
        </p:nvSpPr>
        <p:spPr>
          <a:xfrm>
            <a:off x="6443575"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733" name="Google Shape;1733;p253"/>
          <p:cNvSpPr txBox="1"/>
          <p:nvPr>
            <p:ph idx="5" type="subTitle"/>
          </p:nvPr>
        </p:nvSpPr>
        <p:spPr>
          <a:xfrm>
            <a:off x="6607154" y="3403984"/>
            <a:ext cx="1380600" cy="310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34" name="Google Shape;1734;p253"/>
          <p:cNvSpPr txBox="1"/>
          <p:nvPr>
            <p:ph idx="6" type="subTitle"/>
          </p:nvPr>
        </p:nvSpPr>
        <p:spPr>
          <a:xfrm>
            <a:off x="999200"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735" name="Google Shape;1735;p253"/>
          <p:cNvSpPr txBox="1"/>
          <p:nvPr>
            <p:ph type="title"/>
          </p:nvPr>
        </p:nvSpPr>
        <p:spPr>
          <a:xfrm>
            <a:off x="1092825" y="316735"/>
            <a:ext cx="6951900" cy="6615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36" name="Google Shape;1736;p25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7" name="Google Shape;1737;p253"/>
          <p:cNvGrpSpPr/>
          <p:nvPr/>
        </p:nvGrpSpPr>
        <p:grpSpPr>
          <a:xfrm>
            <a:off x="101550" y="2571913"/>
            <a:ext cx="8941926" cy="2465867"/>
            <a:chOff x="101550" y="4001975"/>
            <a:chExt cx="8941926" cy="1035600"/>
          </a:xfrm>
        </p:grpSpPr>
        <p:cxnSp>
          <p:nvCxnSpPr>
            <p:cNvPr id="1738" name="Google Shape;1738;p253"/>
            <p:cNvCxnSpPr/>
            <p:nvPr/>
          </p:nvCxnSpPr>
          <p:spPr>
            <a:xfrm>
              <a:off x="102576" y="5037402"/>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1739" name="Google Shape;1739;p253"/>
            <p:cNvCxnSpPr/>
            <p:nvPr/>
          </p:nvCxnSpPr>
          <p:spPr>
            <a:xfrm>
              <a:off x="9042449" y="4001975"/>
              <a:ext cx="0" cy="1035600"/>
            </a:xfrm>
            <a:prstGeom prst="straightConnector1">
              <a:avLst/>
            </a:prstGeom>
            <a:noFill/>
            <a:ln cap="flat" cmpd="sng" w="19050">
              <a:solidFill>
                <a:schemeClr val="lt1"/>
              </a:solidFill>
              <a:prstDash val="solid"/>
              <a:round/>
              <a:headEnd len="med" w="med" type="none"/>
              <a:tailEnd len="med" w="med" type="none"/>
            </a:ln>
          </p:spPr>
        </p:cxnSp>
        <p:cxnSp>
          <p:nvCxnSpPr>
            <p:cNvPr id="1740" name="Google Shape;1740;p253"/>
            <p:cNvCxnSpPr/>
            <p:nvPr/>
          </p:nvCxnSpPr>
          <p:spPr>
            <a:xfrm>
              <a:off x="101550" y="4001975"/>
              <a:ext cx="0" cy="1035600"/>
            </a:xfrm>
            <a:prstGeom prst="straightConnector1">
              <a:avLst/>
            </a:prstGeom>
            <a:noFill/>
            <a:ln cap="flat" cmpd="sng" w="19050">
              <a:solidFill>
                <a:schemeClr val="lt1"/>
              </a:solidFill>
              <a:prstDash val="solid"/>
              <a:round/>
              <a:headEnd len="med" w="med" type="none"/>
              <a:tailEnd len="med" w="med" type="none"/>
            </a:ln>
          </p:spPr>
        </p:cxnSp>
      </p:grpSp>
    </p:spTree>
  </p:cSld>
  <p:clrMapOvr>
    <a:masterClrMapping/>
  </p:clrMapOvr>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1_1_1_1">
    <p:spTree>
      <p:nvGrpSpPr>
        <p:cNvPr id="1741" name="Shape 1741"/>
        <p:cNvGrpSpPr/>
        <p:nvPr/>
      </p:nvGrpSpPr>
      <p:grpSpPr>
        <a:xfrm>
          <a:off x="0" y="0"/>
          <a:ext cx="0" cy="0"/>
          <a:chOff x="0" y="0"/>
          <a:chExt cx="0" cy="0"/>
        </a:xfrm>
      </p:grpSpPr>
      <p:sp>
        <p:nvSpPr>
          <p:cNvPr id="1742" name="Google Shape;1742;p254"/>
          <p:cNvSpPr txBox="1"/>
          <p:nvPr>
            <p:ph idx="1" type="subTitle"/>
          </p:nvPr>
        </p:nvSpPr>
        <p:spPr>
          <a:xfrm>
            <a:off x="4371899" y="2231747"/>
            <a:ext cx="13806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43" name="Google Shape;1743;p254"/>
          <p:cNvSpPr txBox="1"/>
          <p:nvPr>
            <p:ph idx="2" type="subTitle"/>
          </p:nvPr>
        </p:nvSpPr>
        <p:spPr>
          <a:xfrm>
            <a:off x="4240062" y="2534400"/>
            <a:ext cx="14940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1744" name="Google Shape;1744;p254"/>
          <p:cNvSpPr txBox="1"/>
          <p:nvPr>
            <p:ph idx="3" type="subTitle"/>
          </p:nvPr>
        </p:nvSpPr>
        <p:spPr>
          <a:xfrm>
            <a:off x="6878236" y="983309"/>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45" name="Google Shape;1745;p254"/>
          <p:cNvSpPr txBox="1"/>
          <p:nvPr>
            <p:ph idx="4" type="subTitle"/>
          </p:nvPr>
        </p:nvSpPr>
        <p:spPr>
          <a:xfrm>
            <a:off x="6878238" y="3783300"/>
            <a:ext cx="14940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46" name="Google Shape;1746;p254"/>
          <p:cNvSpPr txBox="1"/>
          <p:nvPr>
            <p:ph idx="5" type="subTitle"/>
          </p:nvPr>
        </p:nvSpPr>
        <p:spPr>
          <a:xfrm>
            <a:off x="6878236" y="3480209"/>
            <a:ext cx="1380600" cy="31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47" name="Google Shape;1747;p254"/>
          <p:cNvSpPr txBox="1"/>
          <p:nvPr>
            <p:ph idx="6" type="subTitle"/>
          </p:nvPr>
        </p:nvSpPr>
        <p:spPr>
          <a:xfrm>
            <a:off x="6878237" y="1285950"/>
            <a:ext cx="14940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48" name="Google Shape;1748;p254"/>
          <p:cNvSpPr txBox="1"/>
          <p:nvPr>
            <p:ph type="title"/>
          </p:nvPr>
        </p:nvSpPr>
        <p:spPr>
          <a:xfrm>
            <a:off x="713225" y="316725"/>
            <a:ext cx="2457300" cy="1631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49" name="Google Shape;1749;p25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5">
  <p:cSld name="CUSTOM_2">
    <p:spTree>
      <p:nvGrpSpPr>
        <p:cNvPr id="1750" name="Shape 1750"/>
        <p:cNvGrpSpPr/>
        <p:nvPr/>
      </p:nvGrpSpPr>
      <p:grpSpPr>
        <a:xfrm>
          <a:off x="0" y="0"/>
          <a:ext cx="0" cy="0"/>
          <a:chOff x="0" y="0"/>
          <a:chExt cx="0" cy="0"/>
        </a:xfrm>
      </p:grpSpPr>
      <p:sp>
        <p:nvSpPr>
          <p:cNvPr id="1751" name="Google Shape;1751;p255"/>
          <p:cNvSpPr txBox="1"/>
          <p:nvPr>
            <p:ph idx="1" type="subTitle"/>
          </p:nvPr>
        </p:nvSpPr>
        <p:spPr>
          <a:xfrm>
            <a:off x="1097425" y="1419650"/>
            <a:ext cx="1378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52" name="Google Shape;1752;p255"/>
          <p:cNvSpPr txBox="1"/>
          <p:nvPr>
            <p:ph idx="2" type="subTitle"/>
          </p:nvPr>
        </p:nvSpPr>
        <p:spPr>
          <a:xfrm>
            <a:off x="491125" y="1770605"/>
            <a:ext cx="19851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1753" name="Google Shape;1753;p255"/>
          <p:cNvSpPr txBox="1"/>
          <p:nvPr>
            <p:ph idx="3" type="subTitle"/>
          </p:nvPr>
        </p:nvSpPr>
        <p:spPr>
          <a:xfrm>
            <a:off x="1097425" y="2669875"/>
            <a:ext cx="1378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54" name="Google Shape;1754;p255"/>
          <p:cNvSpPr txBox="1"/>
          <p:nvPr>
            <p:ph idx="4" type="subTitle"/>
          </p:nvPr>
        </p:nvSpPr>
        <p:spPr>
          <a:xfrm>
            <a:off x="492025" y="3022471"/>
            <a:ext cx="19842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1755" name="Google Shape;1755;p255"/>
          <p:cNvSpPr txBox="1"/>
          <p:nvPr>
            <p:ph idx="5" type="subTitle"/>
          </p:nvPr>
        </p:nvSpPr>
        <p:spPr>
          <a:xfrm>
            <a:off x="6688052" y="1419650"/>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56" name="Google Shape;1756;p255"/>
          <p:cNvSpPr txBox="1"/>
          <p:nvPr>
            <p:ph idx="6" type="subTitle"/>
          </p:nvPr>
        </p:nvSpPr>
        <p:spPr>
          <a:xfrm>
            <a:off x="6688052" y="1767956"/>
            <a:ext cx="19851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57" name="Google Shape;1757;p255"/>
          <p:cNvSpPr txBox="1"/>
          <p:nvPr>
            <p:ph idx="7" type="subTitle"/>
          </p:nvPr>
        </p:nvSpPr>
        <p:spPr>
          <a:xfrm>
            <a:off x="6668083" y="2667313"/>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58" name="Google Shape;1758;p255"/>
          <p:cNvSpPr txBox="1"/>
          <p:nvPr>
            <p:ph idx="8" type="subTitle"/>
          </p:nvPr>
        </p:nvSpPr>
        <p:spPr>
          <a:xfrm>
            <a:off x="6668083" y="3023302"/>
            <a:ext cx="19842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59" name="Google Shape;1759;p255"/>
          <p:cNvSpPr txBox="1"/>
          <p:nvPr>
            <p:ph type="title"/>
          </p:nvPr>
        </p:nvSpPr>
        <p:spPr>
          <a:xfrm>
            <a:off x="2680670" y="442691"/>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60" name="Google Shape;1760;p25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sp>
        <p:nvSpPr>
          <p:cNvPr id="114" name="Google Shape;114;p2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8"/>
          <p:cNvSpPr/>
          <p:nvPr/>
        </p:nvSpPr>
        <p:spPr>
          <a:xfrm>
            <a:off x="-152400" y="2736075"/>
            <a:ext cx="5080800" cy="213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28"/>
          <p:cNvCxnSpPr/>
          <p:nvPr/>
        </p:nvCxnSpPr>
        <p:spPr>
          <a:xfrm>
            <a:off x="101775" y="2736075"/>
            <a:ext cx="0" cy="2141400"/>
          </a:xfrm>
          <a:prstGeom prst="straightConnector1">
            <a:avLst/>
          </a:prstGeom>
          <a:noFill/>
          <a:ln cap="flat" cmpd="sng" w="19050">
            <a:solidFill>
              <a:schemeClr val="lt1"/>
            </a:solidFill>
            <a:prstDash val="solid"/>
            <a:round/>
            <a:headEnd len="med" w="med" type="none"/>
            <a:tailEnd len="med" w="med" type="none"/>
          </a:ln>
        </p:spPr>
      </p:cxnSp>
      <p:sp>
        <p:nvSpPr>
          <p:cNvPr id="117" name="Google Shape;117;p28"/>
          <p:cNvSpPr txBox="1"/>
          <p:nvPr>
            <p:ph idx="1" type="subTitle"/>
          </p:nvPr>
        </p:nvSpPr>
        <p:spPr>
          <a:xfrm>
            <a:off x="2540075" y="4178025"/>
            <a:ext cx="2093100" cy="489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7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700">
                <a:solidFill>
                  <a:schemeClr val="lt1"/>
                </a:solidFill>
                <a:latin typeface="Overpass Light"/>
                <a:ea typeface="Overpass Light"/>
                <a:cs typeface="Overpass Light"/>
                <a:sym typeface="Overpass Light"/>
              </a:defRPr>
            </a:lvl2pPr>
            <a:lvl3pPr lvl="2">
              <a:lnSpc>
                <a:spcPct val="100000"/>
              </a:lnSpc>
              <a:spcBef>
                <a:spcPts val="0"/>
              </a:spcBef>
              <a:spcAft>
                <a:spcPts val="0"/>
              </a:spcAft>
              <a:buNone/>
              <a:defRPr sz="1700">
                <a:solidFill>
                  <a:schemeClr val="lt1"/>
                </a:solidFill>
                <a:latin typeface="Overpass Light"/>
                <a:ea typeface="Overpass Light"/>
                <a:cs typeface="Overpass Light"/>
                <a:sym typeface="Overpass Light"/>
              </a:defRPr>
            </a:lvl3pPr>
            <a:lvl4pPr lvl="3">
              <a:lnSpc>
                <a:spcPct val="100000"/>
              </a:lnSpc>
              <a:spcBef>
                <a:spcPts val="0"/>
              </a:spcBef>
              <a:spcAft>
                <a:spcPts val="0"/>
              </a:spcAft>
              <a:buNone/>
              <a:defRPr sz="1700">
                <a:solidFill>
                  <a:schemeClr val="lt1"/>
                </a:solidFill>
                <a:latin typeface="Overpass Light"/>
                <a:ea typeface="Overpass Light"/>
                <a:cs typeface="Overpass Light"/>
                <a:sym typeface="Overpass Light"/>
              </a:defRPr>
            </a:lvl4pPr>
            <a:lvl5pPr lvl="4">
              <a:lnSpc>
                <a:spcPct val="100000"/>
              </a:lnSpc>
              <a:spcBef>
                <a:spcPts val="0"/>
              </a:spcBef>
              <a:spcAft>
                <a:spcPts val="0"/>
              </a:spcAft>
              <a:buNone/>
              <a:defRPr sz="1700">
                <a:solidFill>
                  <a:schemeClr val="lt1"/>
                </a:solidFill>
                <a:latin typeface="Overpass Light"/>
                <a:ea typeface="Overpass Light"/>
                <a:cs typeface="Overpass Light"/>
                <a:sym typeface="Overpass Light"/>
              </a:defRPr>
            </a:lvl5pPr>
            <a:lvl6pPr lvl="5">
              <a:lnSpc>
                <a:spcPct val="100000"/>
              </a:lnSpc>
              <a:spcBef>
                <a:spcPts val="0"/>
              </a:spcBef>
              <a:spcAft>
                <a:spcPts val="0"/>
              </a:spcAft>
              <a:buNone/>
              <a:defRPr sz="1700">
                <a:solidFill>
                  <a:schemeClr val="lt1"/>
                </a:solidFill>
                <a:latin typeface="Overpass Light"/>
                <a:ea typeface="Overpass Light"/>
                <a:cs typeface="Overpass Light"/>
                <a:sym typeface="Overpass Light"/>
              </a:defRPr>
            </a:lvl6pPr>
            <a:lvl7pPr lvl="6">
              <a:lnSpc>
                <a:spcPct val="100000"/>
              </a:lnSpc>
              <a:spcBef>
                <a:spcPts val="0"/>
              </a:spcBef>
              <a:spcAft>
                <a:spcPts val="0"/>
              </a:spcAft>
              <a:buNone/>
              <a:defRPr sz="1700">
                <a:solidFill>
                  <a:schemeClr val="lt1"/>
                </a:solidFill>
                <a:latin typeface="Overpass Light"/>
                <a:ea typeface="Overpass Light"/>
                <a:cs typeface="Overpass Light"/>
                <a:sym typeface="Overpass Light"/>
              </a:defRPr>
            </a:lvl7pPr>
            <a:lvl8pPr lvl="7">
              <a:lnSpc>
                <a:spcPct val="100000"/>
              </a:lnSpc>
              <a:spcBef>
                <a:spcPts val="0"/>
              </a:spcBef>
              <a:spcAft>
                <a:spcPts val="0"/>
              </a:spcAft>
              <a:buNone/>
              <a:defRPr sz="1700">
                <a:solidFill>
                  <a:schemeClr val="lt1"/>
                </a:solidFill>
                <a:latin typeface="Overpass Light"/>
                <a:ea typeface="Overpass Light"/>
                <a:cs typeface="Overpass Light"/>
                <a:sym typeface="Overpass Light"/>
              </a:defRPr>
            </a:lvl8pPr>
            <a:lvl9pPr lvl="8">
              <a:lnSpc>
                <a:spcPct val="100000"/>
              </a:lnSpc>
              <a:spcBef>
                <a:spcPts val="0"/>
              </a:spcBef>
              <a:spcAft>
                <a:spcPts val="0"/>
              </a:spcAft>
              <a:buNone/>
              <a:defRPr sz="1700">
                <a:solidFill>
                  <a:schemeClr val="lt1"/>
                </a:solidFill>
                <a:latin typeface="Overpass Light"/>
                <a:ea typeface="Overpass Light"/>
                <a:cs typeface="Overpass Light"/>
                <a:sym typeface="Overpass Light"/>
              </a:defRPr>
            </a:lvl9pPr>
          </a:lstStyle>
          <a:p/>
        </p:txBody>
      </p:sp>
      <p:sp>
        <p:nvSpPr>
          <p:cNvPr id="118" name="Google Shape;118;p28"/>
          <p:cNvSpPr txBox="1"/>
          <p:nvPr>
            <p:ph idx="2" type="subTitle"/>
          </p:nvPr>
        </p:nvSpPr>
        <p:spPr>
          <a:xfrm>
            <a:off x="713225" y="2984199"/>
            <a:ext cx="3858600" cy="122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1900">
                <a:solidFill>
                  <a:schemeClr val="lt1"/>
                </a:solidFill>
              </a:defRPr>
            </a:lvl1pPr>
            <a:lvl2pPr lvl="1">
              <a:lnSpc>
                <a:spcPct val="100000"/>
              </a:lnSpc>
              <a:spcBef>
                <a:spcPts val="0"/>
              </a:spcBef>
              <a:spcAft>
                <a:spcPts val="0"/>
              </a:spcAft>
              <a:buNone/>
              <a:defRPr b="1" sz="1900">
                <a:solidFill>
                  <a:schemeClr val="lt1"/>
                </a:solidFill>
              </a:defRPr>
            </a:lvl2pPr>
            <a:lvl3pPr lvl="2">
              <a:lnSpc>
                <a:spcPct val="100000"/>
              </a:lnSpc>
              <a:spcBef>
                <a:spcPts val="0"/>
              </a:spcBef>
              <a:spcAft>
                <a:spcPts val="0"/>
              </a:spcAft>
              <a:buNone/>
              <a:defRPr b="1" sz="1900">
                <a:solidFill>
                  <a:schemeClr val="lt1"/>
                </a:solidFill>
              </a:defRPr>
            </a:lvl3pPr>
            <a:lvl4pPr lvl="3">
              <a:lnSpc>
                <a:spcPct val="100000"/>
              </a:lnSpc>
              <a:spcBef>
                <a:spcPts val="0"/>
              </a:spcBef>
              <a:spcAft>
                <a:spcPts val="0"/>
              </a:spcAft>
              <a:buNone/>
              <a:defRPr b="1" sz="1900">
                <a:solidFill>
                  <a:schemeClr val="lt1"/>
                </a:solidFill>
              </a:defRPr>
            </a:lvl4pPr>
            <a:lvl5pPr lvl="4">
              <a:lnSpc>
                <a:spcPct val="100000"/>
              </a:lnSpc>
              <a:spcBef>
                <a:spcPts val="0"/>
              </a:spcBef>
              <a:spcAft>
                <a:spcPts val="0"/>
              </a:spcAft>
              <a:buNone/>
              <a:defRPr b="1" sz="1900">
                <a:solidFill>
                  <a:schemeClr val="lt1"/>
                </a:solidFill>
              </a:defRPr>
            </a:lvl5pPr>
            <a:lvl6pPr lvl="5">
              <a:lnSpc>
                <a:spcPct val="100000"/>
              </a:lnSpc>
              <a:spcBef>
                <a:spcPts val="0"/>
              </a:spcBef>
              <a:spcAft>
                <a:spcPts val="0"/>
              </a:spcAft>
              <a:buNone/>
              <a:defRPr b="1" sz="1900">
                <a:solidFill>
                  <a:schemeClr val="lt1"/>
                </a:solidFill>
              </a:defRPr>
            </a:lvl6pPr>
            <a:lvl7pPr lvl="6">
              <a:lnSpc>
                <a:spcPct val="100000"/>
              </a:lnSpc>
              <a:spcBef>
                <a:spcPts val="0"/>
              </a:spcBef>
              <a:spcAft>
                <a:spcPts val="0"/>
              </a:spcAft>
              <a:buNone/>
              <a:defRPr b="1" sz="1900">
                <a:solidFill>
                  <a:schemeClr val="lt1"/>
                </a:solidFill>
              </a:defRPr>
            </a:lvl7pPr>
            <a:lvl8pPr lvl="7">
              <a:lnSpc>
                <a:spcPct val="100000"/>
              </a:lnSpc>
              <a:spcBef>
                <a:spcPts val="0"/>
              </a:spcBef>
              <a:spcAft>
                <a:spcPts val="0"/>
              </a:spcAft>
              <a:buNone/>
              <a:defRPr b="1" sz="1900">
                <a:solidFill>
                  <a:schemeClr val="lt1"/>
                </a:solidFill>
              </a:defRPr>
            </a:lvl8pPr>
            <a:lvl9pPr lvl="8">
              <a:lnSpc>
                <a:spcPct val="100000"/>
              </a:lnSpc>
              <a:spcBef>
                <a:spcPts val="0"/>
              </a:spcBef>
              <a:spcAft>
                <a:spcPts val="0"/>
              </a:spcAft>
              <a:buNone/>
              <a:defRPr b="1" sz="1900">
                <a:solidFill>
                  <a:schemeClr val="lt1"/>
                </a:solidFill>
              </a:defRPr>
            </a:lvl9pPr>
          </a:lstStyle>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6">
  <p:cSld name="CUSTOM_2_3">
    <p:spTree>
      <p:nvGrpSpPr>
        <p:cNvPr id="1761" name="Shape 1761"/>
        <p:cNvGrpSpPr/>
        <p:nvPr/>
      </p:nvGrpSpPr>
      <p:grpSpPr>
        <a:xfrm>
          <a:off x="0" y="0"/>
          <a:ext cx="0" cy="0"/>
          <a:chOff x="0" y="0"/>
          <a:chExt cx="0" cy="0"/>
        </a:xfrm>
      </p:grpSpPr>
      <p:sp>
        <p:nvSpPr>
          <p:cNvPr id="1762" name="Google Shape;1762;p256"/>
          <p:cNvSpPr/>
          <p:nvPr/>
        </p:nvSpPr>
        <p:spPr>
          <a:xfrm rot="-5400000">
            <a:off x="5197775" y="524950"/>
            <a:ext cx="3474300" cy="4593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63" name="Google Shape;1763;p256"/>
          <p:cNvSpPr txBox="1"/>
          <p:nvPr>
            <p:ph idx="1" type="subTitle"/>
          </p:nvPr>
        </p:nvSpPr>
        <p:spPr>
          <a:xfrm>
            <a:off x="5374550" y="304927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64" name="Google Shape;1764;p256"/>
          <p:cNvSpPr txBox="1"/>
          <p:nvPr>
            <p:ph idx="2" type="subTitle"/>
          </p:nvPr>
        </p:nvSpPr>
        <p:spPr>
          <a:xfrm>
            <a:off x="5096250" y="3419674"/>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65" name="Google Shape;1765;p256"/>
          <p:cNvSpPr txBox="1"/>
          <p:nvPr>
            <p:ph idx="3" type="subTitle"/>
          </p:nvPr>
        </p:nvSpPr>
        <p:spPr>
          <a:xfrm>
            <a:off x="7070388" y="304927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66" name="Google Shape;1766;p256"/>
          <p:cNvSpPr txBox="1"/>
          <p:nvPr>
            <p:ph idx="4" type="subTitle"/>
          </p:nvPr>
        </p:nvSpPr>
        <p:spPr>
          <a:xfrm>
            <a:off x="6781652" y="3401875"/>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67" name="Google Shape;1767;p256"/>
          <p:cNvSpPr txBox="1"/>
          <p:nvPr>
            <p:ph idx="5" type="subTitle"/>
          </p:nvPr>
        </p:nvSpPr>
        <p:spPr>
          <a:xfrm>
            <a:off x="7085058" y="1694435"/>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68" name="Google Shape;1768;p256"/>
          <p:cNvSpPr txBox="1"/>
          <p:nvPr>
            <p:ph idx="6" type="subTitle"/>
          </p:nvPr>
        </p:nvSpPr>
        <p:spPr>
          <a:xfrm>
            <a:off x="5096252" y="2064834"/>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69" name="Google Shape;1769;p256"/>
          <p:cNvSpPr txBox="1"/>
          <p:nvPr>
            <p:ph idx="7" type="subTitle"/>
          </p:nvPr>
        </p:nvSpPr>
        <p:spPr>
          <a:xfrm>
            <a:off x="5387408" y="1694424"/>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70" name="Google Shape;1770;p256"/>
          <p:cNvSpPr txBox="1"/>
          <p:nvPr>
            <p:ph idx="8" type="subTitle"/>
          </p:nvPr>
        </p:nvSpPr>
        <p:spPr>
          <a:xfrm>
            <a:off x="6794721" y="2064830"/>
            <a:ext cx="15321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771" name="Google Shape;1771;p256"/>
          <p:cNvSpPr txBox="1"/>
          <p:nvPr>
            <p:ph type="title"/>
          </p:nvPr>
        </p:nvSpPr>
        <p:spPr>
          <a:xfrm>
            <a:off x="725525" y="442700"/>
            <a:ext cx="28326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72" name="Google Shape;1772;p25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73" name="Google Shape;1773;p256"/>
          <p:cNvCxnSpPr/>
          <p:nvPr/>
        </p:nvCxnSpPr>
        <p:spPr>
          <a:xfrm>
            <a:off x="9045300" y="1089550"/>
            <a:ext cx="0" cy="34698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7">
  <p:cSld name="CUSTOM_2_1">
    <p:spTree>
      <p:nvGrpSpPr>
        <p:cNvPr id="1774" name="Shape 1774"/>
        <p:cNvGrpSpPr/>
        <p:nvPr/>
      </p:nvGrpSpPr>
      <p:grpSpPr>
        <a:xfrm>
          <a:off x="0" y="0"/>
          <a:ext cx="0" cy="0"/>
          <a:chOff x="0" y="0"/>
          <a:chExt cx="0" cy="0"/>
        </a:xfrm>
      </p:grpSpPr>
      <p:sp>
        <p:nvSpPr>
          <p:cNvPr id="1775" name="Google Shape;1775;p257"/>
          <p:cNvSpPr txBox="1"/>
          <p:nvPr>
            <p:ph idx="1" type="subTitle"/>
          </p:nvPr>
        </p:nvSpPr>
        <p:spPr>
          <a:xfrm>
            <a:off x="3892017" y="1621113"/>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76" name="Google Shape;1776;p257"/>
          <p:cNvSpPr txBox="1"/>
          <p:nvPr>
            <p:ph idx="2" type="subTitle"/>
          </p:nvPr>
        </p:nvSpPr>
        <p:spPr>
          <a:xfrm>
            <a:off x="669289" y="1492789"/>
            <a:ext cx="17631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dk1"/>
                </a:solidFill>
              </a:defRPr>
            </a:lvl2pPr>
            <a:lvl3pPr lvl="2" algn="r">
              <a:lnSpc>
                <a:spcPct val="100000"/>
              </a:lnSpc>
              <a:spcBef>
                <a:spcPts val="0"/>
              </a:spcBef>
              <a:spcAft>
                <a:spcPts val="0"/>
              </a:spcAft>
              <a:buNone/>
              <a:defRPr sz="1500">
                <a:solidFill>
                  <a:schemeClr val="dk1"/>
                </a:solidFill>
              </a:defRPr>
            </a:lvl3pPr>
            <a:lvl4pPr lvl="3" algn="r">
              <a:lnSpc>
                <a:spcPct val="100000"/>
              </a:lnSpc>
              <a:spcBef>
                <a:spcPts val="0"/>
              </a:spcBef>
              <a:spcAft>
                <a:spcPts val="0"/>
              </a:spcAft>
              <a:buNone/>
              <a:defRPr sz="1500">
                <a:solidFill>
                  <a:schemeClr val="dk1"/>
                </a:solidFill>
              </a:defRPr>
            </a:lvl4pPr>
            <a:lvl5pPr lvl="4" algn="r">
              <a:lnSpc>
                <a:spcPct val="100000"/>
              </a:lnSpc>
              <a:spcBef>
                <a:spcPts val="0"/>
              </a:spcBef>
              <a:spcAft>
                <a:spcPts val="0"/>
              </a:spcAft>
              <a:buNone/>
              <a:defRPr sz="1500">
                <a:solidFill>
                  <a:schemeClr val="dk1"/>
                </a:solidFill>
              </a:defRPr>
            </a:lvl5pPr>
            <a:lvl6pPr lvl="5" algn="r">
              <a:lnSpc>
                <a:spcPct val="100000"/>
              </a:lnSpc>
              <a:spcBef>
                <a:spcPts val="0"/>
              </a:spcBef>
              <a:spcAft>
                <a:spcPts val="0"/>
              </a:spcAft>
              <a:buNone/>
              <a:defRPr sz="1500">
                <a:solidFill>
                  <a:schemeClr val="dk1"/>
                </a:solidFill>
              </a:defRPr>
            </a:lvl6pPr>
            <a:lvl7pPr lvl="6" algn="r">
              <a:lnSpc>
                <a:spcPct val="100000"/>
              </a:lnSpc>
              <a:spcBef>
                <a:spcPts val="0"/>
              </a:spcBef>
              <a:spcAft>
                <a:spcPts val="0"/>
              </a:spcAft>
              <a:buNone/>
              <a:defRPr sz="1500">
                <a:solidFill>
                  <a:schemeClr val="dk1"/>
                </a:solidFill>
              </a:defRPr>
            </a:lvl7pPr>
            <a:lvl8pPr lvl="7" algn="r">
              <a:lnSpc>
                <a:spcPct val="100000"/>
              </a:lnSpc>
              <a:spcBef>
                <a:spcPts val="0"/>
              </a:spcBef>
              <a:spcAft>
                <a:spcPts val="0"/>
              </a:spcAft>
              <a:buNone/>
              <a:defRPr sz="1500">
                <a:solidFill>
                  <a:schemeClr val="dk1"/>
                </a:solidFill>
              </a:defRPr>
            </a:lvl8pPr>
            <a:lvl9pPr lvl="8" algn="r">
              <a:lnSpc>
                <a:spcPct val="100000"/>
              </a:lnSpc>
              <a:spcBef>
                <a:spcPts val="0"/>
              </a:spcBef>
              <a:spcAft>
                <a:spcPts val="0"/>
              </a:spcAft>
              <a:buNone/>
              <a:defRPr sz="1500">
                <a:solidFill>
                  <a:schemeClr val="dk1"/>
                </a:solidFill>
              </a:defRPr>
            </a:lvl9pPr>
          </a:lstStyle>
          <a:p/>
        </p:txBody>
      </p:sp>
      <p:sp>
        <p:nvSpPr>
          <p:cNvPr id="1777" name="Google Shape;1777;p257"/>
          <p:cNvSpPr txBox="1"/>
          <p:nvPr>
            <p:ph idx="3" type="subTitle"/>
          </p:nvPr>
        </p:nvSpPr>
        <p:spPr>
          <a:xfrm>
            <a:off x="3882600" y="2739825"/>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78" name="Google Shape;1778;p257"/>
          <p:cNvSpPr txBox="1"/>
          <p:nvPr>
            <p:ph idx="4" type="subTitle"/>
          </p:nvPr>
        </p:nvSpPr>
        <p:spPr>
          <a:xfrm>
            <a:off x="667489" y="2603622"/>
            <a:ext cx="17649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dk1"/>
                </a:solidFill>
              </a:defRPr>
            </a:lvl2pPr>
            <a:lvl3pPr lvl="2" algn="r">
              <a:lnSpc>
                <a:spcPct val="100000"/>
              </a:lnSpc>
              <a:spcBef>
                <a:spcPts val="0"/>
              </a:spcBef>
              <a:spcAft>
                <a:spcPts val="0"/>
              </a:spcAft>
              <a:buNone/>
              <a:defRPr sz="1500">
                <a:solidFill>
                  <a:schemeClr val="dk1"/>
                </a:solidFill>
              </a:defRPr>
            </a:lvl3pPr>
            <a:lvl4pPr lvl="3" algn="r">
              <a:lnSpc>
                <a:spcPct val="100000"/>
              </a:lnSpc>
              <a:spcBef>
                <a:spcPts val="0"/>
              </a:spcBef>
              <a:spcAft>
                <a:spcPts val="0"/>
              </a:spcAft>
              <a:buNone/>
              <a:defRPr sz="1500">
                <a:solidFill>
                  <a:schemeClr val="dk1"/>
                </a:solidFill>
              </a:defRPr>
            </a:lvl4pPr>
            <a:lvl5pPr lvl="4" algn="r">
              <a:lnSpc>
                <a:spcPct val="100000"/>
              </a:lnSpc>
              <a:spcBef>
                <a:spcPts val="0"/>
              </a:spcBef>
              <a:spcAft>
                <a:spcPts val="0"/>
              </a:spcAft>
              <a:buNone/>
              <a:defRPr sz="1500">
                <a:solidFill>
                  <a:schemeClr val="dk1"/>
                </a:solidFill>
              </a:defRPr>
            </a:lvl5pPr>
            <a:lvl6pPr lvl="5" algn="r">
              <a:lnSpc>
                <a:spcPct val="100000"/>
              </a:lnSpc>
              <a:spcBef>
                <a:spcPts val="0"/>
              </a:spcBef>
              <a:spcAft>
                <a:spcPts val="0"/>
              </a:spcAft>
              <a:buNone/>
              <a:defRPr sz="1500">
                <a:solidFill>
                  <a:schemeClr val="dk1"/>
                </a:solidFill>
              </a:defRPr>
            </a:lvl6pPr>
            <a:lvl7pPr lvl="6" algn="r">
              <a:lnSpc>
                <a:spcPct val="100000"/>
              </a:lnSpc>
              <a:spcBef>
                <a:spcPts val="0"/>
              </a:spcBef>
              <a:spcAft>
                <a:spcPts val="0"/>
              </a:spcAft>
              <a:buNone/>
              <a:defRPr sz="1500">
                <a:solidFill>
                  <a:schemeClr val="dk1"/>
                </a:solidFill>
              </a:defRPr>
            </a:lvl7pPr>
            <a:lvl8pPr lvl="7" algn="r">
              <a:lnSpc>
                <a:spcPct val="100000"/>
              </a:lnSpc>
              <a:spcBef>
                <a:spcPts val="0"/>
              </a:spcBef>
              <a:spcAft>
                <a:spcPts val="0"/>
              </a:spcAft>
              <a:buNone/>
              <a:defRPr sz="1500">
                <a:solidFill>
                  <a:schemeClr val="dk1"/>
                </a:solidFill>
              </a:defRPr>
            </a:lvl8pPr>
            <a:lvl9pPr lvl="8" algn="r">
              <a:lnSpc>
                <a:spcPct val="100000"/>
              </a:lnSpc>
              <a:spcBef>
                <a:spcPts val="0"/>
              </a:spcBef>
              <a:spcAft>
                <a:spcPts val="0"/>
              </a:spcAft>
              <a:buNone/>
              <a:defRPr sz="1500">
                <a:solidFill>
                  <a:schemeClr val="dk1"/>
                </a:solidFill>
              </a:defRPr>
            </a:lvl9pPr>
          </a:lstStyle>
          <a:p/>
        </p:txBody>
      </p:sp>
      <p:sp>
        <p:nvSpPr>
          <p:cNvPr id="1779" name="Google Shape;1779;p257"/>
          <p:cNvSpPr txBox="1"/>
          <p:nvPr>
            <p:ph idx="5" type="subTitle"/>
          </p:nvPr>
        </p:nvSpPr>
        <p:spPr>
          <a:xfrm>
            <a:off x="3892017" y="2179013"/>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80" name="Google Shape;1780;p257"/>
          <p:cNvSpPr txBox="1"/>
          <p:nvPr>
            <p:ph idx="6" type="subTitle"/>
          </p:nvPr>
        </p:nvSpPr>
        <p:spPr>
          <a:xfrm>
            <a:off x="6711611" y="2024790"/>
            <a:ext cx="17649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dk1"/>
                </a:solidFill>
              </a:defRPr>
            </a:lvl2pPr>
            <a:lvl3pPr lvl="2">
              <a:lnSpc>
                <a:spcPct val="100000"/>
              </a:lnSpc>
              <a:spcBef>
                <a:spcPts val="0"/>
              </a:spcBef>
              <a:spcAft>
                <a:spcPts val="0"/>
              </a:spcAft>
              <a:buNone/>
              <a:defRPr sz="1500">
                <a:solidFill>
                  <a:schemeClr val="dk1"/>
                </a:solidFill>
              </a:defRPr>
            </a:lvl3pPr>
            <a:lvl4pPr lvl="3">
              <a:lnSpc>
                <a:spcPct val="100000"/>
              </a:lnSpc>
              <a:spcBef>
                <a:spcPts val="0"/>
              </a:spcBef>
              <a:spcAft>
                <a:spcPts val="0"/>
              </a:spcAft>
              <a:buNone/>
              <a:defRPr sz="1500">
                <a:solidFill>
                  <a:schemeClr val="dk1"/>
                </a:solidFill>
              </a:defRPr>
            </a:lvl4pPr>
            <a:lvl5pPr lvl="4">
              <a:lnSpc>
                <a:spcPct val="100000"/>
              </a:lnSpc>
              <a:spcBef>
                <a:spcPts val="0"/>
              </a:spcBef>
              <a:spcAft>
                <a:spcPts val="0"/>
              </a:spcAft>
              <a:buNone/>
              <a:defRPr sz="1500">
                <a:solidFill>
                  <a:schemeClr val="dk1"/>
                </a:solidFill>
              </a:defRPr>
            </a:lvl5pPr>
            <a:lvl6pPr lvl="5">
              <a:lnSpc>
                <a:spcPct val="100000"/>
              </a:lnSpc>
              <a:spcBef>
                <a:spcPts val="0"/>
              </a:spcBef>
              <a:spcAft>
                <a:spcPts val="0"/>
              </a:spcAft>
              <a:buNone/>
              <a:defRPr sz="1500">
                <a:solidFill>
                  <a:schemeClr val="dk1"/>
                </a:solidFill>
              </a:defRPr>
            </a:lvl6pPr>
            <a:lvl7pPr lvl="6">
              <a:lnSpc>
                <a:spcPct val="100000"/>
              </a:lnSpc>
              <a:spcBef>
                <a:spcPts val="0"/>
              </a:spcBef>
              <a:spcAft>
                <a:spcPts val="0"/>
              </a:spcAft>
              <a:buNone/>
              <a:defRPr sz="1500">
                <a:solidFill>
                  <a:schemeClr val="dk1"/>
                </a:solidFill>
              </a:defRPr>
            </a:lvl7pPr>
            <a:lvl8pPr lvl="7">
              <a:lnSpc>
                <a:spcPct val="100000"/>
              </a:lnSpc>
              <a:spcBef>
                <a:spcPts val="0"/>
              </a:spcBef>
              <a:spcAft>
                <a:spcPts val="0"/>
              </a:spcAft>
              <a:buNone/>
              <a:defRPr sz="1500">
                <a:solidFill>
                  <a:schemeClr val="dk1"/>
                </a:solidFill>
              </a:defRPr>
            </a:lvl8pPr>
            <a:lvl9pPr lvl="8">
              <a:lnSpc>
                <a:spcPct val="100000"/>
              </a:lnSpc>
              <a:spcBef>
                <a:spcPts val="0"/>
              </a:spcBef>
              <a:spcAft>
                <a:spcPts val="0"/>
              </a:spcAft>
              <a:buNone/>
              <a:defRPr sz="1500">
                <a:solidFill>
                  <a:schemeClr val="dk1"/>
                </a:solidFill>
              </a:defRPr>
            </a:lvl9pPr>
          </a:lstStyle>
          <a:p/>
        </p:txBody>
      </p:sp>
      <p:sp>
        <p:nvSpPr>
          <p:cNvPr id="1781" name="Google Shape;1781;p257"/>
          <p:cNvSpPr txBox="1"/>
          <p:nvPr>
            <p:ph idx="7" type="subTitle"/>
          </p:nvPr>
        </p:nvSpPr>
        <p:spPr>
          <a:xfrm>
            <a:off x="3882600" y="329361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82" name="Google Shape;1782;p257"/>
          <p:cNvSpPr txBox="1"/>
          <p:nvPr>
            <p:ph idx="8" type="subTitle"/>
          </p:nvPr>
        </p:nvSpPr>
        <p:spPr>
          <a:xfrm>
            <a:off x="6711611" y="3175052"/>
            <a:ext cx="17649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dk1"/>
                </a:solidFill>
              </a:defRPr>
            </a:lvl2pPr>
            <a:lvl3pPr lvl="2">
              <a:lnSpc>
                <a:spcPct val="100000"/>
              </a:lnSpc>
              <a:spcBef>
                <a:spcPts val="0"/>
              </a:spcBef>
              <a:spcAft>
                <a:spcPts val="0"/>
              </a:spcAft>
              <a:buNone/>
              <a:defRPr sz="1500">
                <a:solidFill>
                  <a:schemeClr val="dk1"/>
                </a:solidFill>
              </a:defRPr>
            </a:lvl3pPr>
            <a:lvl4pPr lvl="3">
              <a:lnSpc>
                <a:spcPct val="100000"/>
              </a:lnSpc>
              <a:spcBef>
                <a:spcPts val="0"/>
              </a:spcBef>
              <a:spcAft>
                <a:spcPts val="0"/>
              </a:spcAft>
              <a:buNone/>
              <a:defRPr sz="1500">
                <a:solidFill>
                  <a:schemeClr val="dk1"/>
                </a:solidFill>
              </a:defRPr>
            </a:lvl4pPr>
            <a:lvl5pPr lvl="4">
              <a:lnSpc>
                <a:spcPct val="100000"/>
              </a:lnSpc>
              <a:spcBef>
                <a:spcPts val="0"/>
              </a:spcBef>
              <a:spcAft>
                <a:spcPts val="0"/>
              </a:spcAft>
              <a:buNone/>
              <a:defRPr sz="1500">
                <a:solidFill>
                  <a:schemeClr val="dk1"/>
                </a:solidFill>
              </a:defRPr>
            </a:lvl5pPr>
            <a:lvl6pPr lvl="5">
              <a:lnSpc>
                <a:spcPct val="100000"/>
              </a:lnSpc>
              <a:spcBef>
                <a:spcPts val="0"/>
              </a:spcBef>
              <a:spcAft>
                <a:spcPts val="0"/>
              </a:spcAft>
              <a:buNone/>
              <a:defRPr sz="1500">
                <a:solidFill>
                  <a:schemeClr val="dk1"/>
                </a:solidFill>
              </a:defRPr>
            </a:lvl6pPr>
            <a:lvl7pPr lvl="6">
              <a:lnSpc>
                <a:spcPct val="100000"/>
              </a:lnSpc>
              <a:spcBef>
                <a:spcPts val="0"/>
              </a:spcBef>
              <a:spcAft>
                <a:spcPts val="0"/>
              </a:spcAft>
              <a:buNone/>
              <a:defRPr sz="1500">
                <a:solidFill>
                  <a:schemeClr val="dk1"/>
                </a:solidFill>
              </a:defRPr>
            </a:lvl7pPr>
            <a:lvl8pPr lvl="7">
              <a:lnSpc>
                <a:spcPct val="100000"/>
              </a:lnSpc>
              <a:spcBef>
                <a:spcPts val="0"/>
              </a:spcBef>
              <a:spcAft>
                <a:spcPts val="0"/>
              </a:spcAft>
              <a:buNone/>
              <a:defRPr sz="1500">
                <a:solidFill>
                  <a:schemeClr val="dk1"/>
                </a:solidFill>
              </a:defRPr>
            </a:lvl8pPr>
            <a:lvl9pPr lvl="8">
              <a:lnSpc>
                <a:spcPct val="100000"/>
              </a:lnSpc>
              <a:spcBef>
                <a:spcPts val="0"/>
              </a:spcBef>
              <a:spcAft>
                <a:spcPts val="0"/>
              </a:spcAft>
              <a:buNone/>
              <a:defRPr sz="1500">
                <a:solidFill>
                  <a:schemeClr val="dk1"/>
                </a:solidFill>
              </a:defRPr>
            </a:lvl9pPr>
          </a:lstStyle>
          <a:p/>
        </p:txBody>
      </p:sp>
      <p:sp>
        <p:nvSpPr>
          <p:cNvPr id="1783" name="Google Shape;1783;p257"/>
          <p:cNvSpPr txBox="1"/>
          <p:nvPr>
            <p:ph type="title"/>
          </p:nvPr>
        </p:nvSpPr>
        <p:spPr>
          <a:xfrm>
            <a:off x="2654850" y="321157"/>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84" name="Google Shape;1784;p25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8">
  <p:cSld name="CUSTOM_2_1_2">
    <p:spTree>
      <p:nvGrpSpPr>
        <p:cNvPr id="1785" name="Shape 1785"/>
        <p:cNvGrpSpPr/>
        <p:nvPr/>
      </p:nvGrpSpPr>
      <p:grpSpPr>
        <a:xfrm>
          <a:off x="0" y="0"/>
          <a:ext cx="0" cy="0"/>
          <a:chOff x="0" y="0"/>
          <a:chExt cx="0" cy="0"/>
        </a:xfrm>
      </p:grpSpPr>
      <p:sp>
        <p:nvSpPr>
          <p:cNvPr id="1786" name="Google Shape;1786;p258"/>
          <p:cNvSpPr txBox="1"/>
          <p:nvPr>
            <p:ph idx="1" type="subTitle"/>
          </p:nvPr>
        </p:nvSpPr>
        <p:spPr>
          <a:xfrm>
            <a:off x="2904335" y="1810511"/>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87" name="Google Shape;1787;p258"/>
          <p:cNvSpPr txBox="1"/>
          <p:nvPr>
            <p:ph idx="2" type="subTitle"/>
          </p:nvPr>
        </p:nvSpPr>
        <p:spPr>
          <a:xfrm>
            <a:off x="5913600" y="1684154"/>
            <a:ext cx="25236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88" name="Google Shape;1788;p258"/>
          <p:cNvSpPr txBox="1"/>
          <p:nvPr>
            <p:ph idx="3" type="subTitle"/>
          </p:nvPr>
        </p:nvSpPr>
        <p:spPr>
          <a:xfrm>
            <a:off x="2904335" y="2985040"/>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789" name="Google Shape;1789;p258"/>
          <p:cNvSpPr txBox="1"/>
          <p:nvPr>
            <p:ph idx="4" type="subTitle"/>
          </p:nvPr>
        </p:nvSpPr>
        <p:spPr>
          <a:xfrm>
            <a:off x="5913600" y="3452901"/>
            <a:ext cx="25236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90" name="Google Shape;1790;p258"/>
          <p:cNvSpPr txBox="1"/>
          <p:nvPr>
            <p:ph idx="5" type="subTitle"/>
          </p:nvPr>
        </p:nvSpPr>
        <p:spPr>
          <a:xfrm>
            <a:off x="2904335" y="2397775"/>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91" name="Google Shape;1791;p258"/>
          <p:cNvSpPr txBox="1"/>
          <p:nvPr>
            <p:ph idx="6" type="subTitle"/>
          </p:nvPr>
        </p:nvSpPr>
        <p:spPr>
          <a:xfrm>
            <a:off x="5913600" y="2273737"/>
            <a:ext cx="25263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92" name="Google Shape;1792;p258"/>
          <p:cNvSpPr txBox="1"/>
          <p:nvPr>
            <p:ph idx="7" type="subTitle"/>
          </p:nvPr>
        </p:nvSpPr>
        <p:spPr>
          <a:xfrm>
            <a:off x="2904335" y="357230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1793" name="Google Shape;1793;p258"/>
          <p:cNvSpPr txBox="1"/>
          <p:nvPr>
            <p:ph idx="8" type="subTitle"/>
          </p:nvPr>
        </p:nvSpPr>
        <p:spPr>
          <a:xfrm>
            <a:off x="5913600" y="2863319"/>
            <a:ext cx="25263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1794" name="Google Shape;1794;p258"/>
          <p:cNvSpPr txBox="1"/>
          <p:nvPr>
            <p:ph type="title"/>
          </p:nvPr>
        </p:nvSpPr>
        <p:spPr>
          <a:xfrm>
            <a:off x="4605600" y="321157"/>
            <a:ext cx="3834300" cy="599700"/>
          </a:xfrm>
          <a:prstGeom prst="rect">
            <a:avLst/>
          </a:prstGeom>
        </p:spPr>
        <p:txBody>
          <a:bodyPr anchorCtr="0" anchor="t" bIns="91425" lIns="91425" spcFirstLastPara="1" rIns="91425" wrap="square" tIns="91425">
            <a:noAutofit/>
          </a:bodyPr>
          <a:lstStyle>
            <a:lvl1pPr lvl="0" algn="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95" name="Google Shape;1795;p25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9">
  <p:cSld name="CUSTOM_2_1_1">
    <p:spTree>
      <p:nvGrpSpPr>
        <p:cNvPr id="1796" name="Shape 1796"/>
        <p:cNvGrpSpPr/>
        <p:nvPr/>
      </p:nvGrpSpPr>
      <p:grpSpPr>
        <a:xfrm>
          <a:off x="0" y="0"/>
          <a:ext cx="0" cy="0"/>
          <a:chOff x="0" y="0"/>
          <a:chExt cx="0" cy="0"/>
        </a:xfrm>
      </p:grpSpPr>
      <p:sp>
        <p:nvSpPr>
          <p:cNvPr id="1797" name="Google Shape;1797;p25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59"/>
          <p:cNvSpPr/>
          <p:nvPr/>
        </p:nvSpPr>
        <p:spPr>
          <a:xfrm>
            <a:off x="0" y="2565177"/>
            <a:ext cx="9144000" cy="257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1799" name="Google Shape;1799;p259"/>
          <p:cNvGrpSpPr/>
          <p:nvPr/>
        </p:nvGrpSpPr>
        <p:grpSpPr>
          <a:xfrm>
            <a:off x="101550" y="2565175"/>
            <a:ext cx="8941926" cy="2472300"/>
            <a:chOff x="101550" y="2565175"/>
            <a:chExt cx="8941926" cy="2472300"/>
          </a:xfrm>
        </p:grpSpPr>
        <p:cxnSp>
          <p:nvCxnSpPr>
            <p:cNvPr id="1800" name="Google Shape;1800;p259"/>
            <p:cNvCxnSpPr/>
            <p:nvPr/>
          </p:nvCxnSpPr>
          <p:spPr>
            <a:xfrm>
              <a:off x="102576" y="5037300"/>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1801" name="Google Shape;1801;p259"/>
            <p:cNvCxnSpPr/>
            <p:nvPr/>
          </p:nvCxnSpPr>
          <p:spPr>
            <a:xfrm>
              <a:off x="9042450" y="2565175"/>
              <a:ext cx="0" cy="2472300"/>
            </a:xfrm>
            <a:prstGeom prst="straightConnector1">
              <a:avLst/>
            </a:prstGeom>
            <a:noFill/>
            <a:ln cap="flat" cmpd="sng" w="19050">
              <a:solidFill>
                <a:schemeClr val="lt1"/>
              </a:solidFill>
              <a:prstDash val="solid"/>
              <a:round/>
              <a:headEnd len="med" w="med" type="none"/>
              <a:tailEnd len="med" w="med" type="none"/>
            </a:ln>
          </p:spPr>
        </p:cxnSp>
        <p:cxnSp>
          <p:nvCxnSpPr>
            <p:cNvPr id="1802" name="Google Shape;1802;p259"/>
            <p:cNvCxnSpPr/>
            <p:nvPr/>
          </p:nvCxnSpPr>
          <p:spPr>
            <a:xfrm>
              <a:off x="101550" y="2565175"/>
              <a:ext cx="0" cy="2472300"/>
            </a:xfrm>
            <a:prstGeom prst="straightConnector1">
              <a:avLst/>
            </a:prstGeom>
            <a:noFill/>
            <a:ln cap="flat" cmpd="sng" w="19050">
              <a:solidFill>
                <a:schemeClr val="lt1"/>
              </a:solidFill>
              <a:prstDash val="solid"/>
              <a:round/>
              <a:headEnd len="med" w="med" type="none"/>
              <a:tailEnd len="med" w="med" type="none"/>
            </a:ln>
          </p:spPr>
        </p:cxnSp>
      </p:grpSp>
      <p:sp>
        <p:nvSpPr>
          <p:cNvPr id="1803" name="Google Shape;1803;p259"/>
          <p:cNvSpPr txBox="1"/>
          <p:nvPr>
            <p:ph idx="1" type="subTitle"/>
          </p:nvPr>
        </p:nvSpPr>
        <p:spPr>
          <a:xfrm>
            <a:off x="656175" y="3176932"/>
            <a:ext cx="17631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804" name="Google Shape;1804;p259"/>
          <p:cNvSpPr txBox="1"/>
          <p:nvPr>
            <p:ph idx="2" type="subTitle"/>
          </p:nvPr>
        </p:nvSpPr>
        <p:spPr>
          <a:xfrm>
            <a:off x="2683325"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500">
                <a:solidFill>
                  <a:schemeClr val="lt2"/>
                </a:solidFill>
              </a:defRPr>
            </a:lvl2pPr>
            <a:lvl3pPr lvl="2" algn="ctr">
              <a:lnSpc>
                <a:spcPct val="100000"/>
              </a:lnSpc>
              <a:spcBef>
                <a:spcPts val="0"/>
              </a:spcBef>
              <a:spcAft>
                <a:spcPts val="0"/>
              </a:spcAft>
              <a:buNone/>
              <a:defRPr sz="1500">
                <a:solidFill>
                  <a:schemeClr val="lt2"/>
                </a:solidFill>
              </a:defRPr>
            </a:lvl3pPr>
            <a:lvl4pPr lvl="3" algn="ctr">
              <a:lnSpc>
                <a:spcPct val="100000"/>
              </a:lnSpc>
              <a:spcBef>
                <a:spcPts val="0"/>
              </a:spcBef>
              <a:spcAft>
                <a:spcPts val="0"/>
              </a:spcAft>
              <a:buNone/>
              <a:defRPr sz="1500">
                <a:solidFill>
                  <a:schemeClr val="lt2"/>
                </a:solidFill>
              </a:defRPr>
            </a:lvl4pPr>
            <a:lvl5pPr lvl="4" algn="ctr">
              <a:lnSpc>
                <a:spcPct val="100000"/>
              </a:lnSpc>
              <a:spcBef>
                <a:spcPts val="0"/>
              </a:spcBef>
              <a:spcAft>
                <a:spcPts val="0"/>
              </a:spcAft>
              <a:buNone/>
              <a:defRPr sz="1500">
                <a:solidFill>
                  <a:schemeClr val="lt2"/>
                </a:solidFill>
              </a:defRPr>
            </a:lvl5pPr>
            <a:lvl6pPr lvl="5" algn="ctr">
              <a:lnSpc>
                <a:spcPct val="100000"/>
              </a:lnSpc>
              <a:spcBef>
                <a:spcPts val="0"/>
              </a:spcBef>
              <a:spcAft>
                <a:spcPts val="0"/>
              </a:spcAft>
              <a:buNone/>
              <a:defRPr sz="1500">
                <a:solidFill>
                  <a:schemeClr val="lt2"/>
                </a:solidFill>
              </a:defRPr>
            </a:lvl6pPr>
            <a:lvl7pPr lvl="6" algn="ctr">
              <a:lnSpc>
                <a:spcPct val="100000"/>
              </a:lnSpc>
              <a:spcBef>
                <a:spcPts val="0"/>
              </a:spcBef>
              <a:spcAft>
                <a:spcPts val="0"/>
              </a:spcAft>
              <a:buNone/>
              <a:defRPr sz="1500">
                <a:solidFill>
                  <a:schemeClr val="lt2"/>
                </a:solidFill>
              </a:defRPr>
            </a:lvl7pPr>
            <a:lvl8pPr lvl="7" algn="ctr">
              <a:lnSpc>
                <a:spcPct val="100000"/>
              </a:lnSpc>
              <a:spcBef>
                <a:spcPts val="0"/>
              </a:spcBef>
              <a:spcAft>
                <a:spcPts val="0"/>
              </a:spcAft>
              <a:buNone/>
              <a:defRPr sz="1500">
                <a:solidFill>
                  <a:schemeClr val="lt2"/>
                </a:solidFill>
              </a:defRPr>
            </a:lvl8pPr>
            <a:lvl9pPr lvl="8" algn="ctr">
              <a:lnSpc>
                <a:spcPct val="100000"/>
              </a:lnSpc>
              <a:spcBef>
                <a:spcPts val="0"/>
              </a:spcBef>
              <a:spcAft>
                <a:spcPts val="0"/>
              </a:spcAft>
              <a:buNone/>
              <a:defRPr sz="1500">
                <a:solidFill>
                  <a:schemeClr val="lt2"/>
                </a:solidFill>
              </a:defRPr>
            </a:lvl9pPr>
          </a:lstStyle>
          <a:p/>
        </p:txBody>
      </p:sp>
      <p:sp>
        <p:nvSpPr>
          <p:cNvPr id="1805" name="Google Shape;1805;p259"/>
          <p:cNvSpPr txBox="1"/>
          <p:nvPr>
            <p:ph idx="3" type="subTitle"/>
          </p:nvPr>
        </p:nvSpPr>
        <p:spPr>
          <a:xfrm>
            <a:off x="6725625"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500">
                <a:solidFill>
                  <a:schemeClr val="lt2"/>
                </a:solidFill>
              </a:defRPr>
            </a:lvl2pPr>
            <a:lvl3pPr lvl="2" algn="ctr">
              <a:lnSpc>
                <a:spcPct val="100000"/>
              </a:lnSpc>
              <a:spcBef>
                <a:spcPts val="0"/>
              </a:spcBef>
              <a:spcAft>
                <a:spcPts val="0"/>
              </a:spcAft>
              <a:buNone/>
              <a:defRPr sz="1500">
                <a:solidFill>
                  <a:schemeClr val="lt2"/>
                </a:solidFill>
              </a:defRPr>
            </a:lvl3pPr>
            <a:lvl4pPr lvl="3" algn="ctr">
              <a:lnSpc>
                <a:spcPct val="100000"/>
              </a:lnSpc>
              <a:spcBef>
                <a:spcPts val="0"/>
              </a:spcBef>
              <a:spcAft>
                <a:spcPts val="0"/>
              </a:spcAft>
              <a:buNone/>
              <a:defRPr sz="1500">
                <a:solidFill>
                  <a:schemeClr val="lt2"/>
                </a:solidFill>
              </a:defRPr>
            </a:lvl4pPr>
            <a:lvl5pPr lvl="4" algn="ctr">
              <a:lnSpc>
                <a:spcPct val="100000"/>
              </a:lnSpc>
              <a:spcBef>
                <a:spcPts val="0"/>
              </a:spcBef>
              <a:spcAft>
                <a:spcPts val="0"/>
              </a:spcAft>
              <a:buNone/>
              <a:defRPr sz="1500">
                <a:solidFill>
                  <a:schemeClr val="lt2"/>
                </a:solidFill>
              </a:defRPr>
            </a:lvl5pPr>
            <a:lvl6pPr lvl="5" algn="ctr">
              <a:lnSpc>
                <a:spcPct val="100000"/>
              </a:lnSpc>
              <a:spcBef>
                <a:spcPts val="0"/>
              </a:spcBef>
              <a:spcAft>
                <a:spcPts val="0"/>
              </a:spcAft>
              <a:buNone/>
              <a:defRPr sz="1500">
                <a:solidFill>
                  <a:schemeClr val="lt2"/>
                </a:solidFill>
              </a:defRPr>
            </a:lvl6pPr>
            <a:lvl7pPr lvl="6" algn="ctr">
              <a:lnSpc>
                <a:spcPct val="100000"/>
              </a:lnSpc>
              <a:spcBef>
                <a:spcPts val="0"/>
              </a:spcBef>
              <a:spcAft>
                <a:spcPts val="0"/>
              </a:spcAft>
              <a:buNone/>
              <a:defRPr sz="1500">
                <a:solidFill>
                  <a:schemeClr val="lt2"/>
                </a:solidFill>
              </a:defRPr>
            </a:lvl7pPr>
            <a:lvl8pPr lvl="7" algn="ctr">
              <a:lnSpc>
                <a:spcPct val="100000"/>
              </a:lnSpc>
              <a:spcBef>
                <a:spcPts val="0"/>
              </a:spcBef>
              <a:spcAft>
                <a:spcPts val="0"/>
              </a:spcAft>
              <a:buNone/>
              <a:defRPr sz="1500">
                <a:solidFill>
                  <a:schemeClr val="lt2"/>
                </a:solidFill>
              </a:defRPr>
            </a:lvl8pPr>
            <a:lvl9pPr lvl="8" algn="ctr">
              <a:lnSpc>
                <a:spcPct val="100000"/>
              </a:lnSpc>
              <a:spcBef>
                <a:spcPts val="0"/>
              </a:spcBef>
              <a:spcAft>
                <a:spcPts val="0"/>
              </a:spcAft>
              <a:buNone/>
              <a:defRPr sz="1500">
                <a:solidFill>
                  <a:schemeClr val="lt2"/>
                </a:solidFill>
              </a:defRPr>
            </a:lvl9pPr>
          </a:lstStyle>
          <a:p/>
        </p:txBody>
      </p:sp>
      <p:sp>
        <p:nvSpPr>
          <p:cNvPr id="1806" name="Google Shape;1806;p259"/>
          <p:cNvSpPr txBox="1"/>
          <p:nvPr>
            <p:ph idx="4" type="subTitle"/>
          </p:nvPr>
        </p:nvSpPr>
        <p:spPr>
          <a:xfrm>
            <a:off x="4710283"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1807" name="Google Shape;1807;p259"/>
          <p:cNvSpPr txBox="1"/>
          <p:nvPr>
            <p:ph type="title"/>
          </p:nvPr>
        </p:nvSpPr>
        <p:spPr>
          <a:xfrm>
            <a:off x="1782363" y="321150"/>
            <a:ext cx="5580300" cy="6348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0">
  <p:cSld name="CUSTOM_2_1_1_1">
    <p:bg>
      <p:bgPr>
        <a:solidFill>
          <a:schemeClr val="dk1"/>
        </a:solidFill>
      </p:bgPr>
    </p:bg>
    <p:spTree>
      <p:nvGrpSpPr>
        <p:cNvPr id="1808" name="Shape 1808"/>
        <p:cNvGrpSpPr/>
        <p:nvPr/>
      </p:nvGrpSpPr>
      <p:grpSpPr>
        <a:xfrm>
          <a:off x="0" y="0"/>
          <a:ext cx="0" cy="0"/>
          <a:chOff x="0" y="0"/>
          <a:chExt cx="0" cy="0"/>
        </a:xfrm>
      </p:grpSpPr>
      <p:sp>
        <p:nvSpPr>
          <p:cNvPr id="1809" name="Google Shape;1809;p26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60"/>
          <p:cNvSpPr txBox="1"/>
          <p:nvPr>
            <p:ph idx="1" type="subTitle"/>
          </p:nvPr>
        </p:nvSpPr>
        <p:spPr>
          <a:xfrm>
            <a:off x="5210075" y="2870672"/>
            <a:ext cx="17631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11" name="Google Shape;1811;p260"/>
          <p:cNvSpPr txBox="1"/>
          <p:nvPr>
            <p:ph idx="2" type="subTitle"/>
          </p:nvPr>
        </p:nvSpPr>
        <p:spPr>
          <a:xfrm>
            <a:off x="5210075" y="3877838"/>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12" name="Google Shape;1812;p260"/>
          <p:cNvSpPr txBox="1"/>
          <p:nvPr>
            <p:ph idx="3" type="subTitle"/>
          </p:nvPr>
        </p:nvSpPr>
        <p:spPr>
          <a:xfrm>
            <a:off x="5210075" y="837463"/>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13" name="Google Shape;1813;p260"/>
          <p:cNvSpPr txBox="1"/>
          <p:nvPr>
            <p:ph idx="4" type="subTitle"/>
          </p:nvPr>
        </p:nvSpPr>
        <p:spPr>
          <a:xfrm>
            <a:off x="5210075" y="1849820"/>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14" name="Google Shape;1814;p260"/>
          <p:cNvSpPr txBox="1"/>
          <p:nvPr>
            <p:ph type="title"/>
          </p:nvPr>
        </p:nvSpPr>
        <p:spPr>
          <a:xfrm>
            <a:off x="713225" y="1825729"/>
            <a:ext cx="2930400" cy="14649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1">
  <p:cSld name="CUSTOM_2_2">
    <p:spTree>
      <p:nvGrpSpPr>
        <p:cNvPr id="1815" name="Shape 1815"/>
        <p:cNvGrpSpPr/>
        <p:nvPr/>
      </p:nvGrpSpPr>
      <p:grpSpPr>
        <a:xfrm>
          <a:off x="0" y="0"/>
          <a:ext cx="0" cy="0"/>
          <a:chOff x="0" y="0"/>
          <a:chExt cx="0" cy="0"/>
        </a:xfrm>
      </p:grpSpPr>
      <p:sp>
        <p:nvSpPr>
          <p:cNvPr id="1816" name="Google Shape;1816;p26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61"/>
          <p:cNvSpPr/>
          <p:nvPr/>
        </p:nvSpPr>
        <p:spPr>
          <a:xfrm rot="-5400000">
            <a:off x="791250" y="1657225"/>
            <a:ext cx="2261700" cy="381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818" name="Google Shape;1818;p261"/>
          <p:cNvSpPr/>
          <p:nvPr/>
        </p:nvSpPr>
        <p:spPr>
          <a:xfrm rot="-5400000">
            <a:off x="6100626" y="-249300"/>
            <a:ext cx="2261700" cy="384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cxnSp>
        <p:nvCxnSpPr>
          <p:cNvPr id="1819" name="Google Shape;1819;p261"/>
          <p:cNvCxnSpPr/>
          <p:nvPr/>
        </p:nvCxnSpPr>
        <p:spPr>
          <a:xfrm rot="10800000">
            <a:off x="102175" y="2435250"/>
            <a:ext cx="0" cy="2256600"/>
          </a:xfrm>
          <a:prstGeom prst="straightConnector1">
            <a:avLst/>
          </a:prstGeom>
          <a:noFill/>
          <a:ln cap="flat" cmpd="sng" w="19050">
            <a:solidFill>
              <a:schemeClr val="lt1"/>
            </a:solidFill>
            <a:prstDash val="solid"/>
            <a:round/>
            <a:headEnd len="med" w="med" type="none"/>
            <a:tailEnd len="med" w="med" type="none"/>
          </a:ln>
        </p:spPr>
      </p:cxnSp>
      <p:cxnSp>
        <p:nvCxnSpPr>
          <p:cNvPr id="1820" name="Google Shape;1820;p261"/>
          <p:cNvCxnSpPr/>
          <p:nvPr/>
        </p:nvCxnSpPr>
        <p:spPr>
          <a:xfrm rot="10800000">
            <a:off x="9042450" y="542550"/>
            <a:ext cx="0" cy="2256600"/>
          </a:xfrm>
          <a:prstGeom prst="straightConnector1">
            <a:avLst/>
          </a:prstGeom>
          <a:noFill/>
          <a:ln cap="flat" cmpd="sng" w="19050">
            <a:solidFill>
              <a:schemeClr val="lt1"/>
            </a:solidFill>
            <a:prstDash val="solid"/>
            <a:round/>
            <a:headEnd len="med" w="med" type="none"/>
            <a:tailEnd len="med" w="med" type="none"/>
          </a:ln>
        </p:spPr>
      </p:cxnSp>
      <p:sp>
        <p:nvSpPr>
          <p:cNvPr id="1821" name="Google Shape;1821;p261"/>
          <p:cNvSpPr txBox="1"/>
          <p:nvPr>
            <p:ph idx="1" type="subTitle"/>
          </p:nvPr>
        </p:nvSpPr>
        <p:spPr>
          <a:xfrm>
            <a:off x="638712" y="369595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22" name="Google Shape;1822;p261"/>
          <p:cNvSpPr txBox="1"/>
          <p:nvPr>
            <p:ph idx="2" type="subTitle"/>
          </p:nvPr>
        </p:nvSpPr>
        <p:spPr>
          <a:xfrm>
            <a:off x="638700" y="2992465"/>
            <a:ext cx="28245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23" name="Google Shape;1823;p261"/>
          <p:cNvSpPr txBox="1"/>
          <p:nvPr>
            <p:ph idx="3" type="subTitle"/>
          </p:nvPr>
        </p:nvSpPr>
        <p:spPr>
          <a:xfrm>
            <a:off x="638712" y="2708842"/>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24" name="Google Shape;1824;p261"/>
          <p:cNvSpPr txBox="1"/>
          <p:nvPr>
            <p:ph idx="4" type="subTitle"/>
          </p:nvPr>
        </p:nvSpPr>
        <p:spPr>
          <a:xfrm>
            <a:off x="638700" y="3979363"/>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25" name="Google Shape;1825;p261"/>
          <p:cNvSpPr txBox="1"/>
          <p:nvPr>
            <p:ph idx="5" type="subTitle"/>
          </p:nvPr>
        </p:nvSpPr>
        <p:spPr>
          <a:xfrm>
            <a:off x="5659138" y="817580"/>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26" name="Google Shape;1826;p261"/>
          <p:cNvSpPr txBox="1"/>
          <p:nvPr>
            <p:ph idx="6" type="subTitle"/>
          </p:nvPr>
        </p:nvSpPr>
        <p:spPr>
          <a:xfrm>
            <a:off x="5659138" y="2085210"/>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27" name="Google Shape;1827;p261"/>
          <p:cNvSpPr txBox="1"/>
          <p:nvPr>
            <p:ph idx="7" type="subTitle"/>
          </p:nvPr>
        </p:nvSpPr>
        <p:spPr>
          <a:xfrm>
            <a:off x="5659138" y="18041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28" name="Google Shape;1828;p261"/>
          <p:cNvSpPr txBox="1"/>
          <p:nvPr>
            <p:ph idx="8" type="subTitle"/>
          </p:nvPr>
        </p:nvSpPr>
        <p:spPr>
          <a:xfrm>
            <a:off x="5659138" y="1100466"/>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29" name="Google Shape;1829;p261"/>
          <p:cNvSpPr txBox="1"/>
          <p:nvPr>
            <p:ph type="title"/>
          </p:nvPr>
        </p:nvSpPr>
        <p:spPr>
          <a:xfrm>
            <a:off x="614437" y="321594"/>
            <a:ext cx="3834300" cy="599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2">
  <p:cSld name="CUSTOM_2_2_1">
    <p:spTree>
      <p:nvGrpSpPr>
        <p:cNvPr id="1830" name="Shape 1830"/>
        <p:cNvGrpSpPr/>
        <p:nvPr/>
      </p:nvGrpSpPr>
      <p:grpSpPr>
        <a:xfrm>
          <a:off x="0" y="0"/>
          <a:ext cx="0" cy="0"/>
          <a:chOff x="0" y="0"/>
          <a:chExt cx="0" cy="0"/>
        </a:xfrm>
      </p:grpSpPr>
      <p:sp>
        <p:nvSpPr>
          <p:cNvPr id="1831" name="Google Shape;1831;p26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262"/>
          <p:cNvSpPr txBox="1"/>
          <p:nvPr>
            <p:ph idx="1" type="subTitle"/>
          </p:nvPr>
        </p:nvSpPr>
        <p:spPr>
          <a:xfrm>
            <a:off x="2844037"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33" name="Google Shape;1833;p262"/>
          <p:cNvSpPr txBox="1"/>
          <p:nvPr>
            <p:ph idx="2" type="subTitle"/>
          </p:nvPr>
        </p:nvSpPr>
        <p:spPr>
          <a:xfrm>
            <a:off x="766875" y="2110195"/>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34" name="Google Shape;1834;p262"/>
          <p:cNvSpPr txBox="1"/>
          <p:nvPr>
            <p:ph idx="3" type="subTitle"/>
          </p:nvPr>
        </p:nvSpPr>
        <p:spPr>
          <a:xfrm>
            <a:off x="766887" y="1738347"/>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35" name="Google Shape;1835;p262"/>
          <p:cNvSpPr txBox="1"/>
          <p:nvPr>
            <p:ph idx="4" type="subTitle"/>
          </p:nvPr>
        </p:nvSpPr>
        <p:spPr>
          <a:xfrm>
            <a:off x="2844025" y="2109968"/>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36" name="Google Shape;1836;p262"/>
          <p:cNvSpPr txBox="1"/>
          <p:nvPr>
            <p:ph idx="5" type="subTitle"/>
          </p:nvPr>
        </p:nvSpPr>
        <p:spPr>
          <a:xfrm>
            <a:off x="4919363" y="17383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37" name="Google Shape;1837;p262"/>
          <p:cNvSpPr txBox="1"/>
          <p:nvPr>
            <p:ph idx="6" type="subTitle"/>
          </p:nvPr>
        </p:nvSpPr>
        <p:spPr>
          <a:xfrm>
            <a:off x="6996513" y="2107626"/>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38" name="Google Shape;1838;p262"/>
          <p:cNvSpPr txBox="1"/>
          <p:nvPr>
            <p:ph idx="7" type="subTitle"/>
          </p:nvPr>
        </p:nvSpPr>
        <p:spPr>
          <a:xfrm>
            <a:off x="6996513"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39" name="Google Shape;1839;p262"/>
          <p:cNvSpPr txBox="1"/>
          <p:nvPr>
            <p:ph idx="8" type="subTitle"/>
          </p:nvPr>
        </p:nvSpPr>
        <p:spPr>
          <a:xfrm>
            <a:off x="4919363" y="2109457"/>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40" name="Google Shape;1840;p262"/>
          <p:cNvSpPr txBox="1"/>
          <p:nvPr>
            <p:ph type="title"/>
          </p:nvPr>
        </p:nvSpPr>
        <p:spPr>
          <a:xfrm>
            <a:off x="2654850" y="321594"/>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841" name="Shape 1841"/>
        <p:cNvGrpSpPr/>
        <p:nvPr/>
      </p:nvGrpSpPr>
      <p:grpSpPr>
        <a:xfrm>
          <a:off x="0" y="0"/>
          <a:ext cx="0" cy="0"/>
          <a:chOff x="0" y="0"/>
          <a:chExt cx="0" cy="0"/>
        </a:xfrm>
      </p:grpSpPr>
      <p:sp>
        <p:nvSpPr>
          <p:cNvPr id="1842" name="Google Shape;1842;p263"/>
          <p:cNvSpPr/>
          <p:nvPr/>
        </p:nvSpPr>
        <p:spPr>
          <a:xfrm>
            <a:off x="12520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63"/>
          <p:cNvSpPr/>
          <p:nvPr/>
        </p:nvSpPr>
        <p:spPr>
          <a:xfrm>
            <a:off x="2662900" y="1745225"/>
            <a:ext cx="3865500" cy="346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263"/>
          <p:cNvSpPr txBox="1"/>
          <p:nvPr/>
        </p:nvSpPr>
        <p:spPr>
          <a:xfrm>
            <a:off x="3311250" y="3765800"/>
            <a:ext cx="2521500" cy="604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100">
                <a:solidFill>
                  <a:schemeClr val="lt1"/>
                </a:solidFill>
                <a:latin typeface="Overpass ExtraLight"/>
                <a:ea typeface="Overpass ExtraLight"/>
                <a:cs typeface="Overpass ExtraLight"/>
                <a:sym typeface="Overpass ExtraLight"/>
              </a:rPr>
              <a:t>CREDITS: This presentation template was created by</a:t>
            </a:r>
            <a:r>
              <a:rPr b="1" lang="en" sz="1100">
                <a:solidFill>
                  <a:schemeClr val="lt1"/>
                </a:solidFill>
                <a:latin typeface="Overpass"/>
                <a:ea typeface="Overpass"/>
                <a:cs typeface="Overpass"/>
                <a:sym typeface="Overpass"/>
              </a:rPr>
              <a:t> Slidesgo</a:t>
            </a:r>
            <a:r>
              <a:rPr lang="en" sz="1100">
                <a:solidFill>
                  <a:schemeClr val="lt1"/>
                </a:solidFill>
                <a:latin typeface="Overpass ExtraLight"/>
                <a:ea typeface="Overpass ExtraLight"/>
                <a:cs typeface="Overpass ExtraLight"/>
                <a:sym typeface="Overpass ExtraLight"/>
              </a:rPr>
              <a:t>, including icons by </a:t>
            </a:r>
            <a:r>
              <a:rPr b="1" lang="en" sz="1100">
                <a:solidFill>
                  <a:schemeClr val="lt1"/>
                </a:solidFill>
                <a:latin typeface="Overpass"/>
                <a:ea typeface="Overpass"/>
                <a:cs typeface="Overpass"/>
                <a:sym typeface="Overpass"/>
              </a:rPr>
              <a:t>Flaticon,</a:t>
            </a:r>
            <a:r>
              <a:rPr lang="en" sz="1100">
                <a:solidFill>
                  <a:schemeClr val="lt1"/>
                </a:solidFill>
                <a:latin typeface="Overpass ExtraLight"/>
                <a:ea typeface="Overpass ExtraLight"/>
                <a:cs typeface="Overpass ExtraLight"/>
                <a:sym typeface="Overpass ExtraLight"/>
              </a:rPr>
              <a:t> and infographics &amp; images by </a:t>
            </a:r>
            <a:r>
              <a:rPr b="1" lang="en" sz="1100">
                <a:solidFill>
                  <a:schemeClr val="lt1"/>
                </a:solidFill>
                <a:latin typeface="Overpass"/>
                <a:ea typeface="Overpass"/>
                <a:cs typeface="Overpass"/>
                <a:sym typeface="Overpass"/>
              </a:rPr>
              <a:t>Freepik. </a:t>
            </a:r>
            <a:endParaRPr b="1" sz="1100">
              <a:solidFill>
                <a:schemeClr val="lt1"/>
              </a:solidFill>
              <a:latin typeface="Overpass"/>
              <a:ea typeface="Overpass"/>
              <a:cs typeface="Overpass"/>
              <a:sym typeface="Overpass"/>
            </a:endParaRPr>
          </a:p>
        </p:txBody>
      </p:sp>
      <p:sp>
        <p:nvSpPr>
          <p:cNvPr id="1845" name="Google Shape;1845;p263"/>
          <p:cNvSpPr txBox="1"/>
          <p:nvPr>
            <p:ph type="title"/>
          </p:nvPr>
        </p:nvSpPr>
        <p:spPr>
          <a:xfrm>
            <a:off x="2680525" y="663091"/>
            <a:ext cx="3834300" cy="10371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46" name="Google Shape;1846;p263"/>
          <p:cNvSpPr txBox="1"/>
          <p:nvPr>
            <p:ph idx="1" type="subTitle"/>
          </p:nvPr>
        </p:nvSpPr>
        <p:spPr>
          <a:xfrm>
            <a:off x="2773100" y="1898029"/>
            <a:ext cx="3571500" cy="1208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2"/>
                </a:solidFill>
              </a:defRPr>
            </a:lvl2pPr>
            <a:lvl3pPr lvl="2" algn="ctr">
              <a:lnSpc>
                <a:spcPct val="100000"/>
              </a:lnSpc>
              <a:spcBef>
                <a:spcPts val="0"/>
              </a:spcBef>
              <a:spcAft>
                <a:spcPts val="0"/>
              </a:spcAft>
              <a:buNone/>
              <a:defRPr sz="1400">
                <a:solidFill>
                  <a:schemeClr val="lt2"/>
                </a:solidFill>
              </a:defRPr>
            </a:lvl3pPr>
            <a:lvl4pPr lvl="3" algn="ctr">
              <a:lnSpc>
                <a:spcPct val="100000"/>
              </a:lnSpc>
              <a:spcBef>
                <a:spcPts val="0"/>
              </a:spcBef>
              <a:spcAft>
                <a:spcPts val="0"/>
              </a:spcAft>
              <a:buNone/>
              <a:defRPr sz="1400">
                <a:solidFill>
                  <a:schemeClr val="lt2"/>
                </a:solidFill>
              </a:defRPr>
            </a:lvl4pPr>
            <a:lvl5pPr lvl="4" algn="ctr">
              <a:lnSpc>
                <a:spcPct val="100000"/>
              </a:lnSpc>
              <a:spcBef>
                <a:spcPts val="0"/>
              </a:spcBef>
              <a:spcAft>
                <a:spcPts val="0"/>
              </a:spcAft>
              <a:buNone/>
              <a:defRPr sz="1400">
                <a:solidFill>
                  <a:schemeClr val="lt2"/>
                </a:solidFill>
              </a:defRPr>
            </a:lvl5pPr>
            <a:lvl6pPr lvl="5" algn="ctr">
              <a:lnSpc>
                <a:spcPct val="100000"/>
              </a:lnSpc>
              <a:spcBef>
                <a:spcPts val="0"/>
              </a:spcBef>
              <a:spcAft>
                <a:spcPts val="0"/>
              </a:spcAft>
              <a:buNone/>
              <a:defRPr sz="1400">
                <a:solidFill>
                  <a:schemeClr val="lt2"/>
                </a:solidFill>
              </a:defRPr>
            </a:lvl6pPr>
            <a:lvl7pPr lvl="6" algn="ctr">
              <a:lnSpc>
                <a:spcPct val="100000"/>
              </a:lnSpc>
              <a:spcBef>
                <a:spcPts val="0"/>
              </a:spcBef>
              <a:spcAft>
                <a:spcPts val="0"/>
              </a:spcAft>
              <a:buNone/>
              <a:defRPr sz="1400">
                <a:solidFill>
                  <a:schemeClr val="lt2"/>
                </a:solidFill>
              </a:defRPr>
            </a:lvl7pPr>
            <a:lvl8pPr lvl="7" algn="ctr">
              <a:lnSpc>
                <a:spcPct val="100000"/>
              </a:lnSpc>
              <a:spcBef>
                <a:spcPts val="0"/>
              </a:spcBef>
              <a:spcAft>
                <a:spcPts val="0"/>
              </a:spcAft>
              <a:buNone/>
              <a:defRPr sz="1400">
                <a:solidFill>
                  <a:schemeClr val="lt2"/>
                </a:solidFill>
              </a:defRPr>
            </a:lvl8pPr>
            <a:lvl9pPr lvl="8" algn="ctr">
              <a:lnSpc>
                <a:spcPct val="100000"/>
              </a:lnSpc>
              <a:spcBef>
                <a:spcPts val="0"/>
              </a:spcBef>
              <a:spcAft>
                <a:spcPts val="0"/>
              </a:spcAft>
              <a:buNone/>
              <a:defRPr sz="1400">
                <a:solidFill>
                  <a:schemeClr val="lt2"/>
                </a:solidFill>
              </a:defRPr>
            </a:lvl9pPr>
          </a:lstStyle>
          <a:p/>
        </p:txBody>
      </p:sp>
      <p:cxnSp>
        <p:nvCxnSpPr>
          <p:cNvPr id="1847" name="Google Shape;1847;p263"/>
          <p:cNvCxnSpPr/>
          <p:nvPr/>
        </p:nvCxnSpPr>
        <p:spPr>
          <a:xfrm>
            <a:off x="2661313" y="5037300"/>
            <a:ext cx="38727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_1_1_1">
    <p:bg>
      <p:bgPr>
        <a:solidFill>
          <a:schemeClr val="dk1"/>
        </a:solidFill>
      </p:bgPr>
    </p:bg>
    <p:spTree>
      <p:nvGrpSpPr>
        <p:cNvPr id="1848" name="Shape 1848"/>
        <p:cNvGrpSpPr/>
        <p:nvPr/>
      </p:nvGrpSpPr>
      <p:grpSpPr>
        <a:xfrm>
          <a:off x="0" y="0"/>
          <a:ext cx="0" cy="0"/>
          <a:chOff x="0" y="0"/>
          <a:chExt cx="0" cy="0"/>
        </a:xfrm>
      </p:grpSpPr>
      <p:sp>
        <p:nvSpPr>
          <p:cNvPr id="1849" name="Google Shape;1849;p264"/>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_2_1_1">
    <p:spTree>
      <p:nvGrpSpPr>
        <p:cNvPr id="1850" name="Shape 1850"/>
        <p:cNvGrpSpPr/>
        <p:nvPr/>
      </p:nvGrpSpPr>
      <p:grpSpPr>
        <a:xfrm>
          <a:off x="0" y="0"/>
          <a:ext cx="0" cy="0"/>
          <a:chOff x="0" y="0"/>
          <a:chExt cx="0" cy="0"/>
        </a:xfrm>
      </p:grpSpPr>
      <p:sp>
        <p:nvSpPr>
          <p:cNvPr id="1851" name="Google Shape;1851;p26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65"/>
          <p:cNvSpPr txBox="1"/>
          <p:nvPr>
            <p:ph idx="1" type="subTitle"/>
          </p:nvPr>
        </p:nvSpPr>
        <p:spPr>
          <a:xfrm>
            <a:off x="2844037"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53" name="Google Shape;1853;p265"/>
          <p:cNvSpPr txBox="1"/>
          <p:nvPr>
            <p:ph idx="2" type="subTitle"/>
          </p:nvPr>
        </p:nvSpPr>
        <p:spPr>
          <a:xfrm>
            <a:off x="766875" y="2110195"/>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54" name="Google Shape;1854;p265"/>
          <p:cNvSpPr txBox="1"/>
          <p:nvPr>
            <p:ph idx="3" type="subTitle"/>
          </p:nvPr>
        </p:nvSpPr>
        <p:spPr>
          <a:xfrm>
            <a:off x="766887" y="1738347"/>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55" name="Google Shape;1855;p265"/>
          <p:cNvSpPr txBox="1"/>
          <p:nvPr>
            <p:ph idx="4" type="subTitle"/>
          </p:nvPr>
        </p:nvSpPr>
        <p:spPr>
          <a:xfrm>
            <a:off x="2844025" y="2109968"/>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56" name="Google Shape;1856;p265"/>
          <p:cNvSpPr txBox="1"/>
          <p:nvPr>
            <p:ph idx="5" type="subTitle"/>
          </p:nvPr>
        </p:nvSpPr>
        <p:spPr>
          <a:xfrm>
            <a:off x="4919363" y="17383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57" name="Google Shape;1857;p265"/>
          <p:cNvSpPr txBox="1"/>
          <p:nvPr>
            <p:ph idx="6" type="subTitle"/>
          </p:nvPr>
        </p:nvSpPr>
        <p:spPr>
          <a:xfrm>
            <a:off x="6996513" y="2107626"/>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1858" name="Google Shape;1858;p265"/>
          <p:cNvSpPr txBox="1"/>
          <p:nvPr>
            <p:ph idx="7" type="subTitle"/>
          </p:nvPr>
        </p:nvSpPr>
        <p:spPr>
          <a:xfrm>
            <a:off x="6996513"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1859" name="Google Shape;1859;p265"/>
          <p:cNvSpPr txBox="1"/>
          <p:nvPr>
            <p:ph idx="8" type="subTitle"/>
          </p:nvPr>
        </p:nvSpPr>
        <p:spPr>
          <a:xfrm>
            <a:off x="4919363" y="2109457"/>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9" name="Shape 119"/>
        <p:cNvGrpSpPr/>
        <p:nvPr/>
      </p:nvGrpSpPr>
      <p:grpSpPr>
        <a:xfrm>
          <a:off x="0" y="0"/>
          <a:ext cx="0" cy="0"/>
          <a:chOff x="0" y="0"/>
          <a:chExt cx="0" cy="0"/>
        </a:xfrm>
      </p:grpSpPr>
      <p:sp>
        <p:nvSpPr>
          <p:cNvPr id="120" name="Google Shape;120;p29"/>
          <p:cNvSpPr/>
          <p:nvPr/>
        </p:nvSpPr>
        <p:spPr>
          <a:xfrm>
            <a:off x="-88225" y="840450"/>
            <a:ext cx="4198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 name="Google Shape;121;p29"/>
          <p:cNvCxnSpPr/>
          <p:nvPr/>
        </p:nvCxnSpPr>
        <p:spPr>
          <a:xfrm>
            <a:off x="103800" y="840825"/>
            <a:ext cx="0" cy="1136700"/>
          </a:xfrm>
          <a:prstGeom prst="straightConnector1">
            <a:avLst/>
          </a:prstGeom>
          <a:noFill/>
          <a:ln cap="flat" cmpd="sng" w="19050">
            <a:solidFill>
              <a:schemeClr val="dk2"/>
            </a:solidFill>
            <a:prstDash val="solid"/>
            <a:round/>
            <a:headEnd len="med" w="med" type="none"/>
            <a:tailEnd len="med" w="med" type="none"/>
          </a:ln>
        </p:spPr>
      </p:cxnSp>
      <p:sp>
        <p:nvSpPr>
          <p:cNvPr id="122" name="Google Shape;122;p29"/>
          <p:cNvSpPr txBox="1"/>
          <p:nvPr>
            <p:ph idx="1" type="subTitle"/>
          </p:nvPr>
        </p:nvSpPr>
        <p:spPr>
          <a:xfrm>
            <a:off x="4572000" y="799950"/>
            <a:ext cx="3566700" cy="1176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p:txBody>
      </p:sp>
      <p:sp>
        <p:nvSpPr>
          <p:cNvPr id="123" name="Google Shape;123;p29"/>
          <p:cNvSpPr txBox="1"/>
          <p:nvPr>
            <p:ph type="title"/>
          </p:nvPr>
        </p:nvSpPr>
        <p:spPr>
          <a:xfrm>
            <a:off x="713225" y="1041931"/>
            <a:ext cx="3834000" cy="572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sz="35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4" name="Google Shape;124;p2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5" name="Shape 125"/>
        <p:cNvGrpSpPr/>
        <p:nvPr/>
      </p:nvGrpSpPr>
      <p:grpSpPr>
        <a:xfrm>
          <a:off x="0" y="0"/>
          <a:ext cx="0" cy="0"/>
          <a:chOff x="0" y="0"/>
          <a:chExt cx="0" cy="0"/>
        </a:xfrm>
      </p:grpSpPr>
      <p:sp>
        <p:nvSpPr>
          <p:cNvPr id="126" name="Google Shape;126;p3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0"/>
          <p:cNvSpPr txBox="1"/>
          <p:nvPr>
            <p:ph idx="1" type="body"/>
          </p:nvPr>
        </p:nvSpPr>
        <p:spPr>
          <a:xfrm>
            <a:off x="2285942" y="316339"/>
            <a:ext cx="4972800" cy="1529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sz="4500">
                <a:solidFill>
                  <a:schemeClr val="dk1"/>
                </a:solidFill>
                <a:latin typeface="Bebas Neue"/>
                <a:ea typeface="Bebas Neue"/>
                <a:cs typeface="Bebas Neue"/>
                <a:sym typeface="Bebas Neue"/>
              </a:defRPr>
            </a:lvl1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28" name="Shape 128"/>
        <p:cNvGrpSpPr/>
        <p:nvPr/>
      </p:nvGrpSpPr>
      <p:grpSpPr>
        <a:xfrm>
          <a:off x="0" y="0"/>
          <a:ext cx="0" cy="0"/>
          <a:chOff x="0" y="0"/>
          <a:chExt cx="0" cy="0"/>
        </a:xfrm>
      </p:grpSpPr>
      <p:sp>
        <p:nvSpPr>
          <p:cNvPr id="129" name="Google Shape;129;p31"/>
          <p:cNvSpPr/>
          <p:nvPr/>
        </p:nvSpPr>
        <p:spPr>
          <a:xfrm>
            <a:off x="-116125" y="2561775"/>
            <a:ext cx="9281100" cy="141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1"/>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1"/>
          <p:cNvSpPr txBox="1"/>
          <p:nvPr>
            <p:ph hasCustomPrompt="1" type="title"/>
          </p:nvPr>
        </p:nvSpPr>
        <p:spPr>
          <a:xfrm>
            <a:off x="2061788" y="723875"/>
            <a:ext cx="5019000" cy="1853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2000"/>
              <a:buNone/>
              <a:defRPr sz="20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32" name="Google Shape;132;p31"/>
          <p:cNvSpPr txBox="1"/>
          <p:nvPr>
            <p:ph idx="2" type="title"/>
          </p:nvPr>
        </p:nvSpPr>
        <p:spPr>
          <a:xfrm>
            <a:off x="2485555" y="2871475"/>
            <a:ext cx="4167600" cy="818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4300"/>
              <a:buNone/>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1" name="Shape 11"/>
        <p:cNvGrpSpPr/>
        <p:nvPr/>
      </p:nvGrpSpPr>
      <p:grpSpPr>
        <a:xfrm>
          <a:off x="0" y="0"/>
          <a:ext cx="0" cy="0"/>
          <a:chOff x="0" y="0"/>
          <a:chExt cx="0" cy="0"/>
        </a:xfrm>
      </p:grpSpPr>
      <p:sp>
        <p:nvSpPr>
          <p:cNvPr id="12" name="Google Shape;12;p4"/>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
        <p:nvSpPr>
          <p:cNvPr id="13" name="Google Shape;13;p4"/>
          <p:cNvSpPr/>
          <p:nvPr/>
        </p:nvSpPr>
        <p:spPr>
          <a:xfrm>
            <a:off x="8097350" y="137925"/>
            <a:ext cx="908700" cy="43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4"/>
          <p:cNvSpPr/>
          <p:nvPr/>
        </p:nvSpPr>
        <p:spPr>
          <a:xfrm>
            <a:off x="7505050" y="4209175"/>
            <a:ext cx="15009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5">
    <p:spTree>
      <p:nvGrpSpPr>
        <p:cNvPr id="134" name="Shape 134"/>
        <p:cNvGrpSpPr/>
        <p:nvPr/>
      </p:nvGrpSpPr>
      <p:grpSpPr>
        <a:xfrm>
          <a:off x="0" y="0"/>
          <a:ext cx="0" cy="0"/>
          <a:chOff x="0" y="0"/>
          <a:chExt cx="0" cy="0"/>
        </a:xfrm>
      </p:grpSpPr>
      <p:cxnSp>
        <p:nvCxnSpPr>
          <p:cNvPr id="135" name="Google Shape;135;p33"/>
          <p:cNvCxnSpPr/>
          <p:nvPr/>
        </p:nvCxnSpPr>
        <p:spPr>
          <a:xfrm>
            <a:off x="107975" y="2076050"/>
            <a:ext cx="0" cy="1011000"/>
          </a:xfrm>
          <a:prstGeom prst="straightConnector1">
            <a:avLst/>
          </a:prstGeom>
          <a:noFill/>
          <a:ln cap="flat" cmpd="sng" w="19050">
            <a:solidFill>
              <a:schemeClr val="dk2"/>
            </a:solidFill>
            <a:prstDash val="solid"/>
            <a:round/>
            <a:headEnd len="med" w="med" type="none"/>
            <a:tailEnd len="med" w="med" type="none"/>
          </a:ln>
        </p:spPr>
      </p:cxnSp>
      <p:cxnSp>
        <p:nvCxnSpPr>
          <p:cNvPr id="136" name="Google Shape;136;p33"/>
          <p:cNvCxnSpPr/>
          <p:nvPr/>
        </p:nvCxnSpPr>
        <p:spPr>
          <a:xfrm>
            <a:off x="9040374" y="2076050"/>
            <a:ext cx="0" cy="1011000"/>
          </a:xfrm>
          <a:prstGeom prst="straightConnector1">
            <a:avLst/>
          </a:prstGeom>
          <a:noFill/>
          <a:ln cap="flat" cmpd="sng" w="19050">
            <a:solidFill>
              <a:schemeClr val="dk2"/>
            </a:solidFill>
            <a:prstDash val="solid"/>
            <a:round/>
            <a:headEnd len="med" w="med" type="none"/>
            <a:tailEnd len="med" w="med" type="none"/>
          </a:ln>
        </p:spPr>
      </p:cxnSp>
      <p:sp>
        <p:nvSpPr>
          <p:cNvPr id="137" name="Google Shape;137;p3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3"/>
          <p:cNvSpPr txBox="1"/>
          <p:nvPr>
            <p:ph type="title"/>
          </p:nvPr>
        </p:nvSpPr>
        <p:spPr>
          <a:xfrm>
            <a:off x="625275" y="374693"/>
            <a:ext cx="3852000" cy="7236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9" name="Google Shape;139;p33"/>
          <p:cNvSpPr txBox="1"/>
          <p:nvPr>
            <p:ph hasCustomPrompt="1" idx="2" type="title"/>
          </p:nvPr>
        </p:nvSpPr>
        <p:spPr>
          <a:xfrm>
            <a:off x="2042990"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0" name="Google Shape;140;p33"/>
          <p:cNvSpPr txBox="1"/>
          <p:nvPr>
            <p:ph idx="1" type="subTitle"/>
          </p:nvPr>
        </p:nvSpPr>
        <p:spPr>
          <a:xfrm>
            <a:off x="1588790" y="1916625"/>
            <a:ext cx="18744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41" name="Google Shape;141;p33"/>
          <p:cNvSpPr txBox="1"/>
          <p:nvPr>
            <p:ph idx="3" type="subTitle"/>
          </p:nvPr>
        </p:nvSpPr>
        <p:spPr>
          <a:xfrm>
            <a:off x="1465040" y="2195840"/>
            <a:ext cx="2121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42" name="Google Shape;142;p33"/>
          <p:cNvSpPr txBox="1"/>
          <p:nvPr>
            <p:ph hasCustomPrompt="1" idx="4" type="title"/>
          </p:nvPr>
        </p:nvSpPr>
        <p:spPr>
          <a:xfrm>
            <a:off x="4542225"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3" name="Google Shape;143;p33"/>
          <p:cNvSpPr txBox="1"/>
          <p:nvPr>
            <p:ph idx="5" type="subTitle"/>
          </p:nvPr>
        </p:nvSpPr>
        <p:spPr>
          <a:xfrm>
            <a:off x="4088025" y="1908702"/>
            <a:ext cx="18744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44" name="Google Shape;144;p33"/>
          <p:cNvSpPr txBox="1"/>
          <p:nvPr>
            <p:ph idx="6" type="subTitle"/>
          </p:nvPr>
        </p:nvSpPr>
        <p:spPr>
          <a:xfrm>
            <a:off x="3852975" y="2195840"/>
            <a:ext cx="23445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45" name="Google Shape;145;p33"/>
          <p:cNvSpPr txBox="1"/>
          <p:nvPr>
            <p:ph hasCustomPrompt="1" idx="7" type="title"/>
          </p:nvPr>
        </p:nvSpPr>
        <p:spPr>
          <a:xfrm>
            <a:off x="6994306"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6" name="Google Shape;146;p33"/>
          <p:cNvSpPr txBox="1"/>
          <p:nvPr>
            <p:ph idx="8" type="subTitle"/>
          </p:nvPr>
        </p:nvSpPr>
        <p:spPr>
          <a:xfrm>
            <a:off x="6541456" y="1908693"/>
            <a:ext cx="18717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47" name="Google Shape;147;p33"/>
          <p:cNvSpPr txBox="1"/>
          <p:nvPr>
            <p:ph idx="9" type="subTitle"/>
          </p:nvPr>
        </p:nvSpPr>
        <p:spPr>
          <a:xfrm>
            <a:off x="6343756" y="2195840"/>
            <a:ext cx="22671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48" name="Google Shape;148;p33"/>
          <p:cNvSpPr txBox="1"/>
          <p:nvPr>
            <p:ph hasCustomPrompt="1" idx="13" type="title"/>
          </p:nvPr>
        </p:nvSpPr>
        <p:spPr>
          <a:xfrm>
            <a:off x="2042990"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49" name="Google Shape;149;p33"/>
          <p:cNvSpPr txBox="1"/>
          <p:nvPr>
            <p:ph idx="14" type="subTitle"/>
          </p:nvPr>
        </p:nvSpPr>
        <p:spPr>
          <a:xfrm>
            <a:off x="1588790" y="3830925"/>
            <a:ext cx="18744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50" name="Google Shape;150;p33"/>
          <p:cNvSpPr txBox="1"/>
          <p:nvPr>
            <p:ph idx="15" type="subTitle"/>
          </p:nvPr>
        </p:nvSpPr>
        <p:spPr>
          <a:xfrm>
            <a:off x="1465040" y="4089824"/>
            <a:ext cx="2121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51" name="Google Shape;151;p33"/>
          <p:cNvSpPr txBox="1"/>
          <p:nvPr>
            <p:ph hasCustomPrompt="1" idx="16" type="title"/>
          </p:nvPr>
        </p:nvSpPr>
        <p:spPr>
          <a:xfrm>
            <a:off x="4542225"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52" name="Google Shape;152;p33"/>
          <p:cNvSpPr txBox="1"/>
          <p:nvPr>
            <p:ph idx="17" type="subTitle"/>
          </p:nvPr>
        </p:nvSpPr>
        <p:spPr>
          <a:xfrm>
            <a:off x="4089375" y="3830925"/>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53" name="Google Shape;153;p33"/>
          <p:cNvSpPr txBox="1"/>
          <p:nvPr>
            <p:ph idx="18" type="subTitle"/>
          </p:nvPr>
        </p:nvSpPr>
        <p:spPr>
          <a:xfrm>
            <a:off x="3919575" y="4091377"/>
            <a:ext cx="221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54" name="Google Shape;154;p33"/>
          <p:cNvSpPr txBox="1"/>
          <p:nvPr>
            <p:ph hasCustomPrompt="1" idx="19" type="title"/>
          </p:nvPr>
        </p:nvSpPr>
        <p:spPr>
          <a:xfrm>
            <a:off x="6994306"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55" name="Google Shape;155;p33"/>
          <p:cNvSpPr txBox="1"/>
          <p:nvPr>
            <p:ph idx="20" type="subTitle"/>
          </p:nvPr>
        </p:nvSpPr>
        <p:spPr>
          <a:xfrm>
            <a:off x="6541456" y="3830925"/>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56" name="Google Shape;156;p33"/>
          <p:cNvSpPr txBox="1"/>
          <p:nvPr>
            <p:ph idx="21" type="subTitle"/>
          </p:nvPr>
        </p:nvSpPr>
        <p:spPr>
          <a:xfrm>
            <a:off x="6371656" y="4091377"/>
            <a:ext cx="221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
    <p:spTree>
      <p:nvGrpSpPr>
        <p:cNvPr id="157" name="Shape 157"/>
        <p:cNvGrpSpPr/>
        <p:nvPr/>
      </p:nvGrpSpPr>
      <p:grpSpPr>
        <a:xfrm>
          <a:off x="0" y="0"/>
          <a:ext cx="0" cy="0"/>
          <a:chOff x="0" y="0"/>
          <a:chExt cx="0" cy="0"/>
        </a:xfrm>
      </p:grpSpPr>
      <p:sp>
        <p:nvSpPr>
          <p:cNvPr id="158" name="Google Shape;158;p34"/>
          <p:cNvSpPr/>
          <p:nvPr/>
        </p:nvSpPr>
        <p:spPr>
          <a:xfrm>
            <a:off x="150" y="2074046"/>
            <a:ext cx="9144000" cy="101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 name="Google Shape;159;p34"/>
          <p:cNvCxnSpPr/>
          <p:nvPr/>
        </p:nvCxnSpPr>
        <p:spPr>
          <a:xfrm>
            <a:off x="107975" y="2076050"/>
            <a:ext cx="0" cy="1011000"/>
          </a:xfrm>
          <a:prstGeom prst="straightConnector1">
            <a:avLst/>
          </a:prstGeom>
          <a:noFill/>
          <a:ln cap="flat" cmpd="sng" w="19050">
            <a:solidFill>
              <a:schemeClr val="dk2"/>
            </a:solidFill>
            <a:prstDash val="solid"/>
            <a:round/>
            <a:headEnd len="med" w="med" type="none"/>
            <a:tailEnd len="med" w="med" type="none"/>
          </a:ln>
        </p:spPr>
      </p:cxnSp>
      <p:cxnSp>
        <p:nvCxnSpPr>
          <p:cNvPr id="160" name="Google Shape;160;p34"/>
          <p:cNvCxnSpPr/>
          <p:nvPr/>
        </p:nvCxnSpPr>
        <p:spPr>
          <a:xfrm>
            <a:off x="9040374" y="2076050"/>
            <a:ext cx="0" cy="1011000"/>
          </a:xfrm>
          <a:prstGeom prst="straightConnector1">
            <a:avLst/>
          </a:prstGeom>
          <a:noFill/>
          <a:ln cap="flat" cmpd="sng" w="19050">
            <a:solidFill>
              <a:schemeClr val="dk2"/>
            </a:solidFill>
            <a:prstDash val="solid"/>
            <a:round/>
            <a:headEnd len="med" w="med" type="none"/>
            <a:tailEnd len="med" w="med" type="none"/>
          </a:ln>
        </p:spPr>
      </p:cxnSp>
      <p:sp>
        <p:nvSpPr>
          <p:cNvPr id="161" name="Google Shape;161;p3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4"/>
          <p:cNvSpPr txBox="1"/>
          <p:nvPr>
            <p:ph type="title"/>
          </p:nvPr>
        </p:nvSpPr>
        <p:spPr>
          <a:xfrm>
            <a:off x="2646000" y="2214851"/>
            <a:ext cx="3852000" cy="7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3" name="Google Shape;163;p34"/>
          <p:cNvSpPr txBox="1"/>
          <p:nvPr>
            <p:ph hasCustomPrompt="1" idx="2" type="title"/>
          </p:nvPr>
        </p:nvSpPr>
        <p:spPr>
          <a:xfrm>
            <a:off x="2179558" y="591141"/>
            <a:ext cx="23409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64" name="Google Shape;164;p34"/>
          <p:cNvSpPr txBox="1"/>
          <p:nvPr>
            <p:ph idx="1" type="subTitle"/>
          </p:nvPr>
        </p:nvSpPr>
        <p:spPr>
          <a:xfrm>
            <a:off x="2179558" y="1185101"/>
            <a:ext cx="23409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165" name="Google Shape;165;p34"/>
          <p:cNvSpPr txBox="1"/>
          <p:nvPr>
            <p:ph idx="3" type="subTitle"/>
          </p:nvPr>
        </p:nvSpPr>
        <p:spPr>
          <a:xfrm>
            <a:off x="2179558" y="1480453"/>
            <a:ext cx="2340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66" name="Google Shape;166;p34"/>
          <p:cNvSpPr txBox="1"/>
          <p:nvPr>
            <p:ph hasCustomPrompt="1" idx="4" type="title"/>
          </p:nvPr>
        </p:nvSpPr>
        <p:spPr>
          <a:xfrm>
            <a:off x="4623144" y="591141"/>
            <a:ext cx="23409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67" name="Google Shape;167;p34"/>
          <p:cNvSpPr txBox="1"/>
          <p:nvPr>
            <p:ph idx="5" type="subTitle"/>
          </p:nvPr>
        </p:nvSpPr>
        <p:spPr>
          <a:xfrm>
            <a:off x="4623144" y="1177178"/>
            <a:ext cx="23409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a:solidFill>
                  <a:schemeClr val="dk1"/>
                </a:solidFill>
                <a:latin typeface="Bebas Neue"/>
                <a:ea typeface="Bebas Neue"/>
                <a:cs typeface="Bebas Neue"/>
                <a:sym typeface="Bebas Neue"/>
              </a:defRPr>
            </a:lvl9pPr>
          </a:lstStyle>
          <a:p/>
        </p:txBody>
      </p:sp>
      <p:sp>
        <p:nvSpPr>
          <p:cNvPr id="168" name="Google Shape;168;p34"/>
          <p:cNvSpPr txBox="1"/>
          <p:nvPr>
            <p:ph idx="6" type="subTitle"/>
          </p:nvPr>
        </p:nvSpPr>
        <p:spPr>
          <a:xfrm>
            <a:off x="4621344" y="1480453"/>
            <a:ext cx="23445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dk1"/>
                </a:solidFill>
              </a:defRPr>
            </a:lvl2pPr>
            <a:lvl3pPr lvl="2" algn="ctr">
              <a:lnSpc>
                <a:spcPct val="100000"/>
              </a:lnSpc>
              <a:spcBef>
                <a:spcPts val="0"/>
              </a:spcBef>
              <a:spcAft>
                <a:spcPts val="0"/>
              </a:spcAft>
              <a:buNone/>
              <a:defRPr sz="1400">
                <a:solidFill>
                  <a:schemeClr val="dk1"/>
                </a:solidFill>
              </a:defRPr>
            </a:lvl3pPr>
            <a:lvl4pPr lvl="3" algn="ctr">
              <a:lnSpc>
                <a:spcPct val="100000"/>
              </a:lnSpc>
              <a:spcBef>
                <a:spcPts val="0"/>
              </a:spcBef>
              <a:spcAft>
                <a:spcPts val="0"/>
              </a:spcAft>
              <a:buNone/>
              <a:defRPr sz="1400">
                <a:solidFill>
                  <a:schemeClr val="dk1"/>
                </a:solidFill>
              </a:defRPr>
            </a:lvl4pPr>
            <a:lvl5pPr lvl="4" algn="ctr">
              <a:lnSpc>
                <a:spcPct val="100000"/>
              </a:lnSpc>
              <a:spcBef>
                <a:spcPts val="0"/>
              </a:spcBef>
              <a:spcAft>
                <a:spcPts val="0"/>
              </a:spcAft>
              <a:buNone/>
              <a:defRPr sz="1400">
                <a:solidFill>
                  <a:schemeClr val="dk1"/>
                </a:solidFill>
              </a:defRPr>
            </a:lvl5pPr>
            <a:lvl6pPr lvl="5" algn="ctr">
              <a:lnSpc>
                <a:spcPct val="100000"/>
              </a:lnSpc>
              <a:spcBef>
                <a:spcPts val="0"/>
              </a:spcBef>
              <a:spcAft>
                <a:spcPts val="0"/>
              </a:spcAft>
              <a:buNone/>
              <a:defRPr sz="1400">
                <a:solidFill>
                  <a:schemeClr val="dk1"/>
                </a:solidFill>
              </a:defRPr>
            </a:lvl6pPr>
            <a:lvl7pPr lvl="6" algn="ctr">
              <a:lnSpc>
                <a:spcPct val="100000"/>
              </a:lnSpc>
              <a:spcBef>
                <a:spcPts val="0"/>
              </a:spcBef>
              <a:spcAft>
                <a:spcPts val="0"/>
              </a:spcAft>
              <a:buNone/>
              <a:defRPr sz="1400">
                <a:solidFill>
                  <a:schemeClr val="dk1"/>
                </a:solidFill>
              </a:defRPr>
            </a:lvl7pPr>
            <a:lvl8pPr lvl="7" algn="ctr">
              <a:lnSpc>
                <a:spcPct val="100000"/>
              </a:lnSpc>
              <a:spcBef>
                <a:spcPts val="0"/>
              </a:spcBef>
              <a:spcAft>
                <a:spcPts val="0"/>
              </a:spcAft>
              <a:buNone/>
              <a:defRPr sz="1400">
                <a:solidFill>
                  <a:schemeClr val="dk1"/>
                </a:solidFill>
              </a:defRPr>
            </a:lvl8pPr>
            <a:lvl9pPr lvl="8" algn="ctr">
              <a:lnSpc>
                <a:spcPct val="100000"/>
              </a:lnSpc>
              <a:spcBef>
                <a:spcPts val="0"/>
              </a:spcBef>
              <a:spcAft>
                <a:spcPts val="0"/>
              </a:spcAft>
              <a:buNone/>
              <a:defRPr sz="1400">
                <a:solidFill>
                  <a:schemeClr val="dk1"/>
                </a:solidFill>
              </a:defRPr>
            </a:lvl9pPr>
          </a:lstStyle>
          <a:p/>
        </p:txBody>
      </p:sp>
      <p:sp>
        <p:nvSpPr>
          <p:cNvPr id="169" name="Google Shape;169;p34"/>
          <p:cNvSpPr txBox="1"/>
          <p:nvPr>
            <p:ph hasCustomPrompt="1" idx="7" type="title"/>
          </p:nvPr>
        </p:nvSpPr>
        <p:spPr>
          <a:xfrm>
            <a:off x="2179558" y="3241327"/>
            <a:ext cx="23409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70" name="Google Shape;170;p34"/>
          <p:cNvSpPr txBox="1"/>
          <p:nvPr>
            <p:ph idx="8" type="subTitle"/>
          </p:nvPr>
        </p:nvSpPr>
        <p:spPr>
          <a:xfrm>
            <a:off x="2179558" y="3848406"/>
            <a:ext cx="23409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171" name="Google Shape;171;p34"/>
          <p:cNvSpPr txBox="1"/>
          <p:nvPr>
            <p:ph idx="9" type="subTitle"/>
          </p:nvPr>
        </p:nvSpPr>
        <p:spPr>
          <a:xfrm>
            <a:off x="2179558" y="4132855"/>
            <a:ext cx="2340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172" name="Google Shape;172;p34"/>
          <p:cNvSpPr txBox="1"/>
          <p:nvPr>
            <p:ph hasCustomPrompt="1" idx="13" type="title"/>
          </p:nvPr>
        </p:nvSpPr>
        <p:spPr>
          <a:xfrm>
            <a:off x="4623144" y="3241327"/>
            <a:ext cx="23409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173" name="Google Shape;173;p34"/>
          <p:cNvSpPr txBox="1"/>
          <p:nvPr>
            <p:ph idx="14" type="subTitle"/>
          </p:nvPr>
        </p:nvSpPr>
        <p:spPr>
          <a:xfrm>
            <a:off x="4623144" y="3848406"/>
            <a:ext cx="23409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solidFill>
                  <a:schemeClr val="dk1"/>
                </a:solidFill>
                <a:latin typeface="Bebas Neue"/>
                <a:ea typeface="Bebas Neue"/>
                <a:cs typeface="Bebas Neue"/>
                <a:sym typeface="Bebas Neue"/>
              </a:defRPr>
            </a:lvl2pPr>
            <a:lvl3pPr lvl="2" algn="ctr">
              <a:spcBef>
                <a:spcPts val="0"/>
              </a:spcBef>
              <a:spcAft>
                <a:spcPts val="0"/>
              </a:spcAft>
              <a:buNone/>
              <a:defRPr>
                <a:solidFill>
                  <a:schemeClr val="dk1"/>
                </a:solidFill>
                <a:latin typeface="Bebas Neue"/>
                <a:ea typeface="Bebas Neue"/>
                <a:cs typeface="Bebas Neue"/>
                <a:sym typeface="Bebas Neue"/>
              </a:defRPr>
            </a:lvl3pPr>
            <a:lvl4pPr lvl="3" algn="ctr">
              <a:spcBef>
                <a:spcPts val="0"/>
              </a:spcBef>
              <a:spcAft>
                <a:spcPts val="0"/>
              </a:spcAft>
              <a:buNone/>
              <a:defRPr>
                <a:solidFill>
                  <a:schemeClr val="dk1"/>
                </a:solidFill>
                <a:latin typeface="Bebas Neue"/>
                <a:ea typeface="Bebas Neue"/>
                <a:cs typeface="Bebas Neue"/>
                <a:sym typeface="Bebas Neue"/>
              </a:defRPr>
            </a:lvl4pPr>
            <a:lvl5pPr lvl="4" algn="ctr">
              <a:spcBef>
                <a:spcPts val="0"/>
              </a:spcBef>
              <a:spcAft>
                <a:spcPts val="0"/>
              </a:spcAft>
              <a:buNone/>
              <a:defRPr>
                <a:solidFill>
                  <a:schemeClr val="dk1"/>
                </a:solidFill>
                <a:latin typeface="Bebas Neue"/>
                <a:ea typeface="Bebas Neue"/>
                <a:cs typeface="Bebas Neue"/>
                <a:sym typeface="Bebas Neue"/>
              </a:defRPr>
            </a:lvl5pPr>
            <a:lvl6pPr lvl="5" algn="ctr">
              <a:spcBef>
                <a:spcPts val="0"/>
              </a:spcBef>
              <a:spcAft>
                <a:spcPts val="0"/>
              </a:spcAft>
              <a:buNone/>
              <a:defRPr>
                <a:solidFill>
                  <a:schemeClr val="dk1"/>
                </a:solidFill>
                <a:latin typeface="Bebas Neue"/>
                <a:ea typeface="Bebas Neue"/>
                <a:cs typeface="Bebas Neue"/>
                <a:sym typeface="Bebas Neue"/>
              </a:defRPr>
            </a:lvl6pPr>
            <a:lvl7pPr lvl="6" algn="ctr">
              <a:spcBef>
                <a:spcPts val="0"/>
              </a:spcBef>
              <a:spcAft>
                <a:spcPts val="0"/>
              </a:spcAft>
              <a:buNone/>
              <a:defRPr>
                <a:solidFill>
                  <a:schemeClr val="dk1"/>
                </a:solidFill>
                <a:latin typeface="Bebas Neue"/>
                <a:ea typeface="Bebas Neue"/>
                <a:cs typeface="Bebas Neue"/>
                <a:sym typeface="Bebas Neue"/>
              </a:defRPr>
            </a:lvl7pPr>
            <a:lvl8pPr lvl="7" algn="ctr">
              <a:spcBef>
                <a:spcPts val="0"/>
              </a:spcBef>
              <a:spcAft>
                <a:spcPts val="0"/>
              </a:spcAft>
              <a:buNone/>
              <a:defRPr>
                <a:solidFill>
                  <a:schemeClr val="dk1"/>
                </a:solidFill>
                <a:latin typeface="Bebas Neue"/>
                <a:ea typeface="Bebas Neue"/>
                <a:cs typeface="Bebas Neue"/>
                <a:sym typeface="Bebas Neue"/>
              </a:defRPr>
            </a:lvl8pPr>
            <a:lvl9pPr lvl="8" algn="ctr">
              <a:spcBef>
                <a:spcPts val="0"/>
              </a:spcBef>
              <a:spcAft>
                <a:spcPts val="0"/>
              </a:spcAft>
              <a:buNone/>
              <a:defRPr>
                <a:solidFill>
                  <a:schemeClr val="dk1"/>
                </a:solidFill>
                <a:latin typeface="Bebas Neue"/>
                <a:ea typeface="Bebas Neue"/>
                <a:cs typeface="Bebas Neue"/>
                <a:sym typeface="Bebas Neue"/>
              </a:defRPr>
            </a:lvl9pPr>
          </a:lstStyle>
          <a:p/>
        </p:txBody>
      </p:sp>
      <p:sp>
        <p:nvSpPr>
          <p:cNvPr id="174" name="Google Shape;174;p34"/>
          <p:cNvSpPr txBox="1"/>
          <p:nvPr>
            <p:ph idx="15" type="subTitle"/>
          </p:nvPr>
        </p:nvSpPr>
        <p:spPr>
          <a:xfrm>
            <a:off x="4623144" y="4132855"/>
            <a:ext cx="2340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dk1"/>
                </a:solidFill>
              </a:defRPr>
            </a:lvl2pPr>
            <a:lvl3pPr lvl="2" algn="ctr">
              <a:lnSpc>
                <a:spcPct val="100000"/>
              </a:lnSpc>
              <a:spcBef>
                <a:spcPts val="0"/>
              </a:spcBef>
              <a:spcAft>
                <a:spcPts val="0"/>
              </a:spcAft>
              <a:buNone/>
              <a:defRPr sz="1400">
                <a:solidFill>
                  <a:schemeClr val="dk1"/>
                </a:solidFill>
              </a:defRPr>
            </a:lvl3pPr>
            <a:lvl4pPr lvl="3" algn="ctr">
              <a:lnSpc>
                <a:spcPct val="100000"/>
              </a:lnSpc>
              <a:spcBef>
                <a:spcPts val="0"/>
              </a:spcBef>
              <a:spcAft>
                <a:spcPts val="0"/>
              </a:spcAft>
              <a:buNone/>
              <a:defRPr sz="1400">
                <a:solidFill>
                  <a:schemeClr val="dk1"/>
                </a:solidFill>
              </a:defRPr>
            </a:lvl4pPr>
            <a:lvl5pPr lvl="4" algn="ctr">
              <a:lnSpc>
                <a:spcPct val="100000"/>
              </a:lnSpc>
              <a:spcBef>
                <a:spcPts val="0"/>
              </a:spcBef>
              <a:spcAft>
                <a:spcPts val="0"/>
              </a:spcAft>
              <a:buNone/>
              <a:defRPr sz="1400">
                <a:solidFill>
                  <a:schemeClr val="dk1"/>
                </a:solidFill>
              </a:defRPr>
            </a:lvl5pPr>
            <a:lvl6pPr lvl="5" algn="ctr">
              <a:lnSpc>
                <a:spcPct val="100000"/>
              </a:lnSpc>
              <a:spcBef>
                <a:spcPts val="0"/>
              </a:spcBef>
              <a:spcAft>
                <a:spcPts val="0"/>
              </a:spcAft>
              <a:buNone/>
              <a:defRPr sz="1400">
                <a:solidFill>
                  <a:schemeClr val="dk1"/>
                </a:solidFill>
              </a:defRPr>
            </a:lvl6pPr>
            <a:lvl7pPr lvl="6" algn="ctr">
              <a:lnSpc>
                <a:spcPct val="100000"/>
              </a:lnSpc>
              <a:spcBef>
                <a:spcPts val="0"/>
              </a:spcBef>
              <a:spcAft>
                <a:spcPts val="0"/>
              </a:spcAft>
              <a:buNone/>
              <a:defRPr sz="1400">
                <a:solidFill>
                  <a:schemeClr val="dk1"/>
                </a:solidFill>
              </a:defRPr>
            </a:lvl7pPr>
            <a:lvl8pPr lvl="7" algn="ctr">
              <a:lnSpc>
                <a:spcPct val="100000"/>
              </a:lnSpc>
              <a:spcBef>
                <a:spcPts val="0"/>
              </a:spcBef>
              <a:spcAft>
                <a:spcPts val="0"/>
              </a:spcAft>
              <a:buNone/>
              <a:defRPr sz="1400">
                <a:solidFill>
                  <a:schemeClr val="dk1"/>
                </a:solidFill>
              </a:defRPr>
            </a:lvl8pPr>
            <a:lvl9pPr lvl="8" algn="ctr">
              <a:lnSpc>
                <a:spcPct val="100000"/>
              </a:lnSpc>
              <a:spcBef>
                <a:spcPts val="0"/>
              </a:spcBef>
              <a:spcAft>
                <a:spcPts val="0"/>
              </a:spcAft>
              <a:buNone/>
              <a:defRPr sz="1400">
                <a:solidFill>
                  <a:schemeClr val="dk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75" name="Shape 175"/>
        <p:cNvGrpSpPr/>
        <p:nvPr/>
      </p:nvGrpSpPr>
      <p:grpSpPr>
        <a:xfrm>
          <a:off x="0" y="0"/>
          <a:ext cx="0" cy="0"/>
          <a:chOff x="0" y="0"/>
          <a:chExt cx="0" cy="0"/>
        </a:xfrm>
      </p:grpSpPr>
      <p:sp>
        <p:nvSpPr>
          <p:cNvPr id="176" name="Google Shape;176;p35"/>
          <p:cNvSpPr/>
          <p:nvPr/>
        </p:nvSpPr>
        <p:spPr>
          <a:xfrm>
            <a:off x="5905875" y="874075"/>
            <a:ext cx="32757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5"/>
          <p:cNvSpPr/>
          <p:nvPr/>
        </p:nvSpPr>
        <p:spPr>
          <a:xfrm>
            <a:off x="-72675" y="2002900"/>
            <a:ext cx="4198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5"/>
          <p:cNvSpPr txBox="1"/>
          <p:nvPr>
            <p:ph hasCustomPrompt="1" type="title"/>
          </p:nvPr>
        </p:nvSpPr>
        <p:spPr>
          <a:xfrm>
            <a:off x="4454300" y="961363"/>
            <a:ext cx="1663200" cy="9354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0" name="Google Shape;180;p35"/>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Font typeface="Overpass"/>
              <a:buNone/>
              <a:defRPr b="1" sz="9600"/>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181" name="Google Shape;181;p35"/>
          <p:cNvSpPr txBox="1"/>
          <p:nvPr>
            <p:ph idx="1" type="subTitle"/>
          </p:nvPr>
        </p:nvSpPr>
        <p:spPr>
          <a:xfrm>
            <a:off x="4454300" y="3158539"/>
            <a:ext cx="3834000" cy="63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cxnSp>
        <p:nvCxnSpPr>
          <p:cNvPr id="182" name="Google Shape;182;p35"/>
          <p:cNvCxnSpPr/>
          <p:nvPr/>
        </p:nvCxnSpPr>
        <p:spPr>
          <a:xfrm>
            <a:off x="9042625" y="882362"/>
            <a:ext cx="2400" cy="1112100"/>
          </a:xfrm>
          <a:prstGeom prst="straightConnector1">
            <a:avLst/>
          </a:prstGeom>
          <a:noFill/>
          <a:ln cap="flat" cmpd="sng" w="19050">
            <a:solidFill>
              <a:schemeClr val="lt1"/>
            </a:solidFill>
            <a:prstDash val="solid"/>
            <a:round/>
            <a:headEnd len="med" w="med" type="none"/>
            <a:tailEnd len="med" w="med" type="none"/>
          </a:ln>
        </p:spPr>
      </p:cxnSp>
      <p:cxnSp>
        <p:nvCxnSpPr>
          <p:cNvPr id="183" name="Google Shape;183;p35"/>
          <p:cNvCxnSpPr/>
          <p:nvPr/>
        </p:nvCxnSpPr>
        <p:spPr>
          <a:xfrm>
            <a:off x="101785" y="2015050"/>
            <a:ext cx="2400" cy="111210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dk1"/>
        </a:solidFill>
      </p:bgPr>
    </p:bg>
    <p:spTree>
      <p:nvGrpSpPr>
        <p:cNvPr id="184" name="Shape 184"/>
        <p:cNvGrpSpPr/>
        <p:nvPr/>
      </p:nvGrpSpPr>
      <p:grpSpPr>
        <a:xfrm>
          <a:off x="0" y="0"/>
          <a:ext cx="0" cy="0"/>
          <a:chOff x="0" y="0"/>
          <a:chExt cx="0" cy="0"/>
        </a:xfrm>
      </p:grpSpPr>
      <p:sp>
        <p:nvSpPr>
          <p:cNvPr id="185" name="Google Shape;185;p3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6"/>
          <p:cNvSpPr txBox="1"/>
          <p:nvPr>
            <p:ph hasCustomPrompt="1" type="title"/>
          </p:nvPr>
        </p:nvSpPr>
        <p:spPr>
          <a:xfrm>
            <a:off x="1067805" y="2016996"/>
            <a:ext cx="16632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7" name="Google Shape;187;p36"/>
          <p:cNvSpPr txBox="1"/>
          <p:nvPr>
            <p:ph idx="2" type="title"/>
          </p:nvPr>
        </p:nvSpPr>
        <p:spPr>
          <a:xfrm>
            <a:off x="2704980" y="1687479"/>
            <a:ext cx="4321500" cy="123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Overpass"/>
              <a:buNone/>
              <a:defRPr b="1" sz="9600">
                <a:solidFill>
                  <a:schemeClr val="lt1"/>
                </a:solidFill>
              </a:defRPr>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188" name="Google Shape;188;p36"/>
          <p:cNvSpPr txBox="1"/>
          <p:nvPr>
            <p:ph idx="1" type="subTitle"/>
          </p:nvPr>
        </p:nvSpPr>
        <p:spPr>
          <a:xfrm>
            <a:off x="5990546" y="2017000"/>
            <a:ext cx="1936500" cy="1104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solidFill>
                  <a:schemeClr val="lt1"/>
                </a:solidFill>
              </a:defRPr>
            </a:lvl1pPr>
            <a:lvl2pPr lvl="1">
              <a:lnSpc>
                <a:spcPct val="100000"/>
              </a:lnSpc>
              <a:spcBef>
                <a:spcPts val="0"/>
              </a:spcBef>
              <a:spcAft>
                <a:spcPts val="0"/>
              </a:spcAft>
              <a:buNone/>
              <a:defRPr>
                <a:solidFill>
                  <a:schemeClr val="lt1"/>
                </a:solidFill>
              </a:defRPr>
            </a:lvl2pPr>
            <a:lvl3pPr lvl="2">
              <a:lnSpc>
                <a:spcPct val="100000"/>
              </a:lnSpc>
              <a:spcBef>
                <a:spcPts val="0"/>
              </a:spcBef>
              <a:spcAft>
                <a:spcPts val="0"/>
              </a:spcAft>
              <a:buNone/>
              <a:defRPr>
                <a:solidFill>
                  <a:schemeClr val="lt1"/>
                </a:solidFill>
              </a:defRPr>
            </a:lvl3pPr>
            <a:lvl4pPr lvl="3">
              <a:lnSpc>
                <a:spcPct val="100000"/>
              </a:lnSpc>
              <a:spcBef>
                <a:spcPts val="0"/>
              </a:spcBef>
              <a:spcAft>
                <a:spcPts val="0"/>
              </a:spcAft>
              <a:buNone/>
              <a:defRPr>
                <a:solidFill>
                  <a:schemeClr val="lt1"/>
                </a:solidFill>
              </a:defRPr>
            </a:lvl4pPr>
            <a:lvl5pPr lvl="4">
              <a:lnSpc>
                <a:spcPct val="100000"/>
              </a:lnSpc>
              <a:spcBef>
                <a:spcPts val="0"/>
              </a:spcBef>
              <a:spcAft>
                <a:spcPts val="0"/>
              </a:spcAft>
              <a:buNone/>
              <a:defRPr>
                <a:solidFill>
                  <a:schemeClr val="lt1"/>
                </a:solidFill>
              </a:defRPr>
            </a:lvl5pPr>
            <a:lvl6pPr lvl="5">
              <a:lnSpc>
                <a:spcPct val="100000"/>
              </a:lnSpc>
              <a:spcBef>
                <a:spcPts val="0"/>
              </a:spcBef>
              <a:spcAft>
                <a:spcPts val="0"/>
              </a:spcAft>
              <a:buNone/>
              <a:defRPr>
                <a:solidFill>
                  <a:schemeClr val="lt1"/>
                </a:solidFill>
              </a:defRPr>
            </a:lvl6pPr>
            <a:lvl7pPr lvl="6">
              <a:lnSpc>
                <a:spcPct val="100000"/>
              </a:lnSpc>
              <a:spcBef>
                <a:spcPts val="0"/>
              </a:spcBef>
              <a:spcAft>
                <a:spcPts val="0"/>
              </a:spcAft>
              <a:buNone/>
              <a:defRPr>
                <a:solidFill>
                  <a:schemeClr val="lt1"/>
                </a:solidFill>
              </a:defRPr>
            </a:lvl7pPr>
            <a:lvl8pPr lvl="7">
              <a:lnSpc>
                <a:spcPct val="100000"/>
              </a:lnSpc>
              <a:spcBef>
                <a:spcPts val="0"/>
              </a:spcBef>
              <a:spcAft>
                <a:spcPts val="0"/>
              </a:spcAft>
              <a:buNone/>
              <a:defRPr>
                <a:solidFill>
                  <a:schemeClr val="lt1"/>
                </a:solidFill>
              </a:defRPr>
            </a:lvl8pPr>
            <a:lvl9pPr lvl="8">
              <a:lnSpc>
                <a:spcPct val="100000"/>
              </a:lnSpc>
              <a:spcBef>
                <a:spcPts val="0"/>
              </a:spcBef>
              <a:spcAft>
                <a:spcPts val="0"/>
              </a:spcAft>
              <a:buNone/>
              <a:defRPr>
                <a:solidFill>
                  <a:schemeClr val="lt1"/>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6">
    <p:bg>
      <p:bgPr>
        <a:solidFill>
          <a:schemeClr val="dk1"/>
        </a:solidFill>
      </p:bgPr>
    </p:bg>
    <p:spTree>
      <p:nvGrpSpPr>
        <p:cNvPr id="189" name="Shape 189"/>
        <p:cNvGrpSpPr/>
        <p:nvPr/>
      </p:nvGrpSpPr>
      <p:grpSpPr>
        <a:xfrm>
          <a:off x="0" y="0"/>
          <a:ext cx="0" cy="0"/>
          <a:chOff x="0" y="0"/>
          <a:chExt cx="0" cy="0"/>
        </a:xfrm>
      </p:grpSpPr>
      <p:sp>
        <p:nvSpPr>
          <p:cNvPr id="190" name="Google Shape;190;p37"/>
          <p:cNvSpPr txBox="1"/>
          <p:nvPr>
            <p:ph type="title"/>
          </p:nvPr>
        </p:nvSpPr>
        <p:spPr>
          <a:xfrm>
            <a:off x="627060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1" name="Google Shape;191;p37"/>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6_1">
    <p:bg>
      <p:bgPr>
        <a:solidFill>
          <a:schemeClr val="dk1"/>
        </a:solidFill>
      </p:bgPr>
    </p:bg>
    <p:spTree>
      <p:nvGrpSpPr>
        <p:cNvPr id="192" name="Shape 192"/>
        <p:cNvGrpSpPr/>
        <p:nvPr/>
      </p:nvGrpSpPr>
      <p:grpSpPr>
        <a:xfrm>
          <a:off x="0" y="0"/>
          <a:ext cx="0" cy="0"/>
          <a:chOff x="0" y="0"/>
          <a:chExt cx="0" cy="0"/>
        </a:xfrm>
      </p:grpSpPr>
      <p:sp>
        <p:nvSpPr>
          <p:cNvPr id="193" name="Google Shape;193;p38"/>
          <p:cNvSpPr txBox="1"/>
          <p:nvPr>
            <p:ph type="title"/>
          </p:nvPr>
        </p:nvSpPr>
        <p:spPr>
          <a:xfrm>
            <a:off x="713225" y="394185"/>
            <a:ext cx="2169300" cy="1346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4" name="Google Shape;194;p3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chemeClr val="dk1"/>
        </a:solidFill>
      </p:bgPr>
    </p:bg>
    <p:spTree>
      <p:nvGrpSpPr>
        <p:cNvPr id="195" name="Shape 195"/>
        <p:cNvGrpSpPr/>
        <p:nvPr/>
      </p:nvGrpSpPr>
      <p:grpSpPr>
        <a:xfrm>
          <a:off x="0" y="0"/>
          <a:ext cx="0" cy="0"/>
          <a:chOff x="0" y="0"/>
          <a:chExt cx="0" cy="0"/>
        </a:xfrm>
      </p:grpSpPr>
      <p:sp>
        <p:nvSpPr>
          <p:cNvPr id="196" name="Google Shape;196;p39"/>
          <p:cNvSpPr/>
          <p:nvPr/>
        </p:nvSpPr>
        <p:spPr>
          <a:xfrm>
            <a:off x="4577950" y="1147025"/>
            <a:ext cx="4587000" cy="283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9"/>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9"/>
          <p:cNvSpPr txBox="1"/>
          <p:nvPr>
            <p:ph hasCustomPrompt="1" type="title"/>
          </p:nvPr>
        </p:nvSpPr>
        <p:spPr>
          <a:xfrm>
            <a:off x="583481" y="1624250"/>
            <a:ext cx="3858900" cy="185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0"/>
              <a:buNone/>
              <a:defRPr sz="20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99" name="Google Shape;199;p39"/>
          <p:cNvSpPr txBox="1"/>
          <p:nvPr>
            <p:ph idx="2" type="title"/>
          </p:nvPr>
        </p:nvSpPr>
        <p:spPr>
          <a:xfrm>
            <a:off x="5044325" y="1437700"/>
            <a:ext cx="2985000" cy="2226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sz="5700"/>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spTree>
      <p:nvGrpSpPr>
        <p:cNvPr id="200" name="Shape 200"/>
        <p:cNvGrpSpPr/>
        <p:nvPr/>
      </p:nvGrpSpPr>
      <p:grpSpPr>
        <a:xfrm>
          <a:off x="0" y="0"/>
          <a:ext cx="0" cy="0"/>
          <a:chOff x="0" y="0"/>
          <a:chExt cx="0" cy="0"/>
        </a:xfrm>
      </p:grpSpPr>
      <p:sp>
        <p:nvSpPr>
          <p:cNvPr id="201" name="Google Shape;201;p4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0"/>
          <p:cNvSpPr txBox="1"/>
          <p:nvPr>
            <p:ph idx="1" type="subTitle"/>
          </p:nvPr>
        </p:nvSpPr>
        <p:spPr>
          <a:xfrm>
            <a:off x="4724000" y="2937140"/>
            <a:ext cx="2093100" cy="489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203" name="Google Shape;203;p40"/>
          <p:cNvSpPr txBox="1"/>
          <p:nvPr>
            <p:ph idx="2" type="subTitle"/>
          </p:nvPr>
        </p:nvSpPr>
        <p:spPr>
          <a:xfrm>
            <a:off x="4724000" y="1702013"/>
            <a:ext cx="3715800" cy="122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1900">
                <a:solidFill>
                  <a:schemeClr val="dk1"/>
                </a:solidFill>
              </a:defRPr>
            </a:lvl1pPr>
            <a:lvl2pPr lvl="1">
              <a:lnSpc>
                <a:spcPct val="100000"/>
              </a:lnSpc>
              <a:spcBef>
                <a:spcPts val="0"/>
              </a:spcBef>
              <a:spcAft>
                <a:spcPts val="0"/>
              </a:spcAft>
              <a:buNone/>
              <a:defRPr b="1" sz="1900">
                <a:solidFill>
                  <a:schemeClr val="dk1"/>
                </a:solidFill>
              </a:defRPr>
            </a:lvl2pPr>
            <a:lvl3pPr lvl="2">
              <a:lnSpc>
                <a:spcPct val="100000"/>
              </a:lnSpc>
              <a:spcBef>
                <a:spcPts val="0"/>
              </a:spcBef>
              <a:spcAft>
                <a:spcPts val="0"/>
              </a:spcAft>
              <a:buNone/>
              <a:defRPr b="1" sz="1900">
                <a:solidFill>
                  <a:schemeClr val="dk1"/>
                </a:solidFill>
              </a:defRPr>
            </a:lvl3pPr>
            <a:lvl4pPr lvl="3">
              <a:lnSpc>
                <a:spcPct val="100000"/>
              </a:lnSpc>
              <a:spcBef>
                <a:spcPts val="0"/>
              </a:spcBef>
              <a:spcAft>
                <a:spcPts val="0"/>
              </a:spcAft>
              <a:buNone/>
              <a:defRPr b="1" sz="1900">
                <a:solidFill>
                  <a:schemeClr val="dk1"/>
                </a:solidFill>
              </a:defRPr>
            </a:lvl4pPr>
            <a:lvl5pPr lvl="4">
              <a:lnSpc>
                <a:spcPct val="100000"/>
              </a:lnSpc>
              <a:spcBef>
                <a:spcPts val="0"/>
              </a:spcBef>
              <a:spcAft>
                <a:spcPts val="0"/>
              </a:spcAft>
              <a:buNone/>
              <a:defRPr b="1" sz="1900">
                <a:solidFill>
                  <a:schemeClr val="dk1"/>
                </a:solidFill>
              </a:defRPr>
            </a:lvl5pPr>
            <a:lvl6pPr lvl="5">
              <a:lnSpc>
                <a:spcPct val="100000"/>
              </a:lnSpc>
              <a:spcBef>
                <a:spcPts val="0"/>
              </a:spcBef>
              <a:spcAft>
                <a:spcPts val="0"/>
              </a:spcAft>
              <a:buNone/>
              <a:defRPr b="1" sz="1900">
                <a:solidFill>
                  <a:schemeClr val="dk1"/>
                </a:solidFill>
              </a:defRPr>
            </a:lvl6pPr>
            <a:lvl7pPr lvl="6">
              <a:lnSpc>
                <a:spcPct val="100000"/>
              </a:lnSpc>
              <a:spcBef>
                <a:spcPts val="0"/>
              </a:spcBef>
              <a:spcAft>
                <a:spcPts val="0"/>
              </a:spcAft>
              <a:buNone/>
              <a:defRPr b="1" sz="1900">
                <a:solidFill>
                  <a:schemeClr val="dk1"/>
                </a:solidFill>
              </a:defRPr>
            </a:lvl7pPr>
            <a:lvl8pPr lvl="7">
              <a:lnSpc>
                <a:spcPct val="100000"/>
              </a:lnSpc>
              <a:spcBef>
                <a:spcPts val="0"/>
              </a:spcBef>
              <a:spcAft>
                <a:spcPts val="0"/>
              </a:spcAft>
              <a:buNone/>
              <a:defRPr b="1" sz="1900">
                <a:solidFill>
                  <a:schemeClr val="dk1"/>
                </a:solidFill>
              </a:defRPr>
            </a:lvl8pPr>
            <a:lvl9pPr lvl="8">
              <a:lnSpc>
                <a:spcPct val="100000"/>
              </a:lnSpc>
              <a:spcBef>
                <a:spcPts val="0"/>
              </a:spcBef>
              <a:spcAft>
                <a:spcPts val="0"/>
              </a:spcAft>
              <a:buNone/>
              <a:defRPr b="1" sz="1900">
                <a:solidFill>
                  <a:schemeClr val="dk1"/>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04" name="Shape 204"/>
        <p:cNvGrpSpPr/>
        <p:nvPr/>
      </p:nvGrpSpPr>
      <p:grpSpPr>
        <a:xfrm>
          <a:off x="0" y="0"/>
          <a:ext cx="0" cy="0"/>
          <a:chOff x="0" y="0"/>
          <a:chExt cx="0" cy="0"/>
        </a:xfrm>
      </p:grpSpPr>
      <p:sp>
        <p:nvSpPr>
          <p:cNvPr id="205" name="Google Shape;205;p41"/>
          <p:cNvSpPr/>
          <p:nvPr/>
        </p:nvSpPr>
        <p:spPr>
          <a:xfrm>
            <a:off x="3180600" y="-56625"/>
            <a:ext cx="2782800" cy="52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1"/>
          <p:cNvSpPr txBox="1"/>
          <p:nvPr>
            <p:ph type="title"/>
          </p:nvPr>
        </p:nvSpPr>
        <p:spPr>
          <a:xfrm>
            <a:off x="3180600" y="294790"/>
            <a:ext cx="2782800" cy="155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8" name="Google Shape;208;p41"/>
          <p:cNvSpPr txBox="1"/>
          <p:nvPr>
            <p:ph idx="1" type="subTitle"/>
          </p:nvPr>
        </p:nvSpPr>
        <p:spPr>
          <a:xfrm>
            <a:off x="945404" y="2847226"/>
            <a:ext cx="1837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209" name="Google Shape;209;p41"/>
          <p:cNvSpPr txBox="1"/>
          <p:nvPr>
            <p:ph idx="2" type="subTitle"/>
          </p:nvPr>
        </p:nvSpPr>
        <p:spPr>
          <a:xfrm>
            <a:off x="698504" y="3158786"/>
            <a:ext cx="2084700" cy="1115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210" name="Google Shape;210;p41"/>
          <p:cNvSpPr txBox="1"/>
          <p:nvPr>
            <p:ph idx="3" type="subTitle"/>
          </p:nvPr>
        </p:nvSpPr>
        <p:spPr>
          <a:xfrm>
            <a:off x="6315342" y="2847219"/>
            <a:ext cx="19200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211" name="Google Shape;211;p41"/>
          <p:cNvSpPr txBox="1"/>
          <p:nvPr>
            <p:ph idx="4" type="subTitle"/>
          </p:nvPr>
        </p:nvSpPr>
        <p:spPr>
          <a:xfrm>
            <a:off x="6315342" y="3150291"/>
            <a:ext cx="2082300" cy="1113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212" name="Shape 212"/>
        <p:cNvGrpSpPr/>
        <p:nvPr/>
      </p:nvGrpSpPr>
      <p:grpSpPr>
        <a:xfrm>
          <a:off x="0" y="0"/>
          <a:ext cx="0" cy="0"/>
          <a:chOff x="0" y="0"/>
          <a:chExt cx="0" cy="0"/>
        </a:xfrm>
      </p:grpSpPr>
      <p:sp>
        <p:nvSpPr>
          <p:cNvPr id="213" name="Google Shape;213;p4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2"/>
          <p:cNvSpPr txBox="1"/>
          <p:nvPr>
            <p:ph idx="1" type="subTitle"/>
          </p:nvPr>
        </p:nvSpPr>
        <p:spPr>
          <a:xfrm>
            <a:off x="625300" y="1217725"/>
            <a:ext cx="3892200" cy="3390900"/>
          </a:xfrm>
          <a:prstGeom prst="rect">
            <a:avLst/>
          </a:prstGeom>
        </p:spPr>
        <p:txBody>
          <a:bodyPr anchorCtr="0" anchor="ctr" bIns="91425" lIns="91425" spcFirstLastPara="1" rIns="91425" wrap="square" tIns="91425">
            <a:noAutofit/>
          </a:bodyPr>
          <a:lstStyle>
            <a:lvl1pPr lvl="0" marR="50800">
              <a:lnSpc>
                <a:spcPct val="100000"/>
              </a:lnSpc>
              <a:spcBef>
                <a:spcPts val="0"/>
              </a:spcBef>
              <a:spcAft>
                <a:spcPts val="0"/>
              </a:spcAft>
              <a:buNone/>
              <a:defRPr sz="1200"/>
            </a:lvl1pPr>
            <a:lvl2pPr lvl="1" marR="50800">
              <a:lnSpc>
                <a:spcPct val="100000"/>
              </a:lnSpc>
              <a:spcBef>
                <a:spcPts val="0"/>
              </a:spcBef>
              <a:spcAft>
                <a:spcPts val="0"/>
              </a:spcAft>
              <a:buNone/>
              <a:defRPr sz="1200"/>
            </a:lvl2pPr>
            <a:lvl3pPr lvl="2" marR="50800">
              <a:lnSpc>
                <a:spcPct val="100000"/>
              </a:lnSpc>
              <a:spcBef>
                <a:spcPts val="0"/>
              </a:spcBef>
              <a:spcAft>
                <a:spcPts val="0"/>
              </a:spcAft>
              <a:buNone/>
              <a:defRPr sz="1200"/>
            </a:lvl3pPr>
            <a:lvl4pPr lvl="3" marR="50800">
              <a:lnSpc>
                <a:spcPct val="100000"/>
              </a:lnSpc>
              <a:spcBef>
                <a:spcPts val="0"/>
              </a:spcBef>
              <a:spcAft>
                <a:spcPts val="0"/>
              </a:spcAft>
              <a:buNone/>
              <a:defRPr sz="1200"/>
            </a:lvl4pPr>
            <a:lvl5pPr lvl="4" marR="50800">
              <a:lnSpc>
                <a:spcPct val="100000"/>
              </a:lnSpc>
              <a:spcBef>
                <a:spcPts val="0"/>
              </a:spcBef>
              <a:spcAft>
                <a:spcPts val="0"/>
              </a:spcAft>
              <a:buNone/>
              <a:defRPr sz="1200"/>
            </a:lvl5pPr>
            <a:lvl6pPr lvl="5" marR="50800">
              <a:lnSpc>
                <a:spcPct val="100000"/>
              </a:lnSpc>
              <a:spcBef>
                <a:spcPts val="0"/>
              </a:spcBef>
              <a:spcAft>
                <a:spcPts val="0"/>
              </a:spcAft>
              <a:buNone/>
              <a:defRPr sz="1200"/>
            </a:lvl6pPr>
            <a:lvl7pPr lvl="6" marR="50800">
              <a:lnSpc>
                <a:spcPct val="100000"/>
              </a:lnSpc>
              <a:spcBef>
                <a:spcPts val="0"/>
              </a:spcBef>
              <a:spcAft>
                <a:spcPts val="0"/>
              </a:spcAft>
              <a:buNone/>
              <a:defRPr sz="1200"/>
            </a:lvl7pPr>
            <a:lvl8pPr lvl="7" marR="50800">
              <a:lnSpc>
                <a:spcPct val="100000"/>
              </a:lnSpc>
              <a:spcBef>
                <a:spcPts val="0"/>
              </a:spcBef>
              <a:spcAft>
                <a:spcPts val="0"/>
              </a:spcAft>
              <a:buNone/>
              <a:defRPr sz="1200"/>
            </a:lvl8pPr>
            <a:lvl9pPr lvl="8" marR="50800">
              <a:lnSpc>
                <a:spcPct val="100000"/>
              </a:lnSpc>
              <a:spcBef>
                <a:spcPts val="0"/>
              </a:spcBef>
              <a:spcAft>
                <a:spcPts val="0"/>
              </a:spcAft>
              <a:buNone/>
              <a:defRPr sz="1200"/>
            </a:lvl9pPr>
          </a:lstStyle>
          <a:p/>
        </p:txBody>
      </p:sp>
      <p:sp>
        <p:nvSpPr>
          <p:cNvPr id="215" name="Google Shape;215;p42"/>
          <p:cNvSpPr txBox="1"/>
          <p:nvPr>
            <p:ph type="title"/>
          </p:nvPr>
        </p:nvSpPr>
        <p:spPr>
          <a:xfrm>
            <a:off x="625300" y="315813"/>
            <a:ext cx="7704000" cy="707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6" name="Google Shape;216;p42"/>
          <p:cNvSpPr txBox="1"/>
          <p:nvPr>
            <p:ph idx="2" type="subTitle"/>
          </p:nvPr>
        </p:nvSpPr>
        <p:spPr>
          <a:xfrm>
            <a:off x="4571998" y="1217725"/>
            <a:ext cx="3804300" cy="3390900"/>
          </a:xfrm>
          <a:prstGeom prst="rect">
            <a:avLst/>
          </a:prstGeom>
        </p:spPr>
        <p:txBody>
          <a:bodyPr anchorCtr="0" anchor="ctr" bIns="91425" lIns="91425" spcFirstLastPara="1" rIns="91425" wrap="square" tIns="91425">
            <a:noAutofit/>
          </a:bodyPr>
          <a:lstStyle>
            <a:lvl1pPr lvl="0" marR="50800">
              <a:lnSpc>
                <a:spcPct val="100000"/>
              </a:lnSpc>
              <a:spcBef>
                <a:spcPts val="0"/>
              </a:spcBef>
              <a:spcAft>
                <a:spcPts val="0"/>
              </a:spcAft>
              <a:buNone/>
              <a:defRPr sz="1200"/>
            </a:lvl1pPr>
            <a:lvl2pPr lvl="1" marR="50800">
              <a:lnSpc>
                <a:spcPct val="100000"/>
              </a:lnSpc>
              <a:spcBef>
                <a:spcPts val="0"/>
              </a:spcBef>
              <a:spcAft>
                <a:spcPts val="0"/>
              </a:spcAft>
              <a:buNone/>
              <a:defRPr sz="1200"/>
            </a:lvl2pPr>
            <a:lvl3pPr lvl="2" marR="50800">
              <a:lnSpc>
                <a:spcPct val="100000"/>
              </a:lnSpc>
              <a:spcBef>
                <a:spcPts val="0"/>
              </a:spcBef>
              <a:spcAft>
                <a:spcPts val="0"/>
              </a:spcAft>
              <a:buNone/>
              <a:defRPr sz="1200"/>
            </a:lvl3pPr>
            <a:lvl4pPr lvl="3" marR="50800">
              <a:lnSpc>
                <a:spcPct val="100000"/>
              </a:lnSpc>
              <a:spcBef>
                <a:spcPts val="0"/>
              </a:spcBef>
              <a:spcAft>
                <a:spcPts val="0"/>
              </a:spcAft>
              <a:buNone/>
              <a:defRPr sz="1200"/>
            </a:lvl4pPr>
            <a:lvl5pPr lvl="4" marR="50800">
              <a:lnSpc>
                <a:spcPct val="100000"/>
              </a:lnSpc>
              <a:spcBef>
                <a:spcPts val="0"/>
              </a:spcBef>
              <a:spcAft>
                <a:spcPts val="0"/>
              </a:spcAft>
              <a:buNone/>
              <a:defRPr sz="1200"/>
            </a:lvl5pPr>
            <a:lvl6pPr lvl="5" marR="50800">
              <a:lnSpc>
                <a:spcPct val="100000"/>
              </a:lnSpc>
              <a:spcBef>
                <a:spcPts val="0"/>
              </a:spcBef>
              <a:spcAft>
                <a:spcPts val="0"/>
              </a:spcAft>
              <a:buNone/>
              <a:defRPr sz="1200"/>
            </a:lvl6pPr>
            <a:lvl7pPr lvl="6" marR="50800">
              <a:lnSpc>
                <a:spcPct val="100000"/>
              </a:lnSpc>
              <a:spcBef>
                <a:spcPts val="0"/>
              </a:spcBef>
              <a:spcAft>
                <a:spcPts val="0"/>
              </a:spcAft>
              <a:buNone/>
              <a:defRPr sz="1200"/>
            </a:lvl7pPr>
            <a:lvl8pPr lvl="7" marR="50800">
              <a:lnSpc>
                <a:spcPct val="100000"/>
              </a:lnSpc>
              <a:spcBef>
                <a:spcPts val="0"/>
              </a:spcBef>
              <a:spcAft>
                <a:spcPts val="0"/>
              </a:spcAft>
              <a:buNone/>
              <a:defRPr sz="1200"/>
            </a:lvl8pPr>
            <a:lvl9pPr lvl="8" marR="50800">
              <a:lnSpc>
                <a:spcPct val="100000"/>
              </a:lnSpc>
              <a:spcBef>
                <a:spcPts val="0"/>
              </a:spcBef>
              <a:spcAft>
                <a:spcPts val="0"/>
              </a:spcAft>
              <a:buNone/>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1">
    <p:spTree>
      <p:nvGrpSpPr>
        <p:cNvPr id="15" name="Shape 15"/>
        <p:cNvGrpSpPr/>
        <p:nvPr/>
      </p:nvGrpSpPr>
      <p:grpSpPr>
        <a:xfrm>
          <a:off x="0" y="0"/>
          <a:ext cx="0" cy="0"/>
          <a:chOff x="0" y="0"/>
          <a:chExt cx="0" cy="0"/>
        </a:xfrm>
      </p:grpSpPr>
      <p:sp>
        <p:nvSpPr>
          <p:cNvPr id="16" name="Google Shape;16;p5"/>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17" name="Google Shape;17;p5"/>
          <p:cNvSpPr/>
          <p:nvPr/>
        </p:nvSpPr>
        <p:spPr>
          <a:xfrm>
            <a:off x="8097350" y="137925"/>
            <a:ext cx="908700" cy="43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5"/>
          <p:cNvSpPr/>
          <p:nvPr/>
        </p:nvSpPr>
        <p:spPr>
          <a:xfrm>
            <a:off x="7505050" y="4209175"/>
            <a:ext cx="15009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 name="Google Shape;19;p5"/>
          <p:cNvPicPr preferRelativeResize="0"/>
          <p:nvPr/>
        </p:nvPicPr>
        <p:blipFill rotWithShape="1">
          <a:blip r:embed="rId2">
            <a:alphaModFix amt="22000"/>
          </a:blip>
          <a:srcRect b="15604" l="0" r="0" t="0"/>
          <a:stretch/>
        </p:blipFill>
        <p:spPr>
          <a:xfrm>
            <a:off x="0" y="0"/>
            <a:ext cx="9144003" cy="5143501"/>
          </a:xfrm>
          <a:prstGeom prst="rect">
            <a:avLst/>
          </a:prstGeom>
          <a:noFill/>
          <a:ln>
            <a:noFill/>
          </a:ln>
        </p:spPr>
      </p:pic>
      <p:pic>
        <p:nvPicPr>
          <p:cNvPr id="20" name="Google Shape;20;p5"/>
          <p:cNvPicPr preferRelativeResize="0"/>
          <p:nvPr/>
        </p:nvPicPr>
        <p:blipFill rotWithShape="1">
          <a:blip r:embed="rId3">
            <a:alphaModFix/>
          </a:blip>
          <a:srcRect b="0" l="0" r="0" t="-47253"/>
          <a:stretch/>
        </p:blipFill>
        <p:spPr>
          <a:xfrm>
            <a:off x="8263900" y="120574"/>
            <a:ext cx="651500" cy="33662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5">
    <p:spTree>
      <p:nvGrpSpPr>
        <p:cNvPr id="217" name="Shape 217"/>
        <p:cNvGrpSpPr/>
        <p:nvPr/>
      </p:nvGrpSpPr>
      <p:grpSpPr>
        <a:xfrm>
          <a:off x="0" y="0"/>
          <a:ext cx="0" cy="0"/>
          <a:chOff x="0" y="0"/>
          <a:chExt cx="0" cy="0"/>
        </a:xfrm>
      </p:grpSpPr>
      <p:sp>
        <p:nvSpPr>
          <p:cNvPr id="218" name="Google Shape;218;p43"/>
          <p:cNvSpPr txBox="1"/>
          <p:nvPr>
            <p:ph type="title"/>
          </p:nvPr>
        </p:nvSpPr>
        <p:spPr>
          <a:xfrm>
            <a:off x="699000" y="428125"/>
            <a:ext cx="7746000" cy="6321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9" name="Google Shape;219;p4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5_2">
    <p:spTree>
      <p:nvGrpSpPr>
        <p:cNvPr id="220" name="Shape 220"/>
        <p:cNvGrpSpPr/>
        <p:nvPr/>
      </p:nvGrpSpPr>
      <p:grpSpPr>
        <a:xfrm>
          <a:off x="0" y="0"/>
          <a:ext cx="0" cy="0"/>
          <a:chOff x="0" y="0"/>
          <a:chExt cx="0" cy="0"/>
        </a:xfrm>
      </p:grpSpPr>
      <p:sp>
        <p:nvSpPr>
          <p:cNvPr id="221" name="Google Shape;221;p44"/>
          <p:cNvSpPr txBox="1"/>
          <p:nvPr>
            <p:ph type="title"/>
          </p:nvPr>
        </p:nvSpPr>
        <p:spPr>
          <a:xfrm>
            <a:off x="699000" y="428125"/>
            <a:ext cx="7746000" cy="6321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2" name="Google Shape;222;p4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5_1">
    <p:bg>
      <p:bgPr>
        <a:solidFill>
          <a:schemeClr val="dk1"/>
        </a:solidFill>
      </p:bgPr>
    </p:bg>
    <p:spTree>
      <p:nvGrpSpPr>
        <p:cNvPr id="223" name="Shape 223"/>
        <p:cNvGrpSpPr/>
        <p:nvPr/>
      </p:nvGrpSpPr>
      <p:grpSpPr>
        <a:xfrm>
          <a:off x="0" y="0"/>
          <a:ext cx="0" cy="0"/>
          <a:chOff x="0" y="0"/>
          <a:chExt cx="0" cy="0"/>
        </a:xfrm>
      </p:grpSpPr>
      <p:sp>
        <p:nvSpPr>
          <p:cNvPr id="224" name="Google Shape;224;p45"/>
          <p:cNvSpPr txBox="1"/>
          <p:nvPr>
            <p:ph type="title"/>
          </p:nvPr>
        </p:nvSpPr>
        <p:spPr>
          <a:xfrm>
            <a:off x="699000" y="744746"/>
            <a:ext cx="2115000" cy="6321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5" name="Google Shape;225;p45"/>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ONLY_3">
    <p:spTree>
      <p:nvGrpSpPr>
        <p:cNvPr id="226" name="Shape 226"/>
        <p:cNvGrpSpPr/>
        <p:nvPr/>
      </p:nvGrpSpPr>
      <p:grpSpPr>
        <a:xfrm>
          <a:off x="0" y="0"/>
          <a:ext cx="0" cy="0"/>
          <a:chOff x="0" y="0"/>
          <a:chExt cx="0" cy="0"/>
        </a:xfrm>
      </p:grpSpPr>
      <p:sp>
        <p:nvSpPr>
          <p:cNvPr id="227" name="Google Shape;227;p4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6"/>
          <p:cNvSpPr/>
          <p:nvPr/>
        </p:nvSpPr>
        <p:spPr>
          <a:xfrm>
            <a:off x="3167950"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29" name="Google Shape;229;p46"/>
          <p:cNvSpPr txBox="1"/>
          <p:nvPr>
            <p:ph type="title"/>
          </p:nvPr>
        </p:nvSpPr>
        <p:spPr>
          <a:xfrm>
            <a:off x="54060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0" name="Google Shape;230;p46"/>
          <p:cNvSpPr txBox="1"/>
          <p:nvPr>
            <p:ph idx="1" type="subTitle"/>
          </p:nvPr>
        </p:nvSpPr>
        <p:spPr>
          <a:xfrm>
            <a:off x="4367289"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231" name="Google Shape;231;p46"/>
          <p:cNvSpPr txBox="1"/>
          <p:nvPr>
            <p:ph idx="2" type="subTitle"/>
          </p:nvPr>
        </p:nvSpPr>
        <p:spPr>
          <a:xfrm>
            <a:off x="3868989" y="2707169"/>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
        <p:nvSpPr>
          <p:cNvPr id="232" name="Google Shape;232;p46"/>
          <p:cNvSpPr txBox="1"/>
          <p:nvPr>
            <p:ph idx="3" type="subTitle"/>
          </p:nvPr>
        </p:nvSpPr>
        <p:spPr>
          <a:xfrm>
            <a:off x="6574025"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233" name="Google Shape;233;p46"/>
          <p:cNvSpPr txBox="1"/>
          <p:nvPr>
            <p:ph idx="4" type="subTitle"/>
          </p:nvPr>
        </p:nvSpPr>
        <p:spPr>
          <a:xfrm>
            <a:off x="6075725" y="2707169"/>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ONLY_3_2">
    <p:bg>
      <p:bgPr>
        <a:solidFill>
          <a:schemeClr val="dk1"/>
        </a:solidFill>
      </p:bgPr>
    </p:bg>
    <p:spTree>
      <p:nvGrpSpPr>
        <p:cNvPr id="234" name="Shape 234"/>
        <p:cNvGrpSpPr/>
        <p:nvPr/>
      </p:nvGrpSpPr>
      <p:grpSpPr>
        <a:xfrm>
          <a:off x="0" y="0"/>
          <a:ext cx="0" cy="0"/>
          <a:chOff x="0" y="0"/>
          <a:chExt cx="0" cy="0"/>
        </a:xfrm>
      </p:grpSpPr>
      <p:sp>
        <p:nvSpPr>
          <p:cNvPr id="235" name="Google Shape;235;p47"/>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p47"/>
          <p:cNvGrpSpPr/>
          <p:nvPr/>
        </p:nvGrpSpPr>
        <p:grpSpPr>
          <a:xfrm flipH="1">
            <a:off x="3732313" y="101275"/>
            <a:ext cx="5282613" cy="4935100"/>
            <a:chOff x="101561" y="101275"/>
            <a:chExt cx="4473000" cy="4935100"/>
          </a:xfrm>
        </p:grpSpPr>
        <p:cxnSp>
          <p:nvCxnSpPr>
            <p:cNvPr id="237" name="Google Shape;237;p47"/>
            <p:cNvCxnSpPr/>
            <p:nvPr/>
          </p:nvCxnSpPr>
          <p:spPr>
            <a:xfrm rot="10800000">
              <a:off x="103276" y="3441000"/>
              <a:ext cx="0" cy="1587600"/>
            </a:xfrm>
            <a:prstGeom prst="straightConnector1">
              <a:avLst/>
            </a:prstGeom>
            <a:noFill/>
            <a:ln cap="flat" cmpd="sng" w="19050">
              <a:solidFill>
                <a:schemeClr val="dk1"/>
              </a:solidFill>
              <a:prstDash val="solid"/>
              <a:round/>
              <a:headEnd len="med" w="med" type="none"/>
              <a:tailEnd len="med" w="med" type="none"/>
            </a:ln>
          </p:spPr>
        </p:cxnSp>
        <p:cxnSp>
          <p:nvCxnSpPr>
            <p:cNvPr id="238" name="Google Shape;238;p47"/>
            <p:cNvCxnSpPr/>
            <p:nvPr/>
          </p:nvCxnSpPr>
          <p:spPr>
            <a:xfrm rot="10800000">
              <a:off x="101561" y="5036375"/>
              <a:ext cx="4473000" cy="0"/>
            </a:xfrm>
            <a:prstGeom prst="straightConnector1">
              <a:avLst/>
            </a:prstGeom>
            <a:noFill/>
            <a:ln cap="flat" cmpd="sng" w="19050">
              <a:solidFill>
                <a:schemeClr val="dk1"/>
              </a:solidFill>
              <a:prstDash val="solid"/>
              <a:round/>
              <a:headEnd len="med" w="med" type="none"/>
              <a:tailEnd len="med" w="med" type="none"/>
            </a:ln>
          </p:spPr>
        </p:cxnSp>
        <p:cxnSp>
          <p:nvCxnSpPr>
            <p:cNvPr id="239" name="Google Shape;239;p47"/>
            <p:cNvCxnSpPr/>
            <p:nvPr/>
          </p:nvCxnSpPr>
          <p:spPr>
            <a:xfrm rot="10800000">
              <a:off x="101561" y="101275"/>
              <a:ext cx="4473000" cy="0"/>
            </a:xfrm>
            <a:prstGeom prst="straightConnector1">
              <a:avLst/>
            </a:prstGeom>
            <a:noFill/>
            <a:ln cap="flat" cmpd="sng" w="19050">
              <a:solidFill>
                <a:schemeClr val="dk1"/>
              </a:solidFill>
              <a:prstDash val="solid"/>
              <a:round/>
              <a:headEnd len="med" w="med" type="none"/>
              <a:tailEnd len="med" w="med" type="none"/>
            </a:ln>
          </p:spPr>
        </p:cxnSp>
        <p:cxnSp>
          <p:nvCxnSpPr>
            <p:cNvPr id="240" name="Google Shape;240;p47"/>
            <p:cNvCxnSpPr/>
            <p:nvPr/>
          </p:nvCxnSpPr>
          <p:spPr>
            <a:xfrm rot="10800000">
              <a:off x="103284" y="115475"/>
              <a:ext cx="0" cy="1747800"/>
            </a:xfrm>
            <a:prstGeom prst="straightConnector1">
              <a:avLst/>
            </a:prstGeom>
            <a:noFill/>
            <a:ln cap="flat" cmpd="sng" w="19050">
              <a:solidFill>
                <a:schemeClr val="dk1"/>
              </a:solidFill>
              <a:prstDash val="solid"/>
              <a:round/>
              <a:headEnd len="med" w="med" type="none"/>
              <a:tailEnd len="med" w="med" type="none"/>
            </a:ln>
          </p:spPr>
        </p:cxnSp>
      </p:grpSp>
      <p:sp>
        <p:nvSpPr>
          <p:cNvPr id="241" name="Google Shape;241;p47"/>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7"/>
          <p:cNvSpPr txBox="1"/>
          <p:nvPr>
            <p:ph type="title"/>
          </p:nvPr>
        </p:nvSpPr>
        <p:spPr>
          <a:xfrm>
            <a:off x="713225" y="539500"/>
            <a:ext cx="2169300" cy="13467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3" name="Google Shape;243;p47"/>
          <p:cNvSpPr txBox="1"/>
          <p:nvPr>
            <p:ph idx="1" type="subTitle"/>
          </p:nvPr>
        </p:nvSpPr>
        <p:spPr>
          <a:xfrm>
            <a:off x="3814725" y="539500"/>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244" name="Google Shape;244;p47"/>
          <p:cNvSpPr txBox="1"/>
          <p:nvPr>
            <p:ph idx="2" type="subTitle"/>
          </p:nvPr>
        </p:nvSpPr>
        <p:spPr>
          <a:xfrm>
            <a:off x="3814725" y="912194"/>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245" name="Google Shape;245;p47"/>
          <p:cNvSpPr txBox="1"/>
          <p:nvPr>
            <p:ph idx="3" type="subTitle"/>
          </p:nvPr>
        </p:nvSpPr>
        <p:spPr>
          <a:xfrm>
            <a:off x="3814725" y="2039536"/>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246" name="Google Shape;246;p47"/>
          <p:cNvSpPr txBox="1"/>
          <p:nvPr>
            <p:ph idx="4" type="subTitle"/>
          </p:nvPr>
        </p:nvSpPr>
        <p:spPr>
          <a:xfrm>
            <a:off x="3814725" y="2412230"/>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247" name="Google Shape;247;p47"/>
          <p:cNvSpPr txBox="1"/>
          <p:nvPr>
            <p:ph idx="5" type="subTitle"/>
          </p:nvPr>
        </p:nvSpPr>
        <p:spPr>
          <a:xfrm>
            <a:off x="3814725" y="3539400"/>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248" name="Google Shape;248;p47"/>
          <p:cNvSpPr txBox="1"/>
          <p:nvPr>
            <p:ph idx="6" type="subTitle"/>
          </p:nvPr>
        </p:nvSpPr>
        <p:spPr>
          <a:xfrm>
            <a:off x="3814725" y="3912094"/>
            <a:ext cx="18744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TITLE_ONLY_3_1">
    <p:spTree>
      <p:nvGrpSpPr>
        <p:cNvPr id="249" name="Shape 249"/>
        <p:cNvGrpSpPr/>
        <p:nvPr/>
      </p:nvGrpSpPr>
      <p:grpSpPr>
        <a:xfrm>
          <a:off x="0" y="0"/>
          <a:ext cx="0" cy="0"/>
          <a:chOff x="0" y="0"/>
          <a:chExt cx="0" cy="0"/>
        </a:xfrm>
      </p:grpSpPr>
      <p:sp>
        <p:nvSpPr>
          <p:cNvPr id="250" name="Google Shape;250;p4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8"/>
          <p:cNvSpPr/>
          <p:nvPr/>
        </p:nvSpPr>
        <p:spPr>
          <a:xfrm>
            <a:off x="-25974"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2" name="Google Shape;252;p48"/>
          <p:cNvSpPr txBox="1"/>
          <p:nvPr>
            <p:ph type="title"/>
          </p:nvPr>
        </p:nvSpPr>
        <p:spPr>
          <a:xfrm>
            <a:off x="6391941"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3" name="Google Shape;253;p48"/>
          <p:cNvSpPr txBox="1"/>
          <p:nvPr>
            <p:ph idx="1" type="subTitle"/>
          </p:nvPr>
        </p:nvSpPr>
        <p:spPr>
          <a:xfrm>
            <a:off x="1433564" y="2334485"/>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254" name="Google Shape;254;p48"/>
          <p:cNvSpPr txBox="1"/>
          <p:nvPr>
            <p:ph idx="2" type="subTitle"/>
          </p:nvPr>
        </p:nvSpPr>
        <p:spPr>
          <a:xfrm>
            <a:off x="935264" y="2705684"/>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
        <p:nvSpPr>
          <p:cNvPr id="255" name="Google Shape;255;p48"/>
          <p:cNvSpPr txBox="1"/>
          <p:nvPr>
            <p:ph idx="3" type="subTitle"/>
          </p:nvPr>
        </p:nvSpPr>
        <p:spPr>
          <a:xfrm>
            <a:off x="3892018" y="2327453"/>
            <a:ext cx="8778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256" name="Google Shape;256;p48"/>
          <p:cNvSpPr txBox="1"/>
          <p:nvPr>
            <p:ph idx="4" type="subTitle"/>
          </p:nvPr>
        </p:nvSpPr>
        <p:spPr>
          <a:xfrm>
            <a:off x="3393718" y="2705684"/>
            <a:ext cx="18744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1"/>
                </a:solidFill>
              </a:defRPr>
            </a:lvl1pPr>
            <a:lvl2pPr lvl="1" algn="ctr">
              <a:lnSpc>
                <a:spcPct val="100000"/>
              </a:lnSpc>
              <a:spcBef>
                <a:spcPts val="0"/>
              </a:spcBef>
              <a:spcAft>
                <a:spcPts val="0"/>
              </a:spcAft>
              <a:buNone/>
              <a:defRPr sz="1500">
                <a:solidFill>
                  <a:schemeClr val="lt1"/>
                </a:solidFill>
              </a:defRPr>
            </a:lvl2pPr>
            <a:lvl3pPr lvl="2" algn="ctr">
              <a:lnSpc>
                <a:spcPct val="100000"/>
              </a:lnSpc>
              <a:spcBef>
                <a:spcPts val="0"/>
              </a:spcBef>
              <a:spcAft>
                <a:spcPts val="0"/>
              </a:spcAft>
              <a:buNone/>
              <a:defRPr sz="1500">
                <a:solidFill>
                  <a:schemeClr val="lt1"/>
                </a:solidFill>
              </a:defRPr>
            </a:lvl3pPr>
            <a:lvl4pPr lvl="3" algn="ctr">
              <a:lnSpc>
                <a:spcPct val="100000"/>
              </a:lnSpc>
              <a:spcBef>
                <a:spcPts val="0"/>
              </a:spcBef>
              <a:spcAft>
                <a:spcPts val="0"/>
              </a:spcAft>
              <a:buNone/>
              <a:defRPr sz="1500">
                <a:solidFill>
                  <a:schemeClr val="lt1"/>
                </a:solidFill>
              </a:defRPr>
            </a:lvl4pPr>
            <a:lvl5pPr lvl="4" algn="ctr">
              <a:lnSpc>
                <a:spcPct val="100000"/>
              </a:lnSpc>
              <a:spcBef>
                <a:spcPts val="0"/>
              </a:spcBef>
              <a:spcAft>
                <a:spcPts val="0"/>
              </a:spcAft>
              <a:buNone/>
              <a:defRPr sz="1500">
                <a:solidFill>
                  <a:schemeClr val="lt1"/>
                </a:solidFill>
              </a:defRPr>
            </a:lvl5pPr>
            <a:lvl6pPr lvl="5" algn="ctr">
              <a:lnSpc>
                <a:spcPct val="100000"/>
              </a:lnSpc>
              <a:spcBef>
                <a:spcPts val="0"/>
              </a:spcBef>
              <a:spcAft>
                <a:spcPts val="0"/>
              </a:spcAft>
              <a:buNone/>
              <a:defRPr sz="1500">
                <a:solidFill>
                  <a:schemeClr val="lt1"/>
                </a:solidFill>
              </a:defRPr>
            </a:lvl6pPr>
            <a:lvl7pPr lvl="6" algn="ctr">
              <a:lnSpc>
                <a:spcPct val="100000"/>
              </a:lnSpc>
              <a:spcBef>
                <a:spcPts val="0"/>
              </a:spcBef>
              <a:spcAft>
                <a:spcPts val="0"/>
              </a:spcAft>
              <a:buNone/>
              <a:defRPr sz="1500">
                <a:solidFill>
                  <a:schemeClr val="lt1"/>
                </a:solidFill>
              </a:defRPr>
            </a:lvl7pPr>
            <a:lvl8pPr lvl="7" algn="ctr">
              <a:lnSpc>
                <a:spcPct val="100000"/>
              </a:lnSpc>
              <a:spcBef>
                <a:spcPts val="0"/>
              </a:spcBef>
              <a:spcAft>
                <a:spcPts val="0"/>
              </a:spcAft>
              <a:buNone/>
              <a:defRPr sz="1500">
                <a:solidFill>
                  <a:schemeClr val="lt1"/>
                </a:solidFill>
              </a:defRPr>
            </a:lvl8pPr>
            <a:lvl9pPr lvl="8" algn="ctr">
              <a:lnSpc>
                <a:spcPct val="100000"/>
              </a:lnSpc>
              <a:spcBef>
                <a:spcPts val="0"/>
              </a:spcBef>
              <a:spcAft>
                <a:spcPts val="0"/>
              </a:spcAft>
              <a:buNone/>
              <a:defRPr sz="1500">
                <a:solidFill>
                  <a:schemeClr val="lt1"/>
                </a:solidFil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5">
  <p:cSld name="TITLE_ONLY_3_1_1">
    <p:bg>
      <p:bgPr>
        <a:solidFill>
          <a:schemeClr val="dk1"/>
        </a:solidFill>
      </p:bgPr>
    </p:bg>
    <p:spTree>
      <p:nvGrpSpPr>
        <p:cNvPr id="257" name="Shape 257"/>
        <p:cNvGrpSpPr/>
        <p:nvPr/>
      </p:nvGrpSpPr>
      <p:grpSpPr>
        <a:xfrm>
          <a:off x="0" y="0"/>
          <a:ext cx="0" cy="0"/>
          <a:chOff x="0" y="0"/>
          <a:chExt cx="0" cy="0"/>
        </a:xfrm>
      </p:grpSpPr>
      <p:sp>
        <p:nvSpPr>
          <p:cNvPr id="258" name="Google Shape;258;p49"/>
          <p:cNvSpPr/>
          <p:nvPr/>
        </p:nvSpPr>
        <p:spPr>
          <a:xfrm>
            <a:off x="101550" y="109375"/>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9"/>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9"/>
          <p:cNvSpPr txBox="1"/>
          <p:nvPr>
            <p:ph type="title"/>
          </p:nvPr>
        </p:nvSpPr>
        <p:spPr>
          <a:xfrm>
            <a:off x="6391941" y="1898400"/>
            <a:ext cx="2169300" cy="13467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1" name="Google Shape;261;p49"/>
          <p:cNvSpPr txBox="1"/>
          <p:nvPr>
            <p:ph idx="1" type="subTitle"/>
          </p:nvPr>
        </p:nvSpPr>
        <p:spPr>
          <a:xfrm>
            <a:off x="3814725" y="537500"/>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262" name="Google Shape;262;p49"/>
          <p:cNvSpPr txBox="1"/>
          <p:nvPr>
            <p:ph idx="2" type="subTitle"/>
          </p:nvPr>
        </p:nvSpPr>
        <p:spPr>
          <a:xfrm>
            <a:off x="3814725" y="908709"/>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263" name="Google Shape;263;p49"/>
          <p:cNvSpPr txBox="1"/>
          <p:nvPr>
            <p:ph idx="3" type="subTitle"/>
          </p:nvPr>
        </p:nvSpPr>
        <p:spPr>
          <a:xfrm>
            <a:off x="3814725" y="2150549"/>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264" name="Google Shape;264;p49"/>
          <p:cNvSpPr txBox="1"/>
          <p:nvPr>
            <p:ph idx="4" type="subTitle"/>
          </p:nvPr>
        </p:nvSpPr>
        <p:spPr>
          <a:xfrm>
            <a:off x="3814725" y="2531948"/>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265" name="Google Shape;265;p49"/>
          <p:cNvSpPr txBox="1"/>
          <p:nvPr>
            <p:ph idx="5" type="subTitle"/>
          </p:nvPr>
        </p:nvSpPr>
        <p:spPr>
          <a:xfrm>
            <a:off x="3814725" y="3770513"/>
            <a:ext cx="1874400" cy="2781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266" name="Google Shape;266;p49"/>
          <p:cNvSpPr txBox="1"/>
          <p:nvPr>
            <p:ph idx="6" type="subTitle"/>
          </p:nvPr>
        </p:nvSpPr>
        <p:spPr>
          <a:xfrm>
            <a:off x="3814725" y="4151913"/>
            <a:ext cx="1874400" cy="4728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
    <p:bg>
      <p:bgPr>
        <a:solidFill>
          <a:schemeClr val="dk1"/>
        </a:solidFill>
      </p:bgPr>
    </p:bg>
    <p:spTree>
      <p:nvGrpSpPr>
        <p:cNvPr id="267" name="Shape 267"/>
        <p:cNvGrpSpPr/>
        <p:nvPr/>
      </p:nvGrpSpPr>
      <p:grpSpPr>
        <a:xfrm>
          <a:off x="0" y="0"/>
          <a:ext cx="0" cy="0"/>
          <a:chOff x="0" y="0"/>
          <a:chExt cx="0" cy="0"/>
        </a:xfrm>
      </p:grpSpPr>
      <p:sp>
        <p:nvSpPr>
          <p:cNvPr id="268" name="Google Shape;268;p5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50"/>
          <p:cNvSpPr txBox="1"/>
          <p:nvPr>
            <p:ph type="title"/>
          </p:nvPr>
        </p:nvSpPr>
        <p:spPr>
          <a:xfrm>
            <a:off x="625300" y="323675"/>
            <a:ext cx="7805400" cy="641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TITLE_ONLY_1_2">
    <p:bg>
      <p:bgPr>
        <a:solidFill>
          <a:schemeClr val="lt1"/>
        </a:solidFill>
      </p:bgPr>
    </p:bg>
    <p:spTree>
      <p:nvGrpSpPr>
        <p:cNvPr id="270" name="Shape 270"/>
        <p:cNvGrpSpPr/>
        <p:nvPr/>
      </p:nvGrpSpPr>
      <p:grpSpPr>
        <a:xfrm>
          <a:off x="0" y="0"/>
          <a:ext cx="0" cy="0"/>
          <a:chOff x="0" y="0"/>
          <a:chExt cx="0" cy="0"/>
        </a:xfrm>
      </p:grpSpPr>
      <p:sp>
        <p:nvSpPr>
          <p:cNvPr id="271" name="Google Shape;271;p5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1"/>
          <p:cNvSpPr txBox="1"/>
          <p:nvPr>
            <p:ph type="title"/>
          </p:nvPr>
        </p:nvSpPr>
        <p:spPr>
          <a:xfrm>
            <a:off x="625300" y="323675"/>
            <a:ext cx="7805400" cy="641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TITLE_ONLY_1_1">
    <p:bg>
      <p:bgPr>
        <a:solidFill>
          <a:schemeClr val="dk1"/>
        </a:solidFill>
      </p:bgPr>
    </p:bg>
    <p:spTree>
      <p:nvGrpSpPr>
        <p:cNvPr id="273" name="Shape 273"/>
        <p:cNvGrpSpPr/>
        <p:nvPr/>
      </p:nvGrpSpPr>
      <p:grpSpPr>
        <a:xfrm>
          <a:off x="0" y="0"/>
          <a:ext cx="0" cy="0"/>
          <a:chOff x="0" y="0"/>
          <a:chExt cx="0" cy="0"/>
        </a:xfrm>
      </p:grpSpPr>
      <p:sp>
        <p:nvSpPr>
          <p:cNvPr id="274" name="Google Shape;274;p52"/>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2"/>
          <p:cNvSpPr txBox="1"/>
          <p:nvPr>
            <p:ph type="title"/>
          </p:nvPr>
        </p:nvSpPr>
        <p:spPr>
          <a:xfrm>
            <a:off x="4876902" y="120065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CUSTOM_1_2">
    <p:spTree>
      <p:nvGrpSpPr>
        <p:cNvPr id="21" name="Shape 21"/>
        <p:cNvGrpSpPr/>
        <p:nvPr/>
      </p:nvGrpSpPr>
      <p:grpSpPr>
        <a:xfrm>
          <a:off x="0" y="0"/>
          <a:ext cx="0" cy="0"/>
          <a:chOff x="0" y="0"/>
          <a:chExt cx="0" cy="0"/>
        </a:xfrm>
      </p:grpSpPr>
      <p:sp>
        <p:nvSpPr>
          <p:cNvPr id="22" name="Google Shape;22;p6"/>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3" name="Google Shape;23;p6"/>
          <p:cNvSpPr/>
          <p:nvPr/>
        </p:nvSpPr>
        <p:spPr>
          <a:xfrm>
            <a:off x="8097350" y="137925"/>
            <a:ext cx="908700" cy="43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p:nvPr/>
        </p:nvSpPr>
        <p:spPr>
          <a:xfrm>
            <a:off x="7505050" y="4209175"/>
            <a:ext cx="15009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 name="Google Shape;25;p6"/>
          <p:cNvPicPr preferRelativeResize="0"/>
          <p:nvPr/>
        </p:nvPicPr>
        <p:blipFill rotWithShape="1">
          <a:blip r:embed="rId2">
            <a:alphaModFix amt="22000"/>
          </a:blip>
          <a:srcRect b="15604" l="0" r="0" t="0"/>
          <a:stretch/>
        </p:blipFill>
        <p:spPr>
          <a:xfrm>
            <a:off x="0" y="0"/>
            <a:ext cx="9144003" cy="5143501"/>
          </a:xfrm>
          <a:prstGeom prst="rect">
            <a:avLst/>
          </a:prstGeom>
          <a:noFill/>
          <a:ln>
            <a:noFill/>
          </a:ln>
        </p:spPr>
      </p:pic>
      <p:pic>
        <p:nvPicPr>
          <p:cNvPr id="26" name="Google Shape;26;p6"/>
          <p:cNvPicPr preferRelativeResize="0"/>
          <p:nvPr/>
        </p:nvPicPr>
        <p:blipFill rotWithShape="1">
          <a:blip r:embed="rId3">
            <a:alphaModFix/>
          </a:blip>
          <a:srcRect b="0" l="0" r="0" t="-47253"/>
          <a:stretch/>
        </p:blipFill>
        <p:spPr>
          <a:xfrm>
            <a:off x="8263900" y="120574"/>
            <a:ext cx="651500" cy="336625"/>
          </a:xfrm>
          <a:prstGeom prst="rect">
            <a:avLst/>
          </a:prstGeom>
          <a:noFill/>
          <a:ln>
            <a:noFill/>
          </a:ln>
        </p:spPr>
      </p:pic>
      <p:grpSp>
        <p:nvGrpSpPr>
          <p:cNvPr id="27" name="Google Shape;27;p6"/>
          <p:cNvGrpSpPr/>
          <p:nvPr/>
        </p:nvGrpSpPr>
        <p:grpSpPr>
          <a:xfrm>
            <a:off x="228597" y="228604"/>
            <a:ext cx="914308" cy="553498"/>
            <a:chOff x="1724700" y="1188625"/>
            <a:chExt cx="5718000" cy="3457200"/>
          </a:xfrm>
        </p:grpSpPr>
        <p:sp>
          <p:nvSpPr>
            <p:cNvPr id="28" name="Google Shape;28;p6"/>
            <p:cNvSpPr/>
            <p:nvPr/>
          </p:nvSpPr>
          <p:spPr>
            <a:xfrm>
              <a:off x="1724700" y="1188625"/>
              <a:ext cx="5718000" cy="3457200"/>
            </a:xfrm>
            <a:prstGeom prst="rect">
              <a:avLst/>
            </a:prstGeom>
            <a:solidFill>
              <a:schemeClr val="lt1"/>
            </a:solidFill>
            <a:ln>
              <a:noFill/>
            </a:ln>
            <a:effectLst>
              <a:outerShdw blurRad="214313" rotWithShape="0" algn="bl" dir="5400000" dist="7620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 name="Google Shape;29;p6"/>
            <p:cNvPicPr preferRelativeResize="0"/>
            <p:nvPr/>
          </p:nvPicPr>
          <p:blipFill>
            <a:blip r:embed="rId4">
              <a:alphaModFix/>
            </a:blip>
            <a:stretch>
              <a:fillRect/>
            </a:stretch>
          </p:blipFill>
          <p:spPr>
            <a:xfrm>
              <a:off x="1802400" y="1264638"/>
              <a:ext cx="5562600" cy="3305175"/>
            </a:xfrm>
            <a:prstGeom prst="rect">
              <a:avLst/>
            </a:prstGeom>
            <a:noFill/>
            <a:ln>
              <a:noFill/>
            </a:ln>
          </p:spPr>
        </p:pic>
      </p:grpSp>
    </p:spTree>
  </p:cSld>
  <p:clrMapOvr>
    <a:masterClrMapping/>
  </p:clrMapOvr>
  <p:extLst>
    <p:ext uri="{DCECCB84-F9BA-43D5-87BE-67443E8EF086}">
      <p15:sldGuideLst>
        <p15:guide id="1" orient="horz" pos="144">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1_1_1">
    <p:bg>
      <p:bgPr>
        <a:solidFill>
          <a:schemeClr val="lt1"/>
        </a:solidFill>
      </p:bgPr>
    </p:bg>
    <p:spTree>
      <p:nvGrpSpPr>
        <p:cNvPr id="276" name="Shape 276"/>
        <p:cNvGrpSpPr/>
        <p:nvPr/>
      </p:nvGrpSpPr>
      <p:grpSpPr>
        <a:xfrm>
          <a:off x="0" y="0"/>
          <a:ext cx="0" cy="0"/>
          <a:chOff x="0" y="0"/>
          <a:chExt cx="0" cy="0"/>
        </a:xfrm>
      </p:grpSpPr>
      <p:sp>
        <p:nvSpPr>
          <p:cNvPr id="277" name="Google Shape;277;p5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3"/>
          <p:cNvSpPr txBox="1"/>
          <p:nvPr>
            <p:ph type="title"/>
          </p:nvPr>
        </p:nvSpPr>
        <p:spPr>
          <a:xfrm>
            <a:off x="713227" y="31090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TITLE_ONLY_1_1_1_1">
    <p:bg>
      <p:bgPr>
        <a:solidFill>
          <a:schemeClr val="dk1"/>
        </a:solidFill>
      </p:bgPr>
    </p:bg>
    <p:spTree>
      <p:nvGrpSpPr>
        <p:cNvPr id="279" name="Shape 279"/>
        <p:cNvGrpSpPr/>
        <p:nvPr/>
      </p:nvGrpSpPr>
      <p:grpSpPr>
        <a:xfrm>
          <a:off x="0" y="0"/>
          <a:ext cx="0" cy="0"/>
          <a:chOff x="0" y="0"/>
          <a:chExt cx="0" cy="0"/>
        </a:xfrm>
      </p:grpSpPr>
      <p:sp>
        <p:nvSpPr>
          <p:cNvPr id="280" name="Google Shape;280;p54"/>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4"/>
          <p:cNvSpPr txBox="1"/>
          <p:nvPr>
            <p:ph type="title"/>
          </p:nvPr>
        </p:nvSpPr>
        <p:spPr>
          <a:xfrm>
            <a:off x="713227" y="539500"/>
            <a:ext cx="3176700" cy="572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TITLE_ONLY_2">
    <p:spTree>
      <p:nvGrpSpPr>
        <p:cNvPr id="282" name="Shape 282"/>
        <p:cNvGrpSpPr/>
        <p:nvPr/>
      </p:nvGrpSpPr>
      <p:grpSpPr>
        <a:xfrm>
          <a:off x="0" y="0"/>
          <a:ext cx="0" cy="0"/>
          <a:chOff x="0" y="0"/>
          <a:chExt cx="0" cy="0"/>
        </a:xfrm>
      </p:grpSpPr>
      <p:sp>
        <p:nvSpPr>
          <p:cNvPr id="283" name="Google Shape;283;p55"/>
          <p:cNvSpPr txBox="1"/>
          <p:nvPr>
            <p:ph type="title"/>
          </p:nvPr>
        </p:nvSpPr>
        <p:spPr>
          <a:xfrm>
            <a:off x="489900" y="2183550"/>
            <a:ext cx="2270700" cy="7764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4" name="Google Shape;284;p5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TITLE_ONLY_2_3">
    <p:bg>
      <p:bgPr>
        <a:solidFill>
          <a:schemeClr val="dk1"/>
        </a:solidFill>
      </p:bgPr>
    </p:bg>
    <p:spTree>
      <p:nvGrpSpPr>
        <p:cNvPr id="285" name="Shape 285"/>
        <p:cNvGrpSpPr/>
        <p:nvPr/>
      </p:nvGrpSpPr>
      <p:grpSpPr>
        <a:xfrm>
          <a:off x="0" y="0"/>
          <a:ext cx="0" cy="0"/>
          <a:chOff x="0" y="0"/>
          <a:chExt cx="0" cy="0"/>
        </a:xfrm>
      </p:grpSpPr>
      <p:sp>
        <p:nvSpPr>
          <p:cNvPr id="286" name="Google Shape;286;p5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6"/>
          <p:cNvSpPr/>
          <p:nvPr/>
        </p:nvSpPr>
        <p:spPr>
          <a:xfrm>
            <a:off x="0" y="1234075"/>
            <a:ext cx="2906400" cy="26796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solidFill>
                <a:schemeClr val="lt1"/>
              </a:solidFill>
            </a:endParaRPr>
          </a:p>
        </p:txBody>
      </p:sp>
      <p:cxnSp>
        <p:nvCxnSpPr>
          <p:cNvPr id="288" name="Google Shape;288;p56"/>
          <p:cNvCxnSpPr/>
          <p:nvPr/>
        </p:nvCxnSpPr>
        <p:spPr>
          <a:xfrm>
            <a:off x="103800" y="1235275"/>
            <a:ext cx="0" cy="2688600"/>
          </a:xfrm>
          <a:prstGeom prst="straightConnector1">
            <a:avLst/>
          </a:prstGeom>
          <a:noFill/>
          <a:ln cap="flat" cmpd="sng" w="19050">
            <a:solidFill>
              <a:schemeClr val="dk1"/>
            </a:solidFill>
            <a:prstDash val="solid"/>
            <a:round/>
            <a:headEnd len="med" w="med" type="none"/>
            <a:tailEnd len="med" w="med" type="none"/>
          </a:ln>
        </p:spPr>
      </p:cxnSp>
      <p:sp>
        <p:nvSpPr>
          <p:cNvPr id="289" name="Google Shape;289;p56"/>
          <p:cNvSpPr txBox="1"/>
          <p:nvPr>
            <p:ph type="title"/>
          </p:nvPr>
        </p:nvSpPr>
        <p:spPr>
          <a:xfrm>
            <a:off x="713225" y="2183550"/>
            <a:ext cx="2270700" cy="7764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3">
  <p:cSld name="TITLE_ONLY_2_2">
    <p:spTree>
      <p:nvGrpSpPr>
        <p:cNvPr id="290" name="Shape 290"/>
        <p:cNvGrpSpPr/>
        <p:nvPr/>
      </p:nvGrpSpPr>
      <p:grpSpPr>
        <a:xfrm>
          <a:off x="0" y="0"/>
          <a:ext cx="0" cy="0"/>
          <a:chOff x="0" y="0"/>
          <a:chExt cx="0" cy="0"/>
        </a:xfrm>
      </p:grpSpPr>
      <p:sp>
        <p:nvSpPr>
          <p:cNvPr id="291" name="Google Shape;291;p57"/>
          <p:cNvSpPr txBox="1"/>
          <p:nvPr>
            <p:ph type="title"/>
          </p:nvPr>
        </p:nvSpPr>
        <p:spPr>
          <a:xfrm>
            <a:off x="609547" y="378511"/>
            <a:ext cx="3946800" cy="13812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2" name="Google Shape;292;p5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4">
  <p:cSld name="TITLE_ONLY_2_2_1">
    <p:bg>
      <p:bgPr>
        <a:solidFill>
          <a:schemeClr val="dk1"/>
        </a:solidFill>
      </p:bgPr>
    </p:bg>
    <p:spTree>
      <p:nvGrpSpPr>
        <p:cNvPr id="293" name="Shape 293"/>
        <p:cNvGrpSpPr/>
        <p:nvPr/>
      </p:nvGrpSpPr>
      <p:grpSpPr>
        <a:xfrm>
          <a:off x="0" y="0"/>
          <a:ext cx="0" cy="0"/>
          <a:chOff x="0" y="0"/>
          <a:chExt cx="0" cy="0"/>
        </a:xfrm>
      </p:grpSpPr>
      <p:sp>
        <p:nvSpPr>
          <p:cNvPr id="294" name="Google Shape;294;p58"/>
          <p:cNvSpPr txBox="1"/>
          <p:nvPr>
            <p:ph type="title"/>
          </p:nvPr>
        </p:nvSpPr>
        <p:spPr>
          <a:xfrm>
            <a:off x="713225" y="353950"/>
            <a:ext cx="7726800" cy="755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5" name="Google Shape;295;p5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5">
  <p:cSld name="TITLE_ONLY_2_1">
    <p:bg>
      <p:bgPr>
        <a:solidFill>
          <a:schemeClr val="dk1"/>
        </a:solidFill>
      </p:bgPr>
    </p:bg>
    <p:spTree>
      <p:nvGrpSpPr>
        <p:cNvPr id="296" name="Shape 296"/>
        <p:cNvGrpSpPr/>
        <p:nvPr/>
      </p:nvGrpSpPr>
      <p:grpSpPr>
        <a:xfrm>
          <a:off x="0" y="0"/>
          <a:ext cx="0" cy="0"/>
          <a:chOff x="0" y="0"/>
          <a:chExt cx="0" cy="0"/>
        </a:xfrm>
      </p:grpSpPr>
      <p:sp>
        <p:nvSpPr>
          <p:cNvPr id="297" name="Google Shape;297;p59"/>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9"/>
          <p:cNvSpPr txBox="1"/>
          <p:nvPr>
            <p:ph type="title"/>
          </p:nvPr>
        </p:nvSpPr>
        <p:spPr>
          <a:xfrm>
            <a:off x="491400" y="1929600"/>
            <a:ext cx="2267700" cy="12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6">
  <p:cSld name="TITLE_ONLY_2_1_1">
    <p:bg>
      <p:bgPr>
        <a:solidFill>
          <a:schemeClr val="dk1"/>
        </a:solidFill>
      </p:bgPr>
    </p:bg>
    <p:spTree>
      <p:nvGrpSpPr>
        <p:cNvPr id="299" name="Shape 299"/>
        <p:cNvGrpSpPr/>
        <p:nvPr/>
      </p:nvGrpSpPr>
      <p:grpSpPr>
        <a:xfrm>
          <a:off x="0" y="0"/>
          <a:ext cx="0" cy="0"/>
          <a:chOff x="0" y="0"/>
          <a:chExt cx="0" cy="0"/>
        </a:xfrm>
      </p:grpSpPr>
      <p:sp>
        <p:nvSpPr>
          <p:cNvPr id="300" name="Google Shape;300;p6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60"/>
          <p:cNvSpPr txBox="1"/>
          <p:nvPr>
            <p:ph type="title"/>
          </p:nvPr>
        </p:nvSpPr>
        <p:spPr>
          <a:xfrm>
            <a:off x="6172200" y="420540"/>
            <a:ext cx="2267700" cy="1284300"/>
          </a:xfrm>
          <a:prstGeom prst="rect">
            <a:avLst/>
          </a:prstGeom>
        </p:spPr>
        <p:txBody>
          <a:bodyPr anchorCtr="0" anchor="ctr" bIns="91425" lIns="91425" spcFirstLastPara="1" rIns="91425" wrap="square" tIns="91425">
            <a:noAutofit/>
          </a:bodyPr>
          <a:lstStyle>
            <a:lvl1pPr lvl="0" algn="r">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7">
  <p:cSld name="TITLE_ONLY_4">
    <p:spTree>
      <p:nvGrpSpPr>
        <p:cNvPr id="302" name="Shape 302"/>
        <p:cNvGrpSpPr/>
        <p:nvPr/>
      </p:nvGrpSpPr>
      <p:grpSpPr>
        <a:xfrm>
          <a:off x="0" y="0"/>
          <a:ext cx="0" cy="0"/>
          <a:chOff x="0" y="0"/>
          <a:chExt cx="0" cy="0"/>
        </a:xfrm>
      </p:grpSpPr>
      <p:sp>
        <p:nvSpPr>
          <p:cNvPr id="303" name="Google Shape;303;p6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61"/>
          <p:cNvSpPr/>
          <p:nvPr/>
        </p:nvSpPr>
        <p:spPr>
          <a:xfrm>
            <a:off x="2897" y="-49925"/>
            <a:ext cx="9144000" cy="5208300"/>
          </a:xfrm>
          <a:prstGeom prst="rect">
            <a:avLst/>
          </a:prstGeom>
          <a:solidFill>
            <a:schemeClr val="dk1">
              <a:alpha val="64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61"/>
          <p:cNvSpPr/>
          <p:nvPr/>
        </p:nvSpPr>
        <p:spPr>
          <a:xfrm>
            <a:off x="2724150" y="0"/>
            <a:ext cx="369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cxnSp>
        <p:nvCxnSpPr>
          <p:cNvPr id="306" name="Google Shape;306;p61"/>
          <p:cNvCxnSpPr/>
          <p:nvPr/>
        </p:nvCxnSpPr>
        <p:spPr>
          <a:xfrm>
            <a:off x="2703648" y="106200"/>
            <a:ext cx="3811800" cy="0"/>
          </a:xfrm>
          <a:prstGeom prst="straightConnector1">
            <a:avLst/>
          </a:prstGeom>
          <a:noFill/>
          <a:ln cap="flat" cmpd="sng" w="19050">
            <a:solidFill>
              <a:schemeClr val="dk1"/>
            </a:solidFill>
            <a:prstDash val="solid"/>
            <a:round/>
            <a:headEnd len="med" w="med" type="none"/>
            <a:tailEnd len="med" w="med" type="none"/>
          </a:ln>
        </p:spPr>
      </p:cxnSp>
      <p:cxnSp>
        <p:nvCxnSpPr>
          <p:cNvPr id="307" name="Google Shape;307;p61"/>
          <p:cNvCxnSpPr/>
          <p:nvPr/>
        </p:nvCxnSpPr>
        <p:spPr>
          <a:xfrm>
            <a:off x="2703648" y="5037300"/>
            <a:ext cx="3811800" cy="0"/>
          </a:xfrm>
          <a:prstGeom prst="straightConnector1">
            <a:avLst/>
          </a:prstGeom>
          <a:noFill/>
          <a:ln cap="flat" cmpd="sng" w="19050">
            <a:solidFill>
              <a:schemeClr val="dk1"/>
            </a:solidFill>
            <a:prstDash val="solid"/>
            <a:round/>
            <a:headEnd len="med" w="med" type="none"/>
            <a:tailEnd len="med" w="med" type="none"/>
          </a:ln>
        </p:spPr>
      </p:cxnSp>
      <p:sp>
        <p:nvSpPr>
          <p:cNvPr id="308" name="Google Shape;308;p61"/>
          <p:cNvSpPr txBox="1"/>
          <p:nvPr>
            <p:ph type="title"/>
          </p:nvPr>
        </p:nvSpPr>
        <p:spPr>
          <a:xfrm>
            <a:off x="2724150" y="354084"/>
            <a:ext cx="3695700" cy="7815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8">
  <p:cSld name="TITLE_ONLY_4_1">
    <p:bg>
      <p:bgPr>
        <a:solidFill>
          <a:schemeClr val="dk1"/>
        </a:solidFill>
      </p:bgPr>
    </p:bg>
    <p:spTree>
      <p:nvGrpSpPr>
        <p:cNvPr id="309" name="Shape 309"/>
        <p:cNvGrpSpPr/>
        <p:nvPr/>
      </p:nvGrpSpPr>
      <p:grpSpPr>
        <a:xfrm>
          <a:off x="0" y="0"/>
          <a:ext cx="0" cy="0"/>
          <a:chOff x="0" y="0"/>
          <a:chExt cx="0" cy="0"/>
        </a:xfrm>
      </p:grpSpPr>
      <p:sp>
        <p:nvSpPr>
          <p:cNvPr id="310" name="Google Shape;310;p62"/>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2"/>
          <p:cNvSpPr txBox="1"/>
          <p:nvPr>
            <p:ph type="title"/>
          </p:nvPr>
        </p:nvSpPr>
        <p:spPr>
          <a:xfrm>
            <a:off x="713225" y="682725"/>
            <a:ext cx="2084100" cy="781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CUSTOM_1_1">
    <p:spTree>
      <p:nvGrpSpPr>
        <p:cNvPr id="30" name="Shape 30"/>
        <p:cNvGrpSpPr/>
        <p:nvPr/>
      </p:nvGrpSpPr>
      <p:grpSpPr>
        <a:xfrm>
          <a:off x="0" y="0"/>
          <a:ext cx="0" cy="0"/>
          <a:chOff x="0" y="0"/>
          <a:chExt cx="0" cy="0"/>
        </a:xfrm>
      </p:grpSpPr>
      <p:sp>
        <p:nvSpPr>
          <p:cNvPr id="31" name="Google Shape;31;p7"/>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7"/>
          <p:cNvSpPr/>
          <p:nvPr/>
        </p:nvSpPr>
        <p:spPr>
          <a:xfrm>
            <a:off x="8097350" y="137925"/>
            <a:ext cx="908700" cy="43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7"/>
          <p:cNvSpPr/>
          <p:nvPr/>
        </p:nvSpPr>
        <p:spPr>
          <a:xfrm>
            <a:off x="7505050" y="4209175"/>
            <a:ext cx="1500900" cy="84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 name="Google Shape;34;p7"/>
          <p:cNvPicPr preferRelativeResize="0"/>
          <p:nvPr/>
        </p:nvPicPr>
        <p:blipFill rotWithShape="1">
          <a:blip r:embed="rId2">
            <a:alphaModFix/>
          </a:blip>
          <a:srcRect b="15604" l="0" r="0" t="0"/>
          <a:stretch/>
        </p:blipFill>
        <p:spPr>
          <a:xfrm>
            <a:off x="0" y="0"/>
            <a:ext cx="9144003" cy="5143501"/>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4">
    <p:spTree>
      <p:nvGrpSpPr>
        <p:cNvPr id="312" name="Shape 312"/>
        <p:cNvGrpSpPr/>
        <p:nvPr/>
      </p:nvGrpSpPr>
      <p:grpSpPr>
        <a:xfrm>
          <a:off x="0" y="0"/>
          <a:ext cx="0" cy="0"/>
          <a:chOff x="0" y="0"/>
          <a:chExt cx="0" cy="0"/>
        </a:xfrm>
      </p:grpSpPr>
      <p:sp>
        <p:nvSpPr>
          <p:cNvPr id="313" name="Google Shape;313;p63"/>
          <p:cNvSpPr txBox="1"/>
          <p:nvPr>
            <p:ph type="title"/>
          </p:nvPr>
        </p:nvSpPr>
        <p:spPr>
          <a:xfrm>
            <a:off x="678626" y="323575"/>
            <a:ext cx="7795500" cy="734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4" name="Google Shape;314;p63"/>
          <p:cNvSpPr txBox="1"/>
          <p:nvPr>
            <p:ph idx="1" type="subTitle"/>
          </p:nvPr>
        </p:nvSpPr>
        <p:spPr>
          <a:xfrm>
            <a:off x="1129018" y="1419022"/>
            <a:ext cx="18744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315" name="Google Shape;315;p63"/>
          <p:cNvSpPr txBox="1"/>
          <p:nvPr>
            <p:ph idx="2" type="subTitle"/>
          </p:nvPr>
        </p:nvSpPr>
        <p:spPr>
          <a:xfrm>
            <a:off x="1005268" y="1701365"/>
            <a:ext cx="2121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316" name="Google Shape;316;p63"/>
          <p:cNvSpPr txBox="1"/>
          <p:nvPr>
            <p:ph idx="3" type="subTitle"/>
          </p:nvPr>
        </p:nvSpPr>
        <p:spPr>
          <a:xfrm>
            <a:off x="3549953" y="1414222"/>
            <a:ext cx="18744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317" name="Google Shape;317;p63"/>
          <p:cNvSpPr txBox="1"/>
          <p:nvPr>
            <p:ph idx="4" type="subTitle"/>
          </p:nvPr>
        </p:nvSpPr>
        <p:spPr>
          <a:xfrm>
            <a:off x="3426503" y="1701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318" name="Google Shape;318;p63"/>
          <p:cNvSpPr txBox="1"/>
          <p:nvPr>
            <p:ph idx="5" type="subTitle"/>
          </p:nvPr>
        </p:nvSpPr>
        <p:spPr>
          <a:xfrm>
            <a:off x="6059184" y="1414222"/>
            <a:ext cx="18717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319" name="Google Shape;319;p63"/>
          <p:cNvSpPr txBox="1"/>
          <p:nvPr>
            <p:ph idx="6" type="subTitle"/>
          </p:nvPr>
        </p:nvSpPr>
        <p:spPr>
          <a:xfrm>
            <a:off x="5883984" y="1701365"/>
            <a:ext cx="22221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320" name="Google Shape;320;p63"/>
          <p:cNvSpPr txBox="1"/>
          <p:nvPr>
            <p:ph idx="7" type="subTitle"/>
          </p:nvPr>
        </p:nvSpPr>
        <p:spPr>
          <a:xfrm>
            <a:off x="1129018" y="2684950"/>
            <a:ext cx="18744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321" name="Google Shape;321;p63"/>
          <p:cNvSpPr txBox="1"/>
          <p:nvPr>
            <p:ph idx="8" type="subTitle"/>
          </p:nvPr>
        </p:nvSpPr>
        <p:spPr>
          <a:xfrm>
            <a:off x="1005268" y="2947812"/>
            <a:ext cx="2121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322" name="Google Shape;322;p63"/>
          <p:cNvSpPr txBox="1"/>
          <p:nvPr>
            <p:ph idx="9" type="subTitle"/>
          </p:nvPr>
        </p:nvSpPr>
        <p:spPr>
          <a:xfrm>
            <a:off x="3551303" y="2684950"/>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323" name="Google Shape;323;p63"/>
          <p:cNvSpPr txBox="1"/>
          <p:nvPr>
            <p:ph idx="13" type="subTitle"/>
          </p:nvPr>
        </p:nvSpPr>
        <p:spPr>
          <a:xfrm>
            <a:off x="3426503" y="2949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324" name="Google Shape;324;p63"/>
          <p:cNvSpPr txBox="1"/>
          <p:nvPr>
            <p:ph idx="14" type="subTitle"/>
          </p:nvPr>
        </p:nvSpPr>
        <p:spPr>
          <a:xfrm>
            <a:off x="6059184" y="2684950"/>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325" name="Google Shape;325;p63"/>
          <p:cNvSpPr txBox="1"/>
          <p:nvPr>
            <p:ph idx="15" type="subTitle"/>
          </p:nvPr>
        </p:nvSpPr>
        <p:spPr>
          <a:xfrm>
            <a:off x="5934384" y="2949365"/>
            <a:ext cx="212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326" name="Google Shape;326;p6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2">
  <p:cSld name="CUSTOM_4_1">
    <p:bg>
      <p:bgPr>
        <a:solidFill>
          <a:schemeClr val="dk1"/>
        </a:solidFill>
      </p:bgPr>
    </p:bg>
    <p:spTree>
      <p:nvGrpSpPr>
        <p:cNvPr id="327" name="Shape 327"/>
        <p:cNvGrpSpPr/>
        <p:nvPr/>
      </p:nvGrpSpPr>
      <p:grpSpPr>
        <a:xfrm>
          <a:off x="0" y="0"/>
          <a:ext cx="0" cy="0"/>
          <a:chOff x="0" y="0"/>
          <a:chExt cx="0" cy="0"/>
        </a:xfrm>
      </p:grpSpPr>
      <p:sp>
        <p:nvSpPr>
          <p:cNvPr id="328" name="Google Shape;328;p64"/>
          <p:cNvSpPr txBox="1"/>
          <p:nvPr>
            <p:ph type="title"/>
          </p:nvPr>
        </p:nvSpPr>
        <p:spPr>
          <a:xfrm>
            <a:off x="2397750" y="323575"/>
            <a:ext cx="6076500" cy="734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9" name="Google Shape;329;p64"/>
          <p:cNvSpPr txBox="1"/>
          <p:nvPr>
            <p:ph idx="1" type="subTitle"/>
          </p:nvPr>
        </p:nvSpPr>
        <p:spPr>
          <a:xfrm>
            <a:off x="3201193" y="1571422"/>
            <a:ext cx="1874400" cy="2781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330" name="Google Shape;330;p64"/>
          <p:cNvSpPr txBox="1"/>
          <p:nvPr>
            <p:ph idx="2" type="subTitle"/>
          </p:nvPr>
        </p:nvSpPr>
        <p:spPr>
          <a:xfrm>
            <a:off x="3201193" y="1853765"/>
            <a:ext cx="21219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31" name="Google Shape;331;p64"/>
          <p:cNvSpPr txBox="1"/>
          <p:nvPr>
            <p:ph idx="3" type="subTitle"/>
          </p:nvPr>
        </p:nvSpPr>
        <p:spPr>
          <a:xfrm>
            <a:off x="6341184" y="1566622"/>
            <a:ext cx="1874400" cy="287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332" name="Google Shape;332;p64"/>
          <p:cNvSpPr txBox="1"/>
          <p:nvPr>
            <p:ph idx="4" type="subTitle"/>
          </p:nvPr>
        </p:nvSpPr>
        <p:spPr>
          <a:xfrm>
            <a:off x="6341184" y="1853765"/>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33" name="Google Shape;333;p64"/>
          <p:cNvSpPr txBox="1"/>
          <p:nvPr>
            <p:ph idx="5" type="subTitle"/>
          </p:nvPr>
        </p:nvSpPr>
        <p:spPr>
          <a:xfrm>
            <a:off x="6341184" y="2665518"/>
            <a:ext cx="1871700" cy="2877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a:solidFill>
                  <a:schemeClr val="lt1"/>
                </a:solidFill>
                <a:latin typeface="Bebas Neue"/>
                <a:ea typeface="Bebas Neue"/>
                <a:cs typeface="Bebas Neue"/>
                <a:sym typeface="Bebas Neue"/>
              </a:defRPr>
            </a:lvl1pPr>
            <a:lvl2pPr lvl="1">
              <a:lnSpc>
                <a:spcPct val="100000"/>
              </a:lnSpc>
              <a:spcBef>
                <a:spcPts val="0"/>
              </a:spcBef>
              <a:spcAft>
                <a:spcPts val="0"/>
              </a:spcAft>
              <a:buNone/>
              <a:defRPr>
                <a:solidFill>
                  <a:schemeClr val="lt1"/>
                </a:solidFill>
                <a:latin typeface="Bebas Neue"/>
                <a:ea typeface="Bebas Neue"/>
                <a:cs typeface="Bebas Neue"/>
                <a:sym typeface="Bebas Neue"/>
              </a:defRPr>
            </a:lvl2pPr>
            <a:lvl3pPr lvl="2">
              <a:lnSpc>
                <a:spcPct val="100000"/>
              </a:lnSpc>
              <a:spcBef>
                <a:spcPts val="0"/>
              </a:spcBef>
              <a:spcAft>
                <a:spcPts val="0"/>
              </a:spcAft>
              <a:buNone/>
              <a:defRPr>
                <a:solidFill>
                  <a:schemeClr val="lt1"/>
                </a:solidFill>
                <a:latin typeface="Bebas Neue"/>
                <a:ea typeface="Bebas Neue"/>
                <a:cs typeface="Bebas Neue"/>
                <a:sym typeface="Bebas Neue"/>
              </a:defRPr>
            </a:lvl3pPr>
            <a:lvl4pPr lvl="3">
              <a:lnSpc>
                <a:spcPct val="100000"/>
              </a:lnSpc>
              <a:spcBef>
                <a:spcPts val="0"/>
              </a:spcBef>
              <a:spcAft>
                <a:spcPts val="0"/>
              </a:spcAft>
              <a:buNone/>
              <a:defRPr>
                <a:solidFill>
                  <a:schemeClr val="lt1"/>
                </a:solidFill>
                <a:latin typeface="Bebas Neue"/>
                <a:ea typeface="Bebas Neue"/>
                <a:cs typeface="Bebas Neue"/>
                <a:sym typeface="Bebas Neue"/>
              </a:defRPr>
            </a:lvl4pPr>
            <a:lvl5pPr lvl="4">
              <a:lnSpc>
                <a:spcPct val="100000"/>
              </a:lnSpc>
              <a:spcBef>
                <a:spcPts val="0"/>
              </a:spcBef>
              <a:spcAft>
                <a:spcPts val="0"/>
              </a:spcAft>
              <a:buNone/>
              <a:defRPr>
                <a:solidFill>
                  <a:schemeClr val="lt1"/>
                </a:solidFill>
                <a:latin typeface="Bebas Neue"/>
                <a:ea typeface="Bebas Neue"/>
                <a:cs typeface="Bebas Neue"/>
                <a:sym typeface="Bebas Neue"/>
              </a:defRPr>
            </a:lvl5pPr>
            <a:lvl6pPr lvl="5">
              <a:lnSpc>
                <a:spcPct val="100000"/>
              </a:lnSpc>
              <a:spcBef>
                <a:spcPts val="0"/>
              </a:spcBef>
              <a:spcAft>
                <a:spcPts val="0"/>
              </a:spcAft>
              <a:buNone/>
              <a:defRPr>
                <a:solidFill>
                  <a:schemeClr val="lt1"/>
                </a:solidFill>
                <a:latin typeface="Bebas Neue"/>
                <a:ea typeface="Bebas Neue"/>
                <a:cs typeface="Bebas Neue"/>
                <a:sym typeface="Bebas Neue"/>
              </a:defRPr>
            </a:lvl6pPr>
            <a:lvl7pPr lvl="6">
              <a:lnSpc>
                <a:spcPct val="100000"/>
              </a:lnSpc>
              <a:spcBef>
                <a:spcPts val="0"/>
              </a:spcBef>
              <a:spcAft>
                <a:spcPts val="0"/>
              </a:spcAft>
              <a:buNone/>
              <a:defRPr>
                <a:solidFill>
                  <a:schemeClr val="lt1"/>
                </a:solidFill>
                <a:latin typeface="Bebas Neue"/>
                <a:ea typeface="Bebas Neue"/>
                <a:cs typeface="Bebas Neue"/>
                <a:sym typeface="Bebas Neue"/>
              </a:defRPr>
            </a:lvl7pPr>
            <a:lvl8pPr lvl="7">
              <a:lnSpc>
                <a:spcPct val="100000"/>
              </a:lnSpc>
              <a:spcBef>
                <a:spcPts val="0"/>
              </a:spcBef>
              <a:spcAft>
                <a:spcPts val="0"/>
              </a:spcAft>
              <a:buNone/>
              <a:defRPr>
                <a:solidFill>
                  <a:schemeClr val="lt1"/>
                </a:solidFill>
                <a:latin typeface="Bebas Neue"/>
                <a:ea typeface="Bebas Neue"/>
                <a:cs typeface="Bebas Neue"/>
                <a:sym typeface="Bebas Neue"/>
              </a:defRPr>
            </a:lvl8pPr>
            <a:lvl9pPr lvl="8">
              <a:lnSpc>
                <a:spcPct val="100000"/>
              </a:lnSpc>
              <a:spcBef>
                <a:spcPts val="0"/>
              </a:spcBef>
              <a:spcAft>
                <a:spcPts val="0"/>
              </a:spcAft>
              <a:buNone/>
              <a:defRPr>
                <a:solidFill>
                  <a:schemeClr val="lt1"/>
                </a:solidFill>
                <a:latin typeface="Bebas Neue"/>
                <a:ea typeface="Bebas Neue"/>
                <a:cs typeface="Bebas Neue"/>
                <a:sym typeface="Bebas Neue"/>
              </a:defRPr>
            </a:lvl9pPr>
          </a:lstStyle>
          <a:p/>
        </p:txBody>
      </p:sp>
      <p:sp>
        <p:nvSpPr>
          <p:cNvPr id="334" name="Google Shape;334;p64"/>
          <p:cNvSpPr txBox="1"/>
          <p:nvPr>
            <p:ph idx="6" type="subTitle"/>
          </p:nvPr>
        </p:nvSpPr>
        <p:spPr>
          <a:xfrm>
            <a:off x="6341184" y="2952661"/>
            <a:ext cx="2222100" cy="472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35" name="Google Shape;335;p64"/>
          <p:cNvSpPr txBox="1"/>
          <p:nvPr>
            <p:ph idx="7" type="subTitle"/>
          </p:nvPr>
        </p:nvSpPr>
        <p:spPr>
          <a:xfrm>
            <a:off x="3201193" y="2670711"/>
            <a:ext cx="18744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336" name="Google Shape;336;p64"/>
          <p:cNvSpPr txBox="1"/>
          <p:nvPr>
            <p:ph idx="8" type="subTitle"/>
          </p:nvPr>
        </p:nvSpPr>
        <p:spPr>
          <a:xfrm>
            <a:off x="3201193" y="2954334"/>
            <a:ext cx="21219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37" name="Google Shape;337;p64"/>
          <p:cNvSpPr txBox="1"/>
          <p:nvPr>
            <p:ph idx="9" type="subTitle"/>
          </p:nvPr>
        </p:nvSpPr>
        <p:spPr>
          <a:xfrm>
            <a:off x="3201193" y="3785607"/>
            <a:ext cx="18717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338" name="Google Shape;338;p64"/>
          <p:cNvSpPr txBox="1"/>
          <p:nvPr>
            <p:ph idx="13" type="subTitle"/>
          </p:nvPr>
        </p:nvSpPr>
        <p:spPr>
          <a:xfrm>
            <a:off x="3201193" y="4070783"/>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39" name="Google Shape;339;p64"/>
          <p:cNvSpPr txBox="1"/>
          <p:nvPr>
            <p:ph idx="14" type="subTitle"/>
          </p:nvPr>
        </p:nvSpPr>
        <p:spPr>
          <a:xfrm>
            <a:off x="6341184" y="3787383"/>
            <a:ext cx="1871700" cy="283500"/>
          </a:xfrm>
          <a:prstGeom prst="rect">
            <a:avLst/>
          </a:prstGeom>
        </p:spPr>
        <p:txBody>
          <a:bodyPr anchorCtr="0" anchor="ctr" bIns="91425" lIns="91425" spcFirstLastPara="1" rIns="91425" wrap="square" tIns="91425">
            <a:noAutofit/>
          </a:bodyPr>
          <a:lstStyle>
            <a:lvl1pPr lvl="0">
              <a:spcBef>
                <a:spcPts val="0"/>
              </a:spcBef>
              <a:spcAft>
                <a:spcPts val="0"/>
              </a:spcAft>
              <a:buNone/>
              <a:defRPr b="1">
                <a:solidFill>
                  <a:schemeClr val="lt1"/>
                </a:solidFill>
                <a:latin typeface="Bebas Neue"/>
                <a:ea typeface="Bebas Neue"/>
                <a:cs typeface="Bebas Neue"/>
                <a:sym typeface="Bebas Neue"/>
              </a:defRPr>
            </a:lvl1pPr>
            <a:lvl2pPr lvl="1">
              <a:spcBef>
                <a:spcPts val="0"/>
              </a:spcBef>
              <a:spcAft>
                <a:spcPts val="0"/>
              </a:spcAft>
              <a:buNone/>
              <a:defRPr>
                <a:solidFill>
                  <a:schemeClr val="lt1"/>
                </a:solidFill>
                <a:latin typeface="Bebas Neue"/>
                <a:ea typeface="Bebas Neue"/>
                <a:cs typeface="Bebas Neue"/>
                <a:sym typeface="Bebas Neue"/>
              </a:defRPr>
            </a:lvl2pPr>
            <a:lvl3pPr lvl="2">
              <a:spcBef>
                <a:spcPts val="0"/>
              </a:spcBef>
              <a:spcAft>
                <a:spcPts val="0"/>
              </a:spcAft>
              <a:buNone/>
              <a:defRPr>
                <a:solidFill>
                  <a:schemeClr val="lt1"/>
                </a:solidFill>
                <a:latin typeface="Bebas Neue"/>
                <a:ea typeface="Bebas Neue"/>
                <a:cs typeface="Bebas Neue"/>
                <a:sym typeface="Bebas Neue"/>
              </a:defRPr>
            </a:lvl3pPr>
            <a:lvl4pPr lvl="3">
              <a:spcBef>
                <a:spcPts val="0"/>
              </a:spcBef>
              <a:spcAft>
                <a:spcPts val="0"/>
              </a:spcAft>
              <a:buNone/>
              <a:defRPr>
                <a:solidFill>
                  <a:schemeClr val="lt1"/>
                </a:solidFill>
                <a:latin typeface="Bebas Neue"/>
                <a:ea typeface="Bebas Neue"/>
                <a:cs typeface="Bebas Neue"/>
                <a:sym typeface="Bebas Neue"/>
              </a:defRPr>
            </a:lvl4pPr>
            <a:lvl5pPr lvl="4">
              <a:spcBef>
                <a:spcPts val="0"/>
              </a:spcBef>
              <a:spcAft>
                <a:spcPts val="0"/>
              </a:spcAft>
              <a:buNone/>
              <a:defRPr>
                <a:solidFill>
                  <a:schemeClr val="lt1"/>
                </a:solidFill>
                <a:latin typeface="Bebas Neue"/>
                <a:ea typeface="Bebas Neue"/>
                <a:cs typeface="Bebas Neue"/>
                <a:sym typeface="Bebas Neue"/>
              </a:defRPr>
            </a:lvl5pPr>
            <a:lvl6pPr lvl="5">
              <a:spcBef>
                <a:spcPts val="0"/>
              </a:spcBef>
              <a:spcAft>
                <a:spcPts val="0"/>
              </a:spcAft>
              <a:buNone/>
              <a:defRPr>
                <a:solidFill>
                  <a:schemeClr val="lt1"/>
                </a:solidFill>
                <a:latin typeface="Bebas Neue"/>
                <a:ea typeface="Bebas Neue"/>
                <a:cs typeface="Bebas Neue"/>
                <a:sym typeface="Bebas Neue"/>
              </a:defRPr>
            </a:lvl6pPr>
            <a:lvl7pPr lvl="6">
              <a:spcBef>
                <a:spcPts val="0"/>
              </a:spcBef>
              <a:spcAft>
                <a:spcPts val="0"/>
              </a:spcAft>
              <a:buNone/>
              <a:defRPr>
                <a:solidFill>
                  <a:schemeClr val="lt1"/>
                </a:solidFill>
                <a:latin typeface="Bebas Neue"/>
                <a:ea typeface="Bebas Neue"/>
                <a:cs typeface="Bebas Neue"/>
                <a:sym typeface="Bebas Neue"/>
              </a:defRPr>
            </a:lvl7pPr>
            <a:lvl8pPr lvl="7">
              <a:spcBef>
                <a:spcPts val="0"/>
              </a:spcBef>
              <a:spcAft>
                <a:spcPts val="0"/>
              </a:spcAft>
              <a:buNone/>
              <a:defRPr>
                <a:solidFill>
                  <a:schemeClr val="lt1"/>
                </a:solidFill>
                <a:latin typeface="Bebas Neue"/>
                <a:ea typeface="Bebas Neue"/>
                <a:cs typeface="Bebas Neue"/>
                <a:sym typeface="Bebas Neue"/>
              </a:defRPr>
            </a:lvl8pPr>
            <a:lvl9pPr lvl="8">
              <a:spcBef>
                <a:spcPts val="0"/>
              </a:spcBef>
              <a:spcAft>
                <a:spcPts val="0"/>
              </a:spcAft>
              <a:buNone/>
              <a:defRPr>
                <a:solidFill>
                  <a:schemeClr val="lt1"/>
                </a:solidFill>
                <a:latin typeface="Bebas Neue"/>
                <a:ea typeface="Bebas Neue"/>
                <a:cs typeface="Bebas Neue"/>
                <a:sym typeface="Bebas Neue"/>
              </a:defRPr>
            </a:lvl9pPr>
          </a:lstStyle>
          <a:p/>
        </p:txBody>
      </p:sp>
      <p:sp>
        <p:nvSpPr>
          <p:cNvPr id="340" name="Google Shape;340;p64"/>
          <p:cNvSpPr txBox="1"/>
          <p:nvPr>
            <p:ph idx="15" type="subTitle"/>
          </p:nvPr>
        </p:nvSpPr>
        <p:spPr>
          <a:xfrm>
            <a:off x="6341184" y="4072559"/>
            <a:ext cx="2121300" cy="475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41" name="Google Shape;341;p64"/>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
    <p:spTree>
      <p:nvGrpSpPr>
        <p:cNvPr id="342" name="Shape 342"/>
        <p:cNvGrpSpPr/>
        <p:nvPr/>
      </p:nvGrpSpPr>
      <p:grpSpPr>
        <a:xfrm>
          <a:off x="0" y="0"/>
          <a:ext cx="0" cy="0"/>
          <a:chOff x="0" y="0"/>
          <a:chExt cx="0" cy="0"/>
        </a:xfrm>
      </p:grpSpPr>
      <p:sp>
        <p:nvSpPr>
          <p:cNvPr id="343" name="Google Shape;343;p65"/>
          <p:cNvSpPr/>
          <p:nvPr/>
        </p:nvSpPr>
        <p:spPr>
          <a:xfrm>
            <a:off x="2766683" y="357561"/>
            <a:ext cx="5559600" cy="4489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44" name="Google Shape;344;p65"/>
          <p:cNvSpPr txBox="1"/>
          <p:nvPr>
            <p:ph idx="1" type="subTitle"/>
          </p:nvPr>
        </p:nvSpPr>
        <p:spPr>
          <a:xfrm>
            <a:off x="3845043" y="1000523"/>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45" name="Google Shape;345;p65"/>
          <p:cNvSpPr txBox="1"/>
          <p:nvPr>
            <p:ph idx="2" type="subTitle"/>
          </p:nvPr>
        </p:nvSpPr>
        <p:spPr>
          <a:xfrm>
            <a:off x="3845043" y="1263389"/>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346" name="Google Shape;346;p65"/>
          <p:cNvSpPr txBox="1"/>
          <p:nvPr>
            <p:ph idx="3" type="subTitle"/>
          </p:nvPr>
        </p:nvSpPr>
        <p:spPr>
          <a:xfrm>
            <a:off x="3845043" y="30882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47" name="Google Shape;347;p65"/>
          <p:cNvSpPr txBox="1"/>
          <p:nvPr>
            <p:ph idx="4" type="subTitle"/>
          </p:nvPr>
        </p:nvSpPr>
        <p:spPr>
          <a:xfrm>
            <a:off x="6411818" y="1263378"/>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348" name="Google Shape;348;p65"/>
          <p:cNvSpPr txBox="1"/>
          <p:nvPr>
            <p:ph idx="5" type="subTitle"/>
          </p:nvPr>
        </p:nvSpPr>
        <p:spPr>
          <a:xfrm>
            <a:off x="6411068" y="999173"/>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49" name="Google Shape;349;p65"/>
          <p:cNvSpPr txBox="1"/>
          <p:nvPr>
            <p:ph idx="6" type="subTitle"/>
          </p:nvPr>
        </p:nvSpPr>
        <p:spPr>
          <a:xfrm>
            <a:off x="3845043" y="3350418"/>
            <a:ext cx="1649400" cy="87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350" name="Google Shape;350;p65"/>
          <p:cNvSpPr txBox="1"/>
          <p:nvPr>
            <p:ph idx="7" type="subTitle"/>
          </p:nvPr>
        </p:nvSpPr>
        <p:spPr>
          <a:xfrm>
            <a:off x="6411818" y="30882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51" name="Google Shape;351;p65"/>
          <p:cNvSpPr txBox="1"/>
          <p:nvPr>
            <p:ph idx="8" type="subTitle"/>
          </p:nvPr>
        </p:nvSpPr>
        <p:spPr>
          <a:xfrm>
            <a:off x="6411818" y="3351760"/>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6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600">
                <a:solidFill>
                  <a:schemeClr val="lt1"/>
                </a:solidFill>
              </a:defRPr>
            </a:lvl2pPr>
            <a:lvl3pPr lvl="2">
              <a:lnSpc>
                <a:spcPct val="100000"/>
              </a:lnSpc>
              <a:spcBef>
                <a:spcPts val="0"/>
              </a:spcBef>
              <a:spcAft>
                <a:spcPts val="0"/>
              </a:spcAft>
              <a:buNone/>
              <a:defRPr sz="1600">
                <a:solidFill>
                  <a:schemeClr val="lt1"/>
                </a:solidFill>
              </a:defRPr>
            </a:lvl3pPr>
            <a:lvl4pPr lvl="3">
              <a:lnSpc>
                <a:spcPct val="100000"/>
              </a:lnSpc>
              <a:spcBef>
                <a:spcPts val="0"/>
              </a:spcBef>
              <a:spcAft>
                <a:spcPts val="0"/>
              </a:spcAft>
              <a:buNone/>
              <a:defRPr sz="1600">
                <a:solidFill>
                  <a:schemeClr val="lt1"/>
                </a:solidFill>
              </a:defRPr>
            </a:lvl4pPr>
            <a:lvl5pPr lvl="4">
              <a:lnSpc>
                <a:spcPct val="100000"/>
              </a:lnSpc>
              <a:spcBef>
                <a:spcPts val="0"/>
              </a:spcBef>
              <a:spcAft>
                <a:spcPts val="0"/>
              </a:spcAft>
              <a:buNone/>
              <a:defRPr sz="1600">
                <a:solidFill>
                  <a:schemeClr val="lt1"/>
                </a:solidFill>
              </a:defRPr>
            </a:lvl5pPr>
            <a:lvl6pPr lvl="5">
              <a:lnSpc>
                <a:spcPct val="100000"/>
              </a:lnSpc>
              <a:spcBef>
                <a:spcPts val="0"/>
              </a:spcBef>
              <a:spcAft>
                <a:spcPts val="0"/>
              </a:spcAft>
              <a:buNone/>
              <a:defRPr sz="1600">
                <a:solidFill>
                  <a:schemeClr val="lt1"/>
                </a:solidFill>
              </a:defRPr>
            </a:lvl6pPr>
            <a:lvl7pPr lvl="6">
              <a:lnSpc>
                <a:spcPct val="100000"/>
              </a:lnSpc>
              <a:spcBef>
                <a:spcPts val="0"/>
              </a:spcBef>
              <a:spcAft>
                <a:spcPts val="0"/>
              </a:spcAft>
              <a:buNone/>
              <a:defRPr sz="1600">
                <a:solidFill>
                  <a:schemeClr val="lt1"/>
                </a:solidFill>
              </a:defRPr>
            </a:lvl7pPr>
            <a:lvl8pPr lvl="7">
              <a:lnSpc>
                <a:spcPct val="100000"/>
              </a:lnSpc>
              <a:spcBef>
                <a:spcPts val="0"/>
              </a:spcBef>
              <a:spcAft>
                <a:spcPts val="0"/>
              </a:spcAft>
              <a:buNone/>
              <a:defRPr sz="1600">
                <a:solidFill>
                  <a:schemeClr val="lt1"/>
                </a:solidFill>
              </a:defRPr>
            </a:lvl8pPr>
            <a:lvl9pPr lvl="8">
              <a:lnSpc>
                <a:spcPct val="100000"/>
              </a:lnSpc>
              <a:spcBef>
                <a:spcPts val="0"/>
              </a:spcBef>
              <a:spcAft>
                <a:spcPts val="0"/>
              </a:spcAft>
              <a:buNone/>
              <a:defRPr sz="1600">
                <a:solidFill>
                  <a:schemeClr val="lt1"/>
                </a:solidFill>
              </a:defRPr>
            </a:lvl9pPr>
          </a:lstStyle>
          <a:p/>
        </p:txBody>
      </p:sp>
      <p:sp>
        <p:nvSpPr>
          <p:cNvPr id="352" name="Google Shape;352;p65"/>
          <p:cNvSpPr txBox="1"/>
          <p:nvPr>
            <p:ph type="title"/>
          </p:nvPr>
        </p:nvSpPr>
        <p:spPr>
          <a:xfrm>
            <a:off x="696450" y="1555800"/>
            <a:ext cx="1857600" cy="20319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3" name="Google Shape;353;p6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_2">
    <p:bg>
      <p:bgPr>
        <a:solidFill>
          <a:schemeClr val="dk1"/>
        </a:solidFill>
      </p:bgPr>
    </p:bg>
    <p:spTree>
      <p:nvGrpSpPr>
        <p:cNvPr id="354" name="Shape 354"/>
        <p:cNvGrpSpPr/>
        <p:nvPr/>
      </p:nvGrpSpPr>
      <p:grpSpPr>
        <a:xfrm>
          <a:off x="0" y="0"/>
          <a:ext cx="0" cy="0"/>
          <a:chOff x="0" y="0"/>
          <a:chExt cx="0" cy="0"/>
        </a:xfrm>
      </p:grpSpPr>
      <p:sp>
        <p:nvSpPr>
          <p:cNvPr id="355" name="Google Shape;355;p66"/>
          <p:cNvSpPr/>
          <p:nvPr/>
        </p:nvSpPr>
        <p:spPr>
          <a:xfrm>
            <a:off x="4116250" y="2066300"/>
            <a:ext cx="5208900" cy="101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solidFill>
                <a:schemeClr val="lt1"/>
              </a:solidFill>
            </a:endParaRPr>
          </a:p>
        </p:txBody>
      </p:sp>
      <p:sp>
        <p:nvSpPr>
          <p:cNvPr id="356" name="Google Shape;356;p6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66"/>
          <p:cNvSpPr txBox="1"/>
          <p:nvPr>
            <p:ph idx="1" type="subTitle"/>
          </p:nvPr>
        </p:nvSpPr>
        <p:spPr>
          <a:xfrm>
            <a:off x="1617018" y="695723"/>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58" name="Google Shape;358;p66"/>
          <p:cNvSpPr txBox="1"/>
          <p:nvPr>
            <p:ph idx="2" type="subTitle"/>
          </p:nvPr>
        </p:nvSpPr>
        <p:spPr>
          <a:xfrm>
            <a:off x="1617018" y="958589"/>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59" name="Google Shape;359;p66"/>
          <p:cNvSpPr txBox="1"/>
          <p:nvPr>
            <p:ph idx="3" type="subTitle"/>
          </p:nvPr>
        </p:nvSpPr>
        <p:spPr>
          <a:xfrm>
            <a:off x="1617018" y="3393089"/>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60" name="Google Shape;360;p66"/>
          <p:cNvSpPr txBox="1"/>
          <p:nvPr>
            <p:ph idx="4" type="subTitle"/>
          </p:nvPr>
        </p:nvSpPr>
        <p:spPr>
          <a:xfrm>
            <a:off x="1617018" y="3655218"/>
            <a:ext cx="1649400" cy="87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61" name="Google Shape;361;p66"/>
          <p:cNvSpPr txBox="1"/>
          <p:nvPr>
            <p:ph idx="5" type="subTitle"/>
          </p:nvPr>
        </p:nvSpPr>
        <p:spPr>
          <a:xfrm>
            <a:off x="1617018" y="2047268"/>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62" name="Google Shape;362;p66"/>
          <p:cNvSpPr txBox="1"/>
          <p:nvPr>
            <p:ph idx="6" type="subTitle"/>
          </p:nvPr>
        </p:nvSpPr>
        <p:spPr>
          <a:xfrm>
            <a:off x="1617018" y="2310740"/>
            <a:ext cx="1645500" cy="87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63" name="Google Shape;363;p66"/>
          <p:cNvSpPr txBox="1"/>
          <p:nvPr>
            <p:ph type="title"/>
          </p:nvPr>
        </p:nvSpPr>
        <p:spPr>
          <a:xfrm>
            <a:off x="4571475" y="2238025"/>
            <a:ext cx="3868500" cy="657600"/>
          </a:xfrm>
          <a:prstGeom prst="rect">
            <a:avLst/>
          </a:prstGeom>
        </p:spPr>
        <p:txBody>
          <a:bodyPr anchorCtr="0" anchor="ctr" bIns="91425" lIns="91425" spcFirstLastPara="1" rIns="91425" wrap="square" tIns="91425">
            <a:noAutofit/>
          </a:bodyPr>
          <a:lstStyle>
            <a:lvl1pPr lvl="0" algn="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3">
  <p:cSld name="CUSTOM_1_1">
    <p:spTree>
      <p:nvGrpSpPr>
        <p:cNvPr id="364" name="Shape 364"/>
        <p:cNvGrpSpPr/>
        <p:nvPr/>
      </p:nvGrpSpPr>
      <p:grpSpPr>
        <a:xfrm>
          <a:off x="0" y="0"/>
          <a:ext cx="0" cy="0"/>
          <a:chOff x="0" y="0"/>
          <a:chExt cx="0" cy="0"/>
        </a:xfrm>
      </p:grpSpPr>
      <p:sp>
        <p:nvSpPr>
          <p:cNvPr id="365" name="Google Shape;365;p6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67"/>
          <p:cNvSpPr txBox="1"/>
          <p:nvPr>
            <p:ph idx="1" type="subTitle"/>
          </p:nvPr>
        </p:nvSpPr>
        <p:spPr>
          <a:xfrm>
            <a:off x="4800600" y="740624"/>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367" name="Google Shape;367;p67"/>
          <p:cNvSpPr txBox="1"/>
          <p:nvPr>
            <p:ph idx="2" type="subTitle"/>
          </p:nvPr>
        </p:nvSpPr>
        <p:spPr>
          <a:xfrm>
            <a:off x="4800600" y="1098397"/>
            <a:ext cx="3405000" cy="460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368" name="Google Shape;368;p67"/>
          <p:cNvSpPr txBox="1"/>
          <p:nvPr>
            <p:ph idx="3" type="subTitle"/>
          </p:nvPr>
        </p:nvSpPr>
        <p:spPr>
          <a:xfrm>
            <a:off x="4800600" y="3611735"/>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369" name="Google Shape;369;p67"/>
          <p:cNvSpPr txBox="1"/>
          <p:nvPr>
            <p:ph idx="4" type="subTitle"/>
          </p:nvPr>
        </p:nvSpPr>
        <p:spPr>
          <a:xfrm>
            <a:off x="4800600" y="2060915"/>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370" name="Google Shape;370;p67"/>
          <p:cNvSpPr txBox="1"/>
          <p:nvPr>
            <p:ph idx="5" type="subTitle"/>
          </p:nvPr>
        </p:nvSpPr>
        <p:spPr>
          <a:xfrm>
            <a:off x="4800600" y="1698951"/>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
        <p:nvSpPr>
          <p:cNvPr id="371" name="Google Shape;371;p67"/>
          <p:cNvSpPr txBox="1"/>
          <p:nvPr>
            <p:ph idx="6" type="subTitle"/>
          </p:nvPr>
        </p:nvSpPr>
        <p:spPr>
          <a:xfrm>
            <a:off x="4800600" y="3970871"/>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372" name="Google Shape;372;p67"/>
          <p:cNvSpPr txBox="1"/>
          <p:nvPr>
            <p:ph type="title"/>
          </p:nvPr>
        </p:nvSpPr>
        <p:spPr>
          <a:xfrm>
            <a:off x="603150" y="1892800"/>
            <a:ext cx="2044200" cy="119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3" name="Google Shape;373;p67"/>
          <p:cNvSpPr txBox="1"/>
          <p:nvPr>
            <p:ph idx="7" type="subTitle"/>
          </p:nvPr>
        </p:nvSpPr>
        <p:spPr>
          <a:xfrm>
            <a:off x="4800600" y="3020457"/>
            <a:ext cx="34017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374" name="Google Shape;374;p67"/>
          <p:cNvSpPr txBox="1"/>
          <p:nvPr>
            <p:ph idx="8" type="subTitle"/>
          </p:nvPr>
        </p:nvSpPr>
        <p:spPr>
          <a:xfrm>
            <a:off x="4800600" y="2658653"/>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dk1"/>
                </a:solidFill>
                <a:latin typeface="Bebas Neue"/>
                <a:ea typeface="Bebas Neue"/>
                <a:cs typeface="Bebas Neue"/>
                <a:sym typeface="Bebas Neue"/>
              </a:defRPr>
            </a:lvl1pPr>
            <a:lvl2pPr lvl="1">
              <a:lnSpc>
                <a:spcPct val="100000"/>
              </a:lnSpc>
              <a:spcBef>
                <a:spcPts val="0"/>
              </a:spcBef>
              <a:spcAft>
                <a:spcPts val="0"/>
              </a:spcAft>
              <a:buNone/>
              <a:defRPr sz="2000">
                <a:solidFill>
                  <a:schemeClr val="dk1"/>
                </a:solidFill>
                <a:latin typeface="Bebas Neue"/>
                <a:ea typeface="Bebas Neue"/>
                <a:cs typeface="Bebas Neue"/>
                <a:sym typeface="Bebas Neue"/>
              </a:defRPr>
            </a:lvl2pPr>
            <a:lvl3pPr lvl="2">
              <a:lnSpc>
                <a:spcPct val="100000"/>
              </a:lnSpc>
              <a:spcBef>
                <a:spcPts val="0"/>
              </a:spcBef>
              <a:spcAft>
                <a:spcPts val="0"/>
              </a:spcAft>
              <a:buNone/>
              <a:defRPr sz="2000">
                <a:solidFill>
                  <a:schemeClr val="dk1"/>
                </a:solidFill>
                <a:latin typeface="Bebas Neue"/>
                <a:ea typeface="Bebas Neue"/>
                <a:cs typeface="Bebas Neue"/>
                <a:sym typeface="Bebas Neue"/>
              </a:defRPr>
            </a:lvl3pPr>
            <a:lvl4pPr lvl="3">
              <a:lnSpc>
                <a:spcPct val="100000"/>
              </a:lnSpc>
              <a:spcBef>
                <a:spcPts val="0"/>
              </a:spcBef>
              <a:spcAft>
                <a:spcPts val="0"/>
              </a:spcAft>
              <a:buNone/>
              <a:defRPr sz="2000">
                <a:solidFill>
                  <a:schemeClr val="dk1"/>
                </a:solidFill>
                <a:latin typeface="Bebas Neue"/>
                <a:ea typeface="Bebas Neue"/>
                <a:cs typeface="Bebas Neue"/>
                <a:sym typeface="Bebas Neue"/>
              </a:defRPr>
            </a:lvl4pPr>
            <a:lvl5pPr lvl="4">
              <a:lnSpc>
                <a:spcPct val="100000"/>
              </a:lnSpc>
              <a:spcBef>
                <a:spcPts val="0"/>
              </a:spcBef>
              <a:spcAft>
                <a:spcPts val="0"/>
              </a:spcAft>
              <a:buNone/>
              <a:defRPr sz="2000">
                <a:solidFill>
                  <a:schemeClr val="dk1"/>
                </a:solidFill>
                <a:latin typeface="Bebas Neue"/>
                <a:ea typeface="Bebas Neue"/>
                <a:cs typeface="Bebas Neue"/>
                <a:sym typeface="Bebas Neue"/>
              </a:defRPr>
            </a:lvl5pPr>
            <a:lvl6pPr lvl="5">
              <a:lnSpc>
                <a:spcPct val="100000"/>
              </a:lnSpc>
              <a:spcBef>
                <a:spcPts val="0"/>
              </a:spcBef>
              <a:spcAft>
                <a:spcPts val="0"/>
              </a:spcAft>
              <a:buNone/>
              <a:defRPr sz="2000">
                <a:solidFill>
                  <a:schemeClr val="dk1"/>
                </a:solidFill>
                <a:latin typeface="Bebas Neue"/>
                <a:ea typeface="Bebas Neue"/>
                <a:cs typeface="Bebas Neue"/>
                <a:sym typeface="Bebas Neue"/>
              </a:defRPr>
            </a:lvl6pPr>
            <a:lvl7pPr lvl="6">
              <a:lnSpc>
                <a:spcPct val="100000"/>
              </a:lnSpc>
              <a:spcBef>
                <a:spcPts val="0"/>
              </a:spcBef>
              <a:spcAft>
                <a:spcPts val="0"/>
              </a:spcAft>
              <a:buNone/>
              <a:defRPr sz="2000">
                <a:solidFill>
                  <a:schemeClr val="dk1"/>
                </a:solidFill>
                <a:latin typeface="Bebas Neue"/>
                <a:ea typeface="Bebas Neue"/>
                <a:cs typeface="Bebas Neue"/>
                <a:sym typeface="Bebas Neue"/>
              </a:defRPr>
            </a:lvl7pPr>
            <a:lvl8pPr lvl="7">
              <a:lnSpc>
                <a:spcPct val="100000"/>
              </a:lnSpc>
              <a:spcBef>
                <a:spcPts val="0"/>
              </a:spcBef>
              <a:spcAft>
                <a:spcPts val="0"/>
              </a:spcAft>
              <a:buNone/>
              <a:defRPr sz="2000">
                <a:solidFill>
                  <a:schemeClr val="dk1"/>
                </a:solidFill>
                <a:latin typeface="Bebas Neue"/>
                <a:ea typeface="Bebas Neue"/>
                <a:cs typeface="Bebas Neue"/>
                <a:sym typeface="Bebas Neue"/>
              </a:defRPr>
            </a:lvl8pPr>
            <a:lvl9pPr lvl="8">
              <a:lnSpc>
                <a:spcPct val="100000"/>
              </a:lnSpc>
              <a:spcBef>
                <a:spcPts val="0"/>
              </a:spcBef>
              <a:spcAft>
                <a:spcPts val="0"/>
              </a:spcAft>
              <a:buNone/>
              <a:defRPr sz="20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4">
  <p:cSld name="CUSTOM_1_1_2">
    <p:spTree>
      <p:nvGrpSpPr>
        <p:cNvPr id="375" name="Shape 375"/>
        <p:cNvGrpSpPr/>
        <p:nvPr/>
      </p:nvGrpSpPr>
      <p:grpSpPr>
        <a:xfrm>
          <a:off x="0" y="0"/>
          <a:ext cx="0" cy="0"/>
          <a:chOff x="0" y="0"/>
          <a:chExt cx="0" cy="0"/>
        </a:xfrm>
      </p:grpSpPr>
      <p:sp>
        <p:nvSpPr>
          <p:cNvPr id="376" name="Google Shape;376;p6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68"/>
          <p:cNvSpPr txBox="1"/>
          <p:nvPr>
            <p:ph idx="1" type="subTitle"/>
          </p:nvPr>
        </p:nvSpPr>
        <p:spPr>
          <a:xfrm>
            <a:off x="1440172" y="1904975"/>
            <a:ext cx="1464000" cy="2196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378" name="Google Shape;378;p68"/>
          <p:cNvSpPr txBox="1"/>
          <p:nvPr>
            <p:ph idx="2" type="subTitle"/>
          </p:nvPr>
        </p:nvSpPr>
        <p:spPr>
          <a:xfrm>
            <a:off x="713225" y="2262750"/>
            <a:ext cx="2191200" cy="4602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lt1"/>
                </a:solidFill>
              </a:defRPr>
            </a:lvl2pPr>
            <a:lvl3pPr lvl="2" algn="r">
              <a:lnSpc>
                <a:spcPct val="100000"/>
              </a:lnSpc>
              <a:spcBef>
                <a:spcPts val="0"/>
              </a:spcBef>
              <a:spcAft>
                <a:spcPts val="0"/>
              </a:spcAft>
              <a:buNone/>
              <a:defRPr sz="1400">
                <a:solidFill>
                  <a:schemeClr val="lt1"/>
                </a:solidFill>
              </a:defRPr>
            </a:lvl3pPr>
            <a:lvl4pPr lvl="3" algn="r">
              <a:lnSpc>
                <a:spcPct val="100000"/>
              </a:lnSpc>
              <a:spcBef>
                <a:spcPts val="0"/>
              </a:spcBef>
              <a:spcAft>
                <a:spcPts val="0"/>
              </a:spcAft>
              <a:buNone/>
              <a:defRPr sz="1400">
                <a:solidFill>
                  <a:schemeClr val="lt1"/>
                </a:solidFill>
              </a:defRPr>
            </a:lvl4pPr>
            <a:lvl5pPr lvl="4" algn="r">
              <a:lnSpc>
                <a:spcPct val="100000"/>
              </a:lnSpc>
              <a:spcBef>
                <a:spcPts val="0"/>
              </a:spcBef>
              <a:spcAft>
                <a:spcPts val="0"/>
              </a:spcAft>
              <a:buNone/>
              <a:defRPr sz="1400">
                <a:solidFill>
                  <a:schemeClr val="lt1"/>
                </a:solidFill>
              </a:defRPr>
            </a:lvl5pPr>
            <a:lvl6pPr lvl="5" algn="r">
              <a:lnSpc>
                <a:spcPct val="100000"/>
              </a:lnSpc>
              <a:spcBef>
                <a:spcPts val="0"/>
              </a:spcBef>
              <a:spcAft>
                <a:spcPts val="0"/>
              </a:spcAft>
              <a:buNone/>
              <a:defRPr sz="1400">
                <a:solidFill>
                  <a:schemeClr val="lt1"/>
                </a:solidFill>
              </a:defRPr>
            </a:lvl6pPr>
            <a:lvl7pPr lvl="6" algn="r">
              <a:lnSpc>
                <a:spcPct val="100000"/>
              </a:lnSpc>
              <a:spcBef>
                <a:spcPts val="0"/>
              </a:spcBef>
              <a:spcAft>
                <a:spcPts val="0"/>
              </a:spcAft>
              <a:buNone/>
              <a:defRPr sz="1400">
                <a:solidFill>
                  <a:schemeClr val="lt1"/>
                </a:solidFill>
              </a:defRPr>
            </a:lvl7pPr>
            <a:lvl8pPr lvl="7" algn="r">
              <a:lnSpc>
                <a:spcPct val="100000"/>
              </a:lnSpc>
              <a:spcBef>
                <a:spcPts val="0"/>
              </a:spcBef>
              <a:spcAft>
                <a:spcPts val="0"/>
              </a:spcAft>
              <a:buNone/>
              <a:defRPr sz="1400">
                <a:solidFill>
                  <a:schemeClr val="lt1"/>
                </a:solidFill>
              </a:defRPr>
            </a:lvl8pPr>
            <a:lvl9pPr lvl="8" algn="r">
              <a:lnSpc>
                <a:spcPct val="100000"/>
              </a:lnSpc>
              <a:spcBef>
                <a:spcPts val="0"/>
              </a:spcBef>
              <a:spcAft>
                <a:spcPts val="0"/>
              </a:spcAft>
              <a:buNone/>
              <a:defRPr sz="1400">
                <a:solidFill>
                  <a:schemeClr val="lt1"/>
                </a:solidFill>
              </a:defRPr>
            </a:lvl9pPr>
          </a:lstStyle>
          <a:p/>
        </p:txBody>
      </p:sp>
      <p:sp>
        <p:nvSpPr>
          <p:cNvPr id="379" name="Google Shape;379;p68"/>
          <p:cNvSpPr txBox="1"/>
          <p:nvPr>
            <p:ph idx="3" type="subTitle"/>
          </p:nvPr>
        </p:nvSpPr>
        <p:spPr>
          <a:xfrm>
            <a:off x="6220767" y="3388835"/>
            <a:ext cx="1627500" cy="219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380" name="Google Shape;380;p68"/>
          <p:cNvSpPr txBox="1"/>
          <p:nvPr>
            <p:ph idx="4" type="subTitle"/>
          </p:nvPr>
        </p:nvSpPr>
        <p:spPr>
          <a:xfrm>
            <a:off x="6220767" y="2266940"/>
            <a:ext cx="21945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81" name="Google Shape;381;p68"/>
          <p:cNvSpPr txBox="1"/>
          <p:nvPr>
            <p:ph idx="5" type="subTitle"/>
          </p:nvPr>
        </p:nvSpPr>
        <p:spPr>
          <a:xfrm>
            <a:off x="6220767" y="1904976"/>
            <a:ext cx="1629000" cy="2223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
        <p:nvSpPr>
          <p:cNvPr id="382" name="Google Shape;382;p68"/>
          <p:cNvSpPr txBox="1"/>
          <p:nvPr>
            <p:ph idx="6" type="subTitle"/>
          </p:nvPr>
        </p:nvSpPr>
        <p:spPr>
          <a:xfrm>
            <a:off x="6220767" y="3747971"/>
            <a:ext cx="2194500" cy="4572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383" name="Google Shape;383;p68"/>
          <p:cNvSpPr txBox="1"/>
          <p:nvPr>
            <p:ph type="title"/>
          </p:nvPr>
        </p:nvSpPr>
        <p:spPr>
          <a:xfrm>
            <a:off x="1928825" y="377276"/>
            <a:ext cx="5286300" cy="704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84" name="Google Shape;384;p68"/>
          <p:cNvSpPr txBox="1"/>
          <p:nvPr>
            <p:ph idx="7" type="subTitle"/>
          </p:nvPr>
        </p:nvSpPr>
        <p:spPr>
          <a:xfrm>
            <a:off x="715348" y="3751475"/>
            <a:ext cx="2188500" cy="457200"/>
          </a:xfrm>
          <a:prstGeom prst="rect">
            <a:avLst/>
          </a:prstGeom>
        </p:spPr>
        <p:txBody>
          <a:bodyPr anchorCtr="0" anchor="b" bIns="91425" lIns="91425" spcFirstLastPara="1" rIns="91425" wrap="square" tIns="91425">
            <a:noAutofit/>
          </a:bodyPr>
          <a:lstStyle>
            <a:lvl1pPr lvl="0" algn="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lt1"/>
                </a:solidFill>
              </a:defRPr>
            </a:lvl2pPr>
            <a:lvl3pPr lvl="2" algn="r">
              <a:lnSpc>
                <a:spcPct val="100000"/>
              </a:lnSpc>
              <a:spcBef>
                <a:spcPts val="0"/>
              </a:spcBef>
              <a:spcAft>
                <a:spcPts val="0"/>
              </a:spcAft>
              <a:buNone/>
              <a:defRPr sz="1400">
                <a:solidFill>
                  <a:schemeClr val="lt1"/>
                </a:solidFill>
              </a:defRPr>
            </a:lvl3pPr>
            <a:lvl4pPr lvl="3" algn="r">
              <a:lnSpc>
                <a:spcPct val="100000"/>
              </a:lnSpc>
              <a:spcBef>
                <a:spcPts val="0"/>
              </a:spcBef>
              <a:spcAft>
                <a:spcPts val="0"/>
              </a:spcAft>
              <a:buNone/>
              <a:defRPr sz="1400">
                <a:solidFill>
                  <a:schemeClr val="lt1"/>
                </a:solidFill>
              </a:defRPr>
            </a:lvl4pPr>
            <a:lvl5pPr lvl="4" algn="r">
              <a:lnSpc>
                <a:spcPct val="100000"/>
              </a:lnSpc>
              <a:spcBef>
                <a:spcPts val="0"/>
              </a:spcBef>
              <a:spcAft>
                <a:spcPts val="0"/>
              </a:spcAft>
              <a:buNone/>
              <a:defRPr sz="1400">
                <a:solidFill>
                  <a:schemeClr val="lt1"/>
                </a:solidFill>
              </a:defRPr>
            </a:lvl5pPr>
            <a:lvl6pPr lvl="5" algn="r">
              <a:lnSpc>
                <a:spcPct val="100000"/>
              </a:lnSpc>
              <a:spcBef>
                <a:spcPts val="0"/>
              </a:spcBef>
              <a:spcAft>
                <a:spcPts val="0"/>
              </a:spcAft>
              <a:buNone/>
              <a:defRPr sz="1400">
                <a:solidFill>
                  <a:schemeClr val="lt1"/>
                </a:solidFill>
              </a:defRPr>
            </a:lvl6pPr>
            <a:lvl7pPr lvl="6" algn="r">
              <a:lnSpc>
                <a:spcPct val="100000"/>
              </a:lnSpc>
              <a:spcBef>
                <a:spcPts val="0"/>
              </a:spcBef>
              <a:spcAft>
                <a:spcPts val="0"/>
              </a:spcAft>
              <a:buNone/>
              <a:defRPr sz="1400">
                <a:solidFill>
                  <a:schemeClr val="lt1"/>
                </a:solidFill>
              </a:defRPr>
            </a:lvl7pPr>
            <a:lvl8pPr lvl="7" algn="r">
              <a:lnSpc>
                <a:spcPct val="100000"/>
              </a:lnSpc>
              <a:spcBef>
                <a:spcPts val="0"/>
              </a:spcBef>
              <a:spcAft>
                <a:spcPts val="0"/>
              </a:spcAft>
              <a:buNone/>
              <a:defRPr sz="1400">
                <a:solidFill>
                  <a:schemeClr val="lt1"/>
                </a:solidFill>
              </a:defRPr>
            </a:lvl8pPr>
            <a:lvl9pPr lvl="8" algn="r">
              <a:lnSpc>
                <a:spcPct val="100000"/>
              </a:lnSpc>
              <a:spcBef>
                <a:spcPts val="0"/>
              </a:spcBef>
              <a:spcAft>
                <a:spcPts val="0"/>
              </a:spcAft>
              <a:buNone/>
              <a:defRPr sz="1400">
                <a:solidFill>
                  <a:schemeClr val="lt1"/>
                </a:solidFill>
              </a:defRPr>
            </a:lvl9pPr>
          </a:lstStyle>
          <a:p/>
        </p:txBody>
      </p:sp>
      <p:sp>
        <p:nvSpPr>
          <p:cNvPr id="385" name="Google Shape;385;p68"/>
          <p:cNvSpPr txBox="1"/>
          <p:nvPr>
            <p:ph idx="8" type="subTitle"/>
          </p:nvPr>
        </p:nvSpPr>
        <p:spPr>
          <a:xfrm>
            <a:off x="1438823" y="3389675"/>
            <a:ext cx="1465500" cy="2223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0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sz="20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sz="20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sz="20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sz="20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sz="20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sz="20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sz="20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sz="2000">
                <a:solidFill>
                  <a:schemeClr val="lt1"/>
                </a:solidFill>
                <a:latin typeface="Bebas Neue"/>
                <a:ea typeface="Bebas Neue"/>
                <a:cs typeface="Bebas Neue"/>
                <a:sym typeface="Bebas Neu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_1_1">
    <p:spTree>
      <p:nvGrpSpPr>
        <p:cNvPr id="386" name="Shape 386"/>
        <p:cNvGrpSpPr/>
        <p:nvPr/>
      </p:nvGrpSpPr>
      <p:grpSpPr>
        <a:xfrm>
          <a:off x="0" y="0"/>
          <a:ext cx="0" cy="0"/>
          <a:chOff x="0" y="0"/>
          <a:chExt cx="0" cy="0"/>
        </a:xfrm>
      </p:grpSpPr>
      <p:sp>
        <p:nvSpPr>
          <p:cNvPr id="387" name="Google Shape;387;p69"/>
          <p:cNvSpPr/>
          <p:nvPr/>
        </p:nvSpPr>
        <p:spPr>
          <a:xfrm>
            <a:off x="0" y="2571750"/>
            <a:ext cx="9144000" cy="257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88" name="Google Shape;388;p69"/>
          <p:cNvSpPr txBox="1"/>
          <p:nvPr>
            <p:ph idx="1" type="subTitle"/>
          </p:nvPr>
        </p:nvSpPr>
        <p:spPr>
          <a:xfrm>
            <a:off x="3878479" y="3404434"/>
            <a:ext cx="13806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89" name="Google Shape;389;p69"/>
          <p:cNvSpPr txBox="1"/>
          <p:nvPr>
            <p:ph idx="2" type="subTitle"/>
          </p:nvPr>
        </p:nvSpPr>
        <p:spPr>
          <a:xfrm>
            <a:off x="3718125"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390" name="Google Shape;390;p69"/>
          <p:cNvSpPr txBox="1"/>
          <p:nvPr>
            <p:ph idx="3" type="subTitle"/>
          </p:nvPr>
        </p:nvSpPr>
        <p:spPr>
          <a:xfrm>
            <a:off x="1160379" y="340443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91" name="Google Shape;391;p69"/>
          <p:cNvSpPr txBox="1"/>
          <p:nvPr>
            <p:ph idx="4" type="subTitle"/>
          </p:nvPr>
        </p:nvSpPr>
        <p:spPr>
          <a:xfrm>
            <a:off x="6443575"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392" name="Google Shape;392;p69"/>
          <p:cNvSpPr txBox="1"/>
          <p:nvPr>
            <p:ph idx="5" type="subTitle"/>
          </p:nvPr>
        </p:nvSpPr>
        <p:spPr>
          <a:xfrm>
            <a:off x="6607154" y="3403984"/>
            <a:ext cx="1380600" cy="310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393" name="Google Shape;393;p69"/>
          <p:cNvSpPr txBox="1"/>
          <p:nvPr>
            <p:ph idx="6" type="subTitle"/>
          </p:nvPr>
        </p:nvSpPr>
        <p:spPr>
          <a:xfrm>
            <a:off x="999200" y="3707075"/>
            <a:ext cx="1701300" cy="914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394" name="Google Shape;394;p69"/>
          <p:cNvSpPr txBox="1"/>
          <p:nvPr>
            <p:ph type="title"/>
          </p:nvPr>
        </p:nvSpPr>
        <p:spPr>
          <a:xfrm>
            <a:off x="1092825" y="316735"/>
            <a:ext cx="6951900" cy="6615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5" name="Google Shape;395;p6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6" name="Google Shape;396;p69"/>
          <p:cNvGrpSpPr/>
          <p:nvPr/>
        </p:nvGrpSpPr>
        <p:grpSpPr>
          <a:xfrm>
            <a:off x="101550" y="2571913"/>
            <a:ext cx="8941926" cy="2465867"/>
            <a:chOff x="101550" y="4001975"/>
            <a:chExt cx="8941926" cy="1035600"/>
          </a:xfrm>
        </p:grpSpPr>
        <p:cxnSp>
          <p:nvCxnSpPr>
            <p:cNvPr id="397" name="Google Shape;397;p69"/>
            <p:cNvCxnSpPr/>
            <p:nvPr/>
          </p:nvCxnSpPr>
          <p:spPr>
            <a:xfrm>
              <a:off x="102576" y="5037402"/>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398" name="Google Shape;398;p69"/>
            <p:cNvCxnSpPr/>
            <p:nvPr/>
          </p:nvCxnSpPr>
          <p:spPr>
            <a:xfrm>
              <a:off x="9042449" y="4001975"/>
              <a:ext cx="0" cy="1035600"/>
            </a:xfrm>
            <a:prstGeom prst="straightConnector1">
              <a:avLst/>
            </a:prstGeom>
            <a:noFill/>
            <a:ln cap="flat" cmpd="sng" w="19050">
              <a:solidFill>
                <a:schemeClr val="lt1"/>
              </a:solidFill>
              <a:prstDash val="solid"/>
              <a:round/>
              <a:headEnd len="med" w="med" type="none"/>
              <a:tailEnd len="med" w="med" type="none"/>
            </a:ln>
          </p:spPr>
        </p:cxnSp>
        <p:cxnSp>
          <p:nvCxnSpPr>
            <p:cNvPr id="399" name="Google Shape;399;p69"/>
            <p:cNvCxnSpPr/>
            <p:nvPr/>
          </p:nvCxnSpPr>
          <p:spPr>
            <a:xfrm>
              <a:off x="101550" y="4001975"/>
              <a:ext cx="0" cy="1035600"/>
            </a:xfrm>
            <a:prstGeom prst="straightConnector1">
              <a:avLst/>
            </a:prstGeom>
            <a:noFill/>
            <a:ln cap="flat" cmpd="sng" w="19050">
              <a:solidFill>
                <a:schemeClr val="lt1"/>
              </a:solidFill>
              <a:prstDash val="solid"/>
              <a:round/>
              <a:headEnd len="med" w="med" type="none"/>
              <a:tailEnd len="med" w="med" type="none"/>
            </a:ln>
          </p:spPr>
        </p:cxn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1_1_1_1">
    <p:spTree>
      <p:nvGrpSpPr>
        <p:cNvPr id="400" name="Shape 400"/>
        <p:cNvGrpSpPr/>
        <p:nvPr/>
      </p:nvGrpSpPr>
      <p:grpSpPr>
        <a:xfrm>
          <a:off x="0" y="0"/>
          <a:ext cx="0" cy="0"/>
          <a:chOff x="0" y="0"/>
          <a:chExt cx="0" cy="0"/>
        </a:xfrm>
      </p:grpSpPr>
      <p:sp>
        <p:nvSpPr>
          <p:cNvPr id="401" name="Google Shape;401;p70"/>
          <p:cNvSpPr txBox="1"/>
          <p:nvPr>
            <p:ph idx="1" type="subTitle"/>
          </p:nvPr>
        </p:nvSpPr>
        <p:spPr>
          <a:xfrm>
            <a:off x="4371899" y="2231747"/>
            <a:ext cx="13806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02" name="Google Shape;402;p70"/>
          <p:cNvSpPr txBox="1"/>
          <p:nvPr>
            <p:ph idx="2" type="subTitle"/>
          </p:nvPr>
        </p:nvSpPr>
        <p:spPr>
          <a:xfrm>
            <a:off x="4240062" y="2534400"/>
            <a:ext cx="14940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403" name="Google Shape;403;p70"/>
          <p:cNvSpPr txBox="1"/>
          <p:nvPr>
            <p:ph idx="3" type="subTitle"/>
          </p:nvPr>
        </p:nvSpPr>
        <p:spPr>
          <a:xfrm>
            <a:off x="6878236" y="983309"/>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04" name="Google Shape;404;p70"/>
          <p:cNvSpPr txBox="1"/>
          <p:nvPr>
            <p:ph idx="4" type="subTitle"/>
          </p:nvPr>
        </p:nvSpPr>
        <p:spPr>
          <a:xfrm>
            <a:off x="6878238" y="3783300"/>
            <a:ext cx="14940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405" name="Google Shape;405;p70"/>
          <p:cNvSpPr txBox="1"/>
          <p:nvPr>
            <p:ph idx="5" type="subTitle"/>
          </p:nvPr>
        </p:nvSpPr>
        <p:spPr>
          <a:xfrm>
            <a:off x="6878236" y="3480209"/>
            <a:ext cx="1380600" cy="3108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06" name="Google Shape;406;p70"/>
          <p:cNvSpPr txBox="1"/>
          <p:nvPr>
            <p:ph idx="6" type="subTitle"/>
          </p:nvPr>
        </p:nvSpPr>
        <p:spPr>
          <a:xfrm>
            <a:off x="6878237" y="1285950"/>
            <a:ext cx="14940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407" name="Google Shape;407;p70"/>
          <p:cNvSpPr txBox="1"/>
          <p:nvPr>
            <p:ph type="title"/>
          </p:nvPr>
        </p:nvSpPr>
        <p:spPr>
          <a:xfrm>
            <a:off x="713225" y="316725"/>
            <a:ext cx="2457300" cy="1631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8" name="Google Shape;408;p7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5">
  <p:cSld name="CUSTOM_2">
    <p:spTree>
      <p:nvGrpSpPr>
        <p:cNvPr id="409" name="Shape 409"/>
        <p:cNvGrpSpPr/>
        <p:nvPr/>
      </p:nvGrpSpPr>
      <p:grpSpPr>
        <a:xfrm>
          <a:off x="0" y="0"/>
          <a:ext cx="0" cy="0"/>
          <a:chOff x="0" y="0"/>
          <a:chExt cx="0" cy="0"/>
        </a:xfrm>
      </p:grpSpPr>
      <p:sp>
        <p:nvSpPr>
          <p:cNvPr id="410" name="Google Shape;410;p71"/>
          <p:cNvSpPr txBox="1"/>
          <p:nvPr>
            <p:ph idx="1" type="subTitle"/>
          </p:nvPr>
        </p:nvSpPr>
        <p:spPr>
          <a:xfrm>
            <a:off x="1097425" y="1419650"/>
            <a:ext cx="1378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11" name="Google Shape;411;p71"/>
          <p:cNvSpPr txBox="1"/>
          <p:nvPr>
            <p:ph idx="2" type="subTitle"/>
          </p:nvPr>
        </p:nvSpPr>
        <p:spPr>
          <a:xfrm>
            <a:off x="491125" y="1770605"/>
            <a:ext cx="19851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412" name="Google Shape;412;p71"/>
          <p:cNvSpPr txBox="1"/>
          <p:nvPr>
            <p:ph idx="3" type="subTitle"/>
          </p:nvPr>
        </p:nvSpPr>
        <p:spPr>
          <a:xfrm>
            <a:off x="1097425" y="2669875"/>
            <a:ext cx="1378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13" name="Google Shape;413;p71"/>
          <p:cNvSpPr txBox="1"/>
          <p:nvPr>
            <p:ph idx="4" type="subTitle"/>
          </p:nvPr>
        </p:nvSpPr>
        <p:spPr>
          <a:xfrm>
            <a:off x="492025" y="3022471"/>
            <a:ext cx="19842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defRPr>
            </a:lvl2pPr>
            <a:lvl3pPr lvl="2" algn="r">
              <a:lnSpc>
                <a:spcPct val="100000"/>
              </a:lnSpc>
              <a:spcBef>
                <a:spcPts val="0"/>
              </a:spcBef>
              <a:spcAft>
                <a:spcPts val="0"/>
              </a:spcAft>
              <a:buNone/>
              <a:defRPr sz="1400">
                <a:solidFill>
                  <a:schemeClr val="dk1"/>
                </a:solidFill>
              </a:defRPr>
            </a:lvl3pPr>
            <a:lvl4pPr lvl="3" algn="r">
              <a:lnSpc>
                <a:spcPct val="100000"/>
              </a:lnSpc>
              <a:spcBef>
                <a:spcPts val="0"/>
              </a:spcBef>
              <a:spcAft>
                <a:spcPts val="0"/>
              </a:spcAft>
              <a:buNone/>
              <a:defRPr sz="1400">
                <a:solidFill>
                  <a:schemeClr val="dk1"/>
                </a:solidFill>
              </a:defRPr>
            </a:lvl4pPr>
            <a:lvl5pPr lvl="4" algn="r">
              <a:lnSpc>
                <a:spcPct val="100000"/>
              </a:lnSpc>
              <a:spcBef>
                <a:spcPts val="0"/>
              </a:spcBef>
              <a:spcAft>
                <a:spcPts val="0"/>
              </a:spcAft>
              <a:buNone/>
              <a:defRPr sz="1400">
                <a:solidFill>
                  <a:schemeClr val="dk1"/>
                </a:solidFill>
              </a:defRPr>
            </a:lvl5pPr>
            <a:lvl6pPr lvl="5" algn="r">
              <a:lnSpc>
                <a:spcPct val="100000"/>
              </a:lnSpc>
              <a:spcBef>
                <a:spcPts val="0"/>
              </a:spcBef>
              <a:spcAft>
                <a:spcPts val="0"/>
              </a:spcAft>
              <a:buNone/>
              <a:defRPr sz="1400">
                <a:solidFill>
                  <a:schemeClr val="dk1"/>
                </a:solidFill>
              </a:defRPr>
            </a:lvl6pPr>
            <a:lvl7pPr lvl="6" algn="r">
              <a:lnSpc>
                <a:spcPct val="100000"/>
              </a:lnSpc>
              <a:spcBef>
                <a:spcPts val="0"/>
              </a:spcBef>
              <a:spcAft>
                <a:spcPts val="0"/>
              </a:spcAft>
              <a:buNone/>
              <a:defRPr sz="1400">
                <a:solidFill>
                  <a:schemeClr val="dk1"/>
                </a:solidFill>
              </a:defRPr>
            </a:lvl7pPr>
            <a:lvl8pPr lvl="7" algn="r">
              <a:lnSpc>
                <a:spcPct val="100000"/>
              </a:lnSpc>
              <a:spcBef>
                <a:spcPts val="0"/>
              </a:spcBef>
              <a:spcAft>
                <a:spcPts val="0"/>
              </a:spcAft>
              <a:buNone/>
              <a:defRPr sz="1400">
                <a:solidFill>
                  <a:schemeClr val="dk1"/>
                </a:solidFill>
              </a:defRPr>
            </a:lvl8pPr>
            <a:lvl9pPr lvl="8" algn="r">
              <a:lnSpc>
                <a:spcPct val="100000"/>
              </a:lnSpc>
              <a:spcBef>
                <a:spcPts val="0"/>
              </a:spcBef>
              <a:spcAft>
                <a:spcPts val="0"/>
              </a:spcAft>
              <a:buNone/>
              <a:defRPr sz="1400">
                <a:solidFill>
                  <a:schemeClr val="dk1"/>
                </a:solidFill>
              </a:defRPr>
            </a:lvl9pPr>
          </a:lstStyle>
          <a:p/>
        </p:txBody>
      </p:sp>
      <p:sp>
        <p:nvSpPr>
          <p:cNvPr id="414" name="Google Shape;414;p71"/>
          <p:cNvSpPr txBox="1"/>
          <p:nvPr>
            <p:ph idx="5" type="subTitle"/>
          </p:nvPr>
        </p:nvSpPr>
        <p:spPr>
          <a:xfrm>
            <a:off x="6688052" y="1419650"/>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15" name="Google Shape;415;p71"/>
          <p:cNvSpPr txBox="1"/>
          <p:nvPr>
            <p:ph idx="6" type="subTitle"/>
          </p:nvPr>
        </p:nvSpPr>
        <p:spPr>
          <a:xfrm>
            <a:off x="6688052" y="1767956"/>
            <a:ext cx="19851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416" name="Google Shape;416;p71"/>
          <p:cNvSpPr txBox="1"/>
          <p:nvPr>
            <p:ph idx="7" type="subTitle"/>
          </p:nvPr>
        </p:nvSpPr>
        <p:spPr>
          <a:xfrm>
            <a:off x="6668083" y="2667313"/>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17" name="Google Shape;417;p71"/>
          <p:cNvSpPr txBox="1"/>
          <p:nvPr>
            <p:ph idx="8" type="subTitle"/>
          </p:nvPr>
        </p:nvSpPr>
        <p:spPr>
          <a:xfrm>
            <a:off x="6668083" y="3023302"/>
            <a:ext cx="19842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418" name="Google Shape;418;p71"/>
          <p:cNvSpPr txBox="1"/>
          <p:nvPr>
            <p:ph type="title"/>
          </p:nvPr>
        </p:nvSpPr>
        <p:spPr>
          <a:xfrm>
            <a:off x="2680670" y="442691"/>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19" name="Google Shape;419;p7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6">
  <p:cSld name="CUSTOM_2_3">
    <p:spTree>
      <p:nvGrpSpPr>
        <p:cNvPr id="420" name="Shape 420"/>
        <p:cNvGrpSpPr/>
        <p:nvPr/>
      </p:nvGrpSpPr>
      <p:grpSpPr>
        <a:xfrm>
          <a:off x="0" y="0"/>
          <a:ext cx="0" cy="0"/>
          <a:chOff x="0" y="0"/>
          <a:chExt cx="0" cy="0"/>
        </a:xfrm>
      </p:grpSpPr>
      <p:sp>
        <p:nvSpPr>
          <p:cNvPr id="421" name="Google Shape;421;p72"/>
          <p:cNvSpPr/>
          <p:nvPr/>
        </p:nvSpPr>
        <p:spPr>
          <a:xfrm rot="-5400000">
            <a:off x="5197775" y="524950"/>
            <a:ext cx="3474300" cy="4593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22" name="Google Shape;422;p72"/>
          <p:cNvSpPr txBox="1"/>
          <p:nvPr>
            <p:ph idx="1" type="subTitle"/>
          </p:nvPr>
        </p:nvSpPr>
        <p:spPr>
          <a:xfrm>
            <a:off x="5374550" y="304927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23" name="Google Shape;423;p72"/>
          <p:cNvSpPr txBox="1"/>
          <p:nvPr>
            <p:ph idx="2" type="subTitle"/>
          </p:nvPr>
        </p:nvSpPr>
        <p:spPr>
          <a:xfrm>
            <a:off x="5096250" y="3419674"/>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24" name="Google Shape;424;p72"/>
          <p:cNvSpPr txBox="1"/>
          <p:nvPr>
            <p:ph idx="3" type="subTitle"/>
          </p:nvPr>
        </p:nvSpPr>
        <p:spPr>
          <a:xfrm>
            <a:off x="7070388" y="304927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25" name="Google Shape;425;p72"/>
          <p:cNvSpPr txBox="1"/>
          <p:nvPr>
            <p:ph idx="4" type="subTitle"/>
          </p:nvPr>
        </p:nvSpPr>
        <p:spPr>
          <a:xfrm>
            <a:off x="6781652" y="3401875"/>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26" name="Google Shape;426;p72"/>
          <p:cNvSpPr txBox="1"/>
          <p:nvPr>
            <p:ph idx="5" type="subTitle"/>
          </p:nvPr>
        </p:nvSpPr>
        <p:spPr>
          <a:xfrm>
            <a:off x="7085058" y="1694435"/>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27" name="Google Shape;427;p72"/>
          <p:cNvSpPr txBox="1"/>
          <p:nvPr>
            <p:ph idx="6" type="subTitle"/>
          </p:nvPr>
        </p:nvSpPr>
        <p:spPr>
          <a:xfrm>
            <a:off x="5096252" y="2064834"/>
            <a:ext cx="15363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28" name="Google Shape;428;p72"/>
          <p:cNvSpPr txBox="1"/>
          <p:nvPr>
            <p:ph idx="7" type="subTitle"/>
          </p:nvPr>
        </p:nvSpPr>
        <p:spPr>
          <a:xfrm>
            <a:off x="5387408" y="1694424"/>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29" name="Google Shape;429;p72"/>
          <p:cNvSpPr txBox="1"/>
          <p:nvPr>
            <p:ph idx="8" type="subTitle"/>
          </p:nvPr>
        </p:nvSpPr>
        <p:spPr>
          <a:xfrm>
            <a:off x="6794721" y="2064830"/>
            <a:ext cx="1532100" cy="646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30" name="Google Shape;430;p72"/>
          <p:cNvSpPr txBox="1"/>
          <p:nvPr>
            <p:ph type="title"/>
          </p:nvPr>
        </p:nvSpPr>
        <p:spPr>
          <a:xfrm>
            <a:off x="725525" y="442700"/>
            <a:ext cx="28326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31" name="Google Shape;431;p7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2" name="Google Shape;432;p72"/>
          <p:cNvCxnSpPr/>
          <p:nvPr/>
        </p:nvCxnSpPr>
        <p:spPr>
          <a:xfrm>
            <a:off x="9045300" y="1089550"/>
            <a:ext cx="0" cy="34698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7">
  <p:cSld name="CUSTOM_2_1">
    <p:spTree>
      <p:nvGrpSpPr>
        <p:cNvPr id="433" name="Shape 433"/>
        <p:cNvGrpSpPr/>
        <p:nvPr/>
      </p:nvGrpSpPr>
      <p:grpSpPr>
        <a:xfrm>
          <a:off x="0" y="0"/>
          <a:ext cx="0" cy="0"/>
          <a:chOff x="0" y="0"/>
          <a:chExt cx="0" cy="0"/>
        </a:xfrm>
      </p:grpSpPr>
      <p:sp>
        <p:nvSpPr>
          <p:cNvPr id="434" name="Google Shape;434;p73"/>
          <p:cNvSpPr txBox="1"/>
          <p:nvPr>
            <p:ph idx="1" type="subTitle"/>
          </p:nvPr>
        </p:nvSpPr>
        <p:spPr>
          <a:xfrm>
            <a:off x="3892017" y="1621113"/>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35" name="Google Shape;435;p73"/>
          <p:cNvSpPr txBox="1"/>
          <p:nvPr>
            <p:ph idx="2" type="subTitle"/>
          </p:nvPr>
        </p:nvSpPr>
        <p:spPr>
          <a:xfrm>
            <a:off x="669289" y="1492789"/>
            <a:ext cx="17631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dk1"/>
                </a:solidFill>
              </a:defRPr>
            </a:lvl2pPr>
            <a:lvl3pPr lvl="2" algn="r">
              <a:lnSpc>
                <a:spcPct val="100000"/>
              </a:lnSpc>
              <a:spcBef>
                <a:spcPts val="0"/>
              </a:spcBef>
              <a:spcAft>
                <a:spcPts val="0"/>
              </a:spcAft>
              <a:buNone/>
              <a:defRPr sz="1500">
                <a:solidFill>
                  <a:schemeClr val="dk1"/>
                </a:solidFill>
              </a:defRPr>
            </a:lvl3pPr>
            <a:lvl4pPr lvl="3" algn="r">
              <a:lnSpc>
                <a:spcPct val="100000"/>
              </a:lnSpc>
              <a:spcBef>
                <a:spcPts val="0"/>
              </a:spcBef>
              <a:spcAft>
                <a:spcPts val="0"/>
              </a:spcAft>
              <a:buNone/>
              <a:defRPr sz="1500">
                <a:solidFill>
                  <a:schemeClr val="dk1"/>
                </a:solidFill>
              </a:defRPr>
            </a:lvl4pPr>
            <a:lvl5pPr lvl="4" algn="r">
              <a:lnSpc>
                <a:spcPct val="100000"/>
              </a:lnSpc>
              <a:spcBef>
                <a:spcPts val="0"/>
              </a:spcBef>
              <a:spcAft>
                <a:spcPts val="0"/>
              </a:spcAft>
              <a:buNone/>
              <a:defRPr sz="1500">
                <a:solidFill>
                  <a:schemeClr val="dk1"/>
                </a:solidFill>
              </a:defRPr>
            </a:lvl5pPr>
            <a:lvl6pPr lvl="5" algn="r">
              <a:lnSpc>
                <a:spcPct val="100000"/>
              </a:lnSpc>
              <a:spcBef>
                <a:spcPts val="0"/>
              </a:spcBef>
              <a:spcAft>
                <a:spcPts val="0"/>
              </a:spcAft>
              <a:buNone/>
              <a:defRPr sz="1500">
                <a:solidFill>
                  <a:schemeClr val="dk1"/>
                </a:solidFill>
              </a:defRPr>
            </a:lvl6pPr>
            <a:lvl7pPr lvl="6" algn="r">
              <a:lnSpc>
                <a:spcPct val="100000"/>
              </a:lnSpc>
              <a:spcBef>
                <a:spcPts val="0"/>
              </a:spcBef>
              <a:spcAft>
                <a:spcPts val="0"/>
              </a:spcAft>
              <a:buNone/>
              <a:defRPr sz="1500">
                <a:solidFill>
                  <a:schemeClr val="dk1"/>
                </a:solidFill>
              </a:defRPr>
            </a:lvl7pPr>
            <a:lvl8pPr lvl="7" algn="r">
              <a:lnSpc>
                <a:spcPct val="100000"/>
              </a:lnSpc>
              <a:spcBef>
                <a:spcPts val="0"/>
              </a:spcBef>
              <a:spcAft>
                <a:spcPts val="0"/>
              </a:spcAft>
              <a:buNone/>
              <a:defRPr sz="1500">
                <a:solidFill>
                  <a:schemeClr val="dk1"/>
                </a:solidFill>
              </a:defRPr>
            </a:lvl8pPr>
            <a:lvl9pPr lvl="8" algn="r">
              <a:lnSpc>
                <a:spcPct val="100000"/>
              </a:lnSpc>
              <a:spcBef>
                <a:spcPts val="0"/>
              </a:spcBef>
              <a:spcAft>
                <a:spcPts val="0"/>
              </a:spcAft>
              <a:buNone/>
              <a:defRPr sz="1500">
                <a:solidFill>
                  <a:schemeClr val="dk1"/>
                </a:solidFill>
              </a:defRPr>
            </a:lvl9pPr>
          </a:lstStyle>
          <a:p/>
        </p:txBody>
      </p:sp>
      <p:sp>
        <p:nvSpPr>
          <p:cNvPr id="436" name="Google Shape;436;p73"/>
          <p:cNvSpPr txBox="1"/>
          <p:nvPr>
            <p:ph idx="3" type="subTitle"/>
          </p:nvPr>
        </p:nvSpPr>
        <p:spPr>
          <a:xfrm>
            <a:off x="3882600" y="2739825"/>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37" name="Google Shape;437;p73"/>
          <p:cNvSpPr txBox="1"/>
          <p:nvPr>
            <p:ph idx="4" type="subTitle"/>
          </p:nvPr>
        </p:nvSpPr>
        <p:spPr>
          <a:xfrm>
            <a:off x="667489" y="2603622"/>
            <a:ext cx="1764900" cy="9144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dk1"/>
                </a:solidFill>
              </a:defRPr>
            </a:lvl2pPr>
            <a:lvl3pPr lvl="2" algn="r">
              <a:lnSpc>
                <a:spcPct val="100000"/>
              </a:lnSpc>
              <a:spcBef>
                <a:spcPts val="0"/>
              </a:spcBef>
              <a:spcAft>
                <a:spcPts val="0"/>
              </a:spcAft>
              <a:buNone/>
              <a:defRPr sz="1500">
                <a:solidFill>
                  <a:schemeClr val="dk1"/>
                </a:solidFill>
              </a:defRPr>
            </a:lvl3pPr>
            <a:lvl4pPr lvl="3" algn="r">
              <a:lnSpc>
                <a:spcPct val="100000"/>
              </a:lnSpc>
              <a:spcBef>
                <a:spcPts val="0"/>
              </a:spcBef>
              <a:spcAft>
                <a:spcPts val="0"/>
              </a:spcAft>
              <a:buNone/>
              <a:defRPr sz="1500">
                <a:solidFill>
                  <a:schemeClr val="dk1"/>
                </a:solidFill>
              </a:defRPr>
            </a:lvl4pPr>
            <a:lvl5pPr lvl="4" algn="r">
              <a:lnSpc>
                <a:spcPct val="100000"/>
              </a:lnSpc>
              <a:spcBef>
                <a:spcPts val="0"/>
              </a:spcBef>
              <a:spcAft>
                <a:spcPts val="0"/>
              </a:spcAft>
              <a:buNone/>
              <a:defRPr sz="1500">
                <a:solidFill>
                  <a:schemeClr val="dk1"/>
                </a:solidFill>
              </a:defRPr>
            </a:lvl5pPr>
            <a:lvl6pPr lvl="5" algn="r">
              <a:lnSpc>
                <a:spcPct val="100000"/>
              </a:lnSpc>
              <a:spcBef>
                <a:spcPts val="0"/>
              </a:spcBef>
              <a:spcAft>
                <a:spcPts val="0"/>
              </a:spcAft>
              <a:buNone/>
              <a:defRPr sz="1500">
                <a:solidFill>
                  <a:schemeClr val="dk1"/>
                </a:solidFill>
              </a:defRPr>
            </a:lvl6pPr>
            <a:lvl7pPr lvl="6" algn="r">
              <a:lnSpc>
                <a:spcPct val="100000"/>
              </a:lnSpc>
              <a:spcBef>
                <a:spcPts val="0"/>
              </a:spcBef>
              <a:spcAft>
                <a:spcPts val="0"/>
              </a:spcAft>
              <a:buNone/>
              <a:defRPr sz="1500">
                <a:solidFill>
                  <a:schemeClr val="dk1"/>
                </a:solidFill>
              </a:defRPr>
            </a:lvl7pPr>
            <a:lvl8pPr lvl="7" algn="r">
              <a:lnSpc>
                <a:spcPct val="100000"/>
              </a:lnSpc>
              <a:spcBef>
                <a:spcPts val="0"/>
              </a:spcBef>
              <a:spcAft>
                <a:spcPts val="0"/>
              </a:spcAft>
              <a:buNone/>
              <a:defRPr sz="1500">
                <a:solidFill>
                  <a:schemeClr val="dk1"/>
                </a:solidFill>
              </a:defRPr>
            </a:lvl8pPr>
            <a:lvl9pPr lvl="8" algn="r">
              <a:lnSpc>
                <a:spcPct val="100000"/>
              </a:lnSpc>
              <a:spcBef>
                <a:spcPts val="0"/>
              </a:spcBef>
              <a:spcAft>
                <a:spcPts val="0"/>
              </a:spcAft>
              <a:buNone/>
              <a:defRPr sz="1500">
                <a:solidFill>
                  <a:schemeClr val="dk1"/>
                </a:solidFill>
              </a:defRPr>
            </a:lvl9pPr>
          </a:lstStyle>
          <a:p/>
        </p:txBody>
      </p:sp>
      <p:sp>
        <p:nvSpPr>
          <p:cNvPr id="438" name="Google Shape;438;p73"/>
          <p:cNvSpPr txBox="1"/>
          <p:nvPr>
            <p:ph idx="5" type="subTitle"/>
          </p:nvPr>
        </p:nvSpPr>
        <p:spPr>
          <a:xfrm>
            <a:off x="3892017" y="2179013"/>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39" name="Google Shape;439;p73"/>
          <p:cNvSpPr txBox="1"/>
          <p:nvPr>
            <p:ph idx="6" type="subTitle"/>
          </p:nvPr>
        </p:nvSpPr>
        <p:spPr>
          <a:xfrm>
            <a:off x="6711611" y="2024790"/>
            <a:ext cx="17649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dk1"/>
                </a:solidFill>
              </a:defRPr>
            </a:lvl2pPr>
            <a:lvl3pPr lvl="2">
              <a:lnSpc>
                <a:spcPct val="100000"/>
              </a:lnSpc>
              <a:spcBef>
                <a:spcPts val="0"/>
              </a:spcBef>
              <a:spcAft>
                <a:spcPts val="0"/>
              </a:spcAft>
              <a:buNone/>
              <a:defRPr sz="1500">
                <a:solidFill>
                  <a:schemeClr val="dk1"/>
                </a:solidFill>
              </a:defRPr>
            </a:lvl3pPr>
            <a:lvl4pPr lvl="3">
              <a:lnSpc>
                <a:spcPct val="100000"/>
              </a:lnSpc>
              <a:spcBef>
                <a:spcPts val="0"/>
              </a:spcBef>
              <a:spcAft>
                <a:spcPts val="0"/>
              </a:spcAft>
              <a:buNone/>
              <a:defRPr sz="1500">
                <a:solidFill>
                  <a:schemeClr val="dk1"/>
                </a:solidFill>
              </a:defRPr>
            </a:lvl4pPr>
            <a:lvl5pPr lvl="4">
              <a:lnSpc>
                <a:spcPct val="100000"/>
              </a:lnSpc>
              <a:spcBef>
                <a:spcPts val="0"/>
              </a:spcBef>
              <a:spcAft>
                <a:spcPts val="0"/>
              </a:spcAft>
              <a:buNone/>
              <a:defRPr sz="1500">
                <a:solidFill>
                  <a:schemeClr val="dk1"/>
                </a:solidFill>
              </a:defRPr>
            </a:lvl5pPr>
            <a:lvl6pPr lvl="5">
              <a:lnSpc>
                <a:spcPct val="100000"/>
              </a:lnSpc>
              <a:spcBef>
                <a:spcPts val="0"/>
              </a:spcBef>
              <a:spcAft>
                <a:spcPts val="0"/>
              </a:spcAft>
              <a:buNone/>
              <a:defRPr sz="1500">
                <a:solidFill>
                  <a:schemeClr val="dk1"/>
                </a:solidFill>
              </a:defRPr>
            </a:lvl6pPr>
            <a:lvl7pPr lvl="6">
              <a:lnSpc>
                <a:spcPct val="100000"/>
              </a:lnSpc>
              <a:spcBef>
                <a:spcPts val="0"/>
              </a:spcBef>
              <a:spcAft>
                <a:spcPts val="0"/>
              </a:spcAft>
              <a:buNone/>
              <a:defRPr sz="1500">
                <a:solidFill>
                  <a:schemeClr val="dk1"/>
                </a:solidFill>
              </a:defRPr>
            </a:lvl7pPr>
            <a:lvl8pPr lvl="7">
              <a:lnSpc>
                <a:spcPct val="100000"/>
              </a:lnSpc>
              <a:spcBef>
                <a:spcPts val="0"/>
              </a:spcBef>
              <a:spcAft>
                <a:spcPts val="0"/>
              </a:spcAft>
              <a:buNone/>
              <a:defRPr sz="1500">
                <a:solidFill>
                  <a:schemeClr val="dk1"/>
                </a:solidFill>
              </a:defRPr>
            </a:lvl8pPr>
            <a:lvl9pPr lvl="8">
              <a:lnSpc>
                <a:spcPct val="100000"/>
              </a:lnSpc>
              <a:spcBef>
                <a:spcPts val="0"/>
              </a:spcBef>
              <a:spcAft>
                <a:spcPts val="0"/>
              </a:spcAft>
              <a:buNone/>
              <a:defRPr sz="1500">
                <a:solidFill>
                  <a:schemeClr val="dk1"/>
                </a:solidFill>
              </a:defRPr>
            </a:lvl9pPr>
          </a:lstStyle>
          <a:p/>
        </p:txBody>
      </p:sp>
      <p:sp>
        <p:nvSpPr>
          <p:cNvPr id="440" name="Google Shape;440;p73"/>
          <p:cNvSpPr txBox="1"/>
          <p:nvPr>
            <p:ph idx="7" type="subTitle"/>
          </p:nvPr>
        </p:nvSpPr>
        <p:spPr>
          <a:xfrm>
            <a:off x="3882600" y="329361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41" name="Google Shape;441;p73"/>
          <p:cNvSpPr txBox="1"/>
          <p:nvPr>
            <p:ph idx="8" type="subTitle"/>
          </p:nvPr>
        </p:nvSpPr>
        <p:spPr>
          <a:xfrm>
            <a:off x="6711611" y="3175052"/>
            <a:ext cx="1764900" cy="914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5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dk1"/>
                </a:solidFill>
              </a:defRPr>
            </a:lvl2pPr>
            <a:lvl3pPr lvl="2">
              <a:lnSpc>
                <a:spcPct val="100000"/>
              </a:lnSpc>
              <a:spcBef>
                <a:spcPts val="0"/>
              </a:spcBef>
              <a:spcAft>
                <a:spcPts val="0"/>
              </a:spcAft>
              <a:buNone/>
              <a:defRPr sz="1500">
                <a:solidFill>
                  <a:schemeClr val="dk1"/>
                </a:solidFill>
              </a:defRPr>
            </a:lvl3pPr>
            <a:lvl4pPr lvl="3">
              <a:lnSpc>
                <a:spcPct val="100000"/>
              </a:lnSpc>
              <a:spcBef>
                <a:spcPts val="0"/>
              </a:spcBef>
              <a:spcAft>
                <a:spcPts val="0"/>
              </a:spcAft>
              <a:buNone/>
              <a:defRPr sz="1500">
                <a:solidFill>
                  <a:schemeClr val="dk1"/>
                </a:solidFill>
              </a:defRPr>
            </a:lvl4pPr>
            <a:lvl5pPr lvl="4">
              <a:lnSpc>
                <a:spcPct val="100000"/>
              </a:lnSpc>
              <a:spcBef>
                <a:spcPts val="0"/>
              </a:spcBef>
              <a:spcAft>
                <a:spcPts val="0"/>
              </a:spcAft>
              <a:buNone/>
              <a:defRPr sz="1500">
                <a:solidFill>
                  <a:schemeClr val="dk1"/>
                </a:solidFill>
              </a:defRPr>
            </a:lvl5pPr>
            <a:lvl6pPr lvl="5">
              <a:lnSpc>
                <a:spcPct val="100000"/>
              </a:lnSpc>
              <a:spcBef>
                <a:spcPts val="0"/>
              </a:spcBef>
              <a:spcAft>
                <a:spcPts val="0"/>
              </a:spcAft>
              <a:buNone/>
              <a:defRPr sz="1500">
                <a:solidFill>
                  <a:schemeClr val="dk1"/>
                </a:solidFill>
              </a:defRPr>
            </a:lvl6pPr>
            <a:lvl7pPr lvl="6">
              <a:lnSpc>
                <a:spcPct val="100000"/>
              </a:lnSpc>
              <a:spcBef>
                <a:spcPts val="0"/>
              </a:spcBef>
              <a:spcAft>
                <a:spcPts val="0"/>
              </a:spcAft>
              <a:buNone/>
              <a:defRPr sz="1500">
                <a:solidFill>
                  <a:schemeClr val="dk1"/>
                </a:solidFill>
              </a:defRPr>
            </a:lvl7pPr>
            <a:lvl8pPr lvl="7">
              <a:lnSpc>
                <a:spcPct val="100000"/>
              </a:lnSpc>
              <a:spcBef>
                <a:spcPts val="0"/>
              </a:spcBef>
              <a:spcAft>
                <a:spcPts val="0"/>
              </a:spcAft>
              <a:buNone/>
              <a:defRPr sz="1500">
                <a:solidFill>
                  <a:schemeClr val="dk1"/>
                </a:solidFill>
              </a:defRPr>
            </a:lvl8pPr>
            <a:lvl9pPr lvl="8">
              <a:lnSpc>
                <a:spcPct val="100000"/>
              </a:lnSpc>
              <a:spcBef>
                <a:spcPts val="0"/>
              </a:spcBef>
              <a:spcAft>
                <a:spcPts val="0"/>
              </a:spcAft>
              <a:buNone/>
              <a:defRPr sz="1500">
                <a:solidFill>
                  <a:schemeClr val="dk1"/>
                </a:solidFill>
              </a:defRPr>
            </a:lvl9pPr>
          </a:lstStyle>
          <a:p/>
        </p:txBody>
      </p:sp>
      <p:sp>
        <p:nvSpPr>
          <p:cNvPr id="442" name="Google Shape;442;p73"/>
          <p:cNvSpPr txBox="1"/>
          <p:nvPr>
            <p:ph type="title"/>
          </p:nvPr>
        </p:nvSpPr>
        <p:spPr>
          <a:xfrm>
            <a:off x="2654850" y="321157"/>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43" name="Google Shape;443;p7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8">
  <p:cSld name="CUSTOM_2_1_2">
    <p:spTree>
      <p:nvGrpSpPr>
        <p:cNvPr id="444" name="Shape 444"/>
        <p:cNvGrpSpPr/>
        <p:nvPr/>
      </p:nvGrpSpPr>
      <p:grpSpPr>
        <a:xfrm>
          <a:off x="0" y="0"/>
          <a:ext cx="0" cy="0"/>
          <a:chOff x="0" y="0"/>
          <a:chExt cx="0" cy="0"/>
        </a:xfrm>
      </p:grpSpPr>
      <p:sp>
        <p:nvSpPr>
          <p:cNvPr id="445" name="Google Shape;445;p74"/>
          <p:cNvSpPr txBox="1"/>
          <p:nvPr>
            <p:ph idx="1" type="subTitle"/>
          </p:nvPr>
        </p:nvSpPr>
        <p:spPr>
          <a:xfrm>
            <a:off x="2904335" y="1810511"/>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46" name="Google Shape;446;p74"/>
          <p:cNvSpPr txBox="1"/>
          <p:nvPr>
            <p:ph idx="2" type="subTitle"/>
          </p:nvPr>
        </p:nvSpPr>
        <p:spPr>
          <a:xfrm>
            <a:off x="5913600" y="1684154"/>
            <a:ext cx="25236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447" name="Google Shape;447;p74"/>
          <p:cNvSpPr txBox="1"/>
          <p:nvPr>
            <p:ph idx="3" type="subTitle"/>
          </p:nvPr>
        </p:nvSpPr>
        <p:spPr>
          <a:xfrm>
            <a:off x="2904335" y="2985040"/>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48" name="Google Shape;448;p74"/>
          <p:cNvSpPr txBox="1"/>
          <p:nvPr>
            <p:ph idx="4" type="subTitle"/>
          </p:nvPr>
        </p:nvSpPr>
        <p:spPr>
          <a:xfrm>
            <a:off x="5913600" y="3452901"/>
            <a:ext cx="25236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449" name="Google Shape;449;p74"/>
          <p:cNvSpPr txBox="1"/>
          <p:nvPr>
            <p:ph idx="5" type="subTitle"/>
          </p:nvPr>
        </p:nvSpPr>
        <p:spPr>
          <a:xfrm>
            <a:off x="2904335" y="2397775"/>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50" name="Google Shape;450;p74"/>
          <p:cNvSpPr txBox="1"/>
          <p:nvPr>
            <p:ph idx="6" type="subTitle"/>
          </p:nvPr>
        </p:nvSpPr>
        <p:spPr>
          <a:xfrm>
            <a:off x="5913600" y="2273737"/>
            <a:ext cx="25263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451" name="Google Shape;451;p74"/>
          <p:cNvSpPr txBox="1"/>
          <p:nvPr>
            <p:ph idx="7" type="subTitle"/>
          </p:nvPr>
        </p:nvSpPr>
        <p:spPr>
          <a:xfrm>
            <a:off x="2904335" y="3572304"/>
            <a:ext cx="1378800" cy="309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sz="2200">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sz="2200">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sz="2200">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sz="2200">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sz="2200">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sz="2200">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sz="2200">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sz="2200">
                <a:solidFill>
                  <a:schemeClr val="dk1"/>
                </a:solidFill>
                <a:latin typeface="Bebas Neue"/>
                <a:ea typeface="Bebas Neue"/>
                <a:cs typeface="Bebas Neue"/>
                <a:sym typeface="Bebas Neue"/>
              </a:defRPr>
            </a:lvl9pPr>
          </a:lstStyle>
          <a:p/>
        </p:txBody>
      </p:sp>
      <p:sp>
        <p:nvSpPr>
          <p:cNvPr id="452" name="Google Shape;452;p74"/>
          <p:cNvSpPr txBox="1"/>
          <p:nvPr>
            <p:ph idx="8" type="subTitle"/>
          </p:nvPr>
        </p:nvSpPr>
        <p:spPr>
          <a:xfrm>
            <a:off x="5913600" y="2863319"/>
            <a:ext cx="2526300" cy="548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defRPr>
            </a:lvl2pPr>
            <a:lvl3pPr lvl="2">
              <a:lnSpc>
                <a:spcPct val="100000"/>
              </a:lnSpc>
              <a:spcBef>
                <a:spcPts val="0"/>
              </a:spcBef>
              <a:spcAft>
                <a:spcPts val="0"/>
              </a:spcAft>
              <a:buNone/>
              <a:defRPr sz="1400">
                <a:solidFill>
                  <a:schemeClr val="dk1"/>
                </a:solidFill>
              </a:defRPr>
            </a:lvl3pPr>
            <a:lvl4pPr lvl="3">
              <a:lnSpc>
                <a:spcPct val="100000"/>
              </a:lnSpc>
              <a:spcBef>
                <a:spcPts val="0"/>
              </a:spcBef>
              <a:spcAft>
                <a:spcPts val="0"/>
              </a:spcAft>
              <a:buNone/>
              <a:defRPr sz="1400">
                <a:solidFill>
                  <a:schemeClr val="dk1"/>
                </a:solidFill>
              </a:defRPr>
            </a:lvl4pPr>
            <a:lvl5pPr lvl="4">
              <a:lnSpc>
                <a:spcPct val="100000"/>
              </a:lnSpc>
              <a:spcBef>
                <a:spcPts val="0"/>
              </a:spcBef>
              <a:spcAft>
                <a:spcPts val="0"/>
              </a:spcAft>
              <a:buNone/>
              <a:defRPr sz="1400">
                <a:solidFill>
                  <a:schemeClr val="dk1"/>
                </a:solidFill>
              </a:defRPr>
            </a:lvl5pPr>
            <a:lvl6pPr lvl="5">
              <a:lnSpc>
                <a:spcPct val="100000"/>
              </a:lnSpc>
              <a:spcBef>
                <a:spcPts val="0"/>
              </a:spcBef>
              <a:spcAft>
                <a:spcPts val="0"/>
              </a:spcAft>
              <a:buNone/>
              <a:defRPr sz="1400">
                <a:solidFill>
                  <a:schemeClr val="dk1"/>
                </a:solidFill>
              </a:defRPr>
            </a:lvl6pPr>
            <a:lvl7pPr lvl="6">
              <a:lnSpc>
                <a:spcPct val="100000"/>
              </a:lnSpc>
              <a:spcBef>
                <a:spcPts val="0"/>
              </a:spcBef>
              <a:spcAft>
                <a:spcPts val="0"/>
              </a:spcAft>
              <a:buNone/>
              <a:defRPr sz="1400">
                <a:solidFill>
                  <a:schemeClr val="dk1"/>
                </a:solidFill>
              </a:defRPr>
            </a:lvl7pPr>
            <a:lvl8pPr lvl="7">
              <a:lnSpc>
                <a:spcPct val="100000"/>
              </a:lnSpc>
              <a:spcBef>
                <a:spcPts val="0"/>
              </a:spcBef>
              <a:spcAft>
                <a:spcPts val="0"/>
              </a:spcAft>
              <a:buNone/>
              <a:defRPr sz="1400">
                <a:solidFill>
                  <a:schemeClr val="dk1"/>
                </a:solidFill>
              </a:defRPr>
            </a:lvl8pPr>
            <a:lvl9pPr lvl="8">
              <a:lnSpc>
                <a:spcPct val="100000"/>
              </a:lnSpc>
              <a:spcBef>
                <a:spcPts val="0"/>
              </a:spcBef>
              <a:spcAft>
                <a:spcPts val="0"/>
              </a:spcAft>
              <a:buNone/>
              <a:defRPr sz="1400">
                <a:solidFill>
                  <a:schemeClr val="dk1"/>
                </a:solidFill>
              </a:defRPr>
            </a:lvl9pPr>
          </a:lstStyle>
          <a:p/>
        </p:txBody>
      </p:sp>
      <p:sp>
        <p:nvSpPr>
          <p:cNvPr id="453" name="Google Shape;453;p74"/>
          <p:cNvSpPr txBox="1"/>
          <p:nvPr>
            <p:ph type="title"/>
          </p:nvPr>
        </p:nvSpPr>
        <p:spPr>
          <a:xfrm>
            <a:off x="4605600" y="321157"/>
            <a:ext cx="3834300" cy="599700"/>
          </a:xfrm>
          <a:prstGeom prst="rect">
            <a:avLst/>
          </a:prstGeom>
        </p:spPr>
        <p:txBody>
          <a:bodyPr anchorCtr="0" anchor="t" bIns="91425" lIns="91425" spcFirstLastPara="1" rIns="91425" wrap="square" tIns="91425">
            <a:noAutofit/>
          </a:bodyPr>
          <a:lstStyle>
            <a:lvl1pPr lvl="0" algn="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54" name="Google Shape;454;p7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9">
  <p:cSld name="CUSTOM_2_1_1">
    <p:spTree>
      <p:nvGrpSpPr>
        <p:cNvPr id="455" name="Shape 455"/>
        <p:cNvGrpSpPr/>
        <p:nvPr/>
      </p:nvGrpSpPr>
      <p:grpSpPr>
        <a:xfrm>
          <a:off x="0" y="0"/>
          <a:ext cx="0" cy="0"/>
          <a:chOff x="0" y="0"/>
          <a:chExt cx="0" cy="0"/>
        </a:xfrm>
      </p:grpSpPr>
      <p:sp>
        <p:nvSpPr>
          <p:cNvPr id="456" name="Google Shape;456;p7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75"/>
          <p:cNvSpPr/>
          <p:nvPr/>
        </p:nvSpPr>
        <p:spPr>
          <a:xfrm>
            <a:off x="0" y="2565177"/>
            <a:ext cx="9144000" cy="2571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458" name="Google Shape;458;p75"/>
          <p:cNvGrpSpPr/>
          <p:nvPr/>
        </p:nvGrpSpPr>
        <p:grpSpPr>
          <a:xfrm>
            <a:off x="101550" y="2565175"/>
            <a:ext cx="8941926" cy="2472300"/>
            <a:chOff x="101550" y="2565175"/>
            <a:chExt cx="8941926" cy="2472300"/>
          </a:xfrm>
        </p:grpSpPr>
        <p:cxnSp>
          <p:nvCxnSpPr>
            <p:cNvPr id="459" name="Google Shape;459;p75"/>
            <p:cNvCxnSpPr/>
            <p:nvPr/>
          </p:nvCxnSpPr>
          <p:spPr>
            <a:xfrm>
              <a:off x="102576" y="5037300"/>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460" name="Google Shape;460;p75"/>
            <p:cNvCxnSpPr/>
            <p:nvPr/>
          </p:nvCxnSpPr>
          <p:spPr>
            <a:xfrm>
              <a:off x="9042450" y="2565175"/>
              <a:ext cx="0" cy="2472300"/>
            </a:xfrm>
            <a:prstGeom prst="straightConnector1">
              <a:avLst/>
            </a:prstGeom>
            <a:noFill/>
            <a:ln cap="flat" cmpd="sng" w="19050">
              <a:solidFill>
                <a:schemeClr val="lt1"/>
              </a:solidFill>
              <a:prstDash val="solid"/>
              <a:round/>
              <a:headEnd len="med" w="med" type="none"/>
              <a:tailEnd len="med" w="med" type="none"/>
            </a:ln>
          </p:spPr>
        </p:cxnSp>
        <p:cxnSp>
          <p:nvCxnSpPr>
            <p:cNvPr id="461" name="Google Shape;461;p75"/>
            <p:cNvCxnSpPr/>
            <p:nvPr/>
          </p:nvCxnSpPr>
          <p:spPr>
            <a:xfrm>
              <a:off x="101550" y="2565175"/>
              <a:ext cx="0" cy="2472300"/>
            </a:xfrm>
            <a:prstGeom prst="straightConnector1">
              <a:avLst/>
            </a:prstGeom>
            <a:noFill/>
            <a:ln cap="flat" cmpd="sng" w="19050">
              <a:solidFill>
                <a:schemeClr val="lt1"/>
              </a:solidFill>
              <a:prstDash val="solid"/>
              <a:round/>
              <a:headEnd len="med" w="med" type="none"/>
              <a:tailEnd len="med" w="med" type="none"/>
            </a:ln>
          </p:spPr>
        </p:cxnSp>
      </p:grpSp>
      <p:sp>
        <p:nvSpPr>
          <p:cNvPr id="462" name="Google Shape;462;p75"/>
          <p:cNvSpPr txBox="1"/>
          <p:nvPr>
            <p:ph idx="1" type="subTitle"/>
          </p:nvPr>
        </p:nvSpPr>
        <p:spPr>
          <a:xfrm>
            <a:off x="656175" y="3176932"/>
            <a:ext cx="17631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463" name="Google Shape;463;p75"/>
          <p:cNvSpPr txBox="1"/>
          <p:nvPr>
            <p:ph idx="2" type="subTitle"/>
          </p:nvPr>
        </p:nvSpPr>
        <p:spPr>
          <a:xfrm>
            <a:off x="2683325"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500">
                <a:solidFill>
                  <a:schemeClr val="lt2"/>
                </a:solidFill>
              </a:defRPr>
            </a:lvl2pPr>
            <a:lvl3pPr lvl="2" algn="ctr">
              <a:lnSpc>
                <a:spcPct val="100000"/>
              </a:lnSpc>
              <a:spcBef>
                <a:spcPts val="0"/>
              </a:spcBef>
              <a:spcAft>
                <a:spcPts val="0"/>
              </a:spcAft>
              <a:buNone/>
              <a:defRPr sz="1500">
                <a:solidFill>
                  <a:schemeClr val="lt2"/>
                </a:solidFill>
              </a:defRPr>
            </a:lvl3pPr>
            <a:lvl4pPr lvl="3" algn="ctr">
              <a:lnSpc>
                <a:spcPct val="100000"/>
              </a:lnSpc>
              <a:spcBef>
                <a:spcPts val="0"/>
              </a:spcBef>
              <a:spcAft>
                <a:spcPts val="0"/>
              </a:spcAft>
              <a:buNone/>
              <a:defRPr sz="1500">
                <a:solidFill>
                  <a:schemeClr val="lt2"/>
                </a:solidFill>
              </a:defRPr>
            </a:lvl4pPr>
            <a:lvl5pPr lvl="4" algn="ctr">
              <a:lnSpc>
                <a:spcPct val="100000"/>
              </a:lnSpc>
              <a:spcBef>
                <a:spcPts val="0"/>
              </a:spcBef>
              <a:spcAft>
                <a:spcPts val="0"/>
              </a:spcAft>
              <a:buNone/>
              <a:defRPr sz="1500">
                <a:solidFill>
                  <a:schemeClr val="lt2"/>
                </a:solidFill>
              </a:defRPr>
            </a:lvl5pPr>
            <a:lvl6pPr lvl="5" algn="ctr">
              <a:lnSpc>
                <a:spcPct val="100000"/>
              </a:lnSpc>
              <a:spcBef>
                <a:spcPts val="0"/>
              </a:spcBef>
              <a:spcAft>
                <a:spcPts val="0"/>
              </a:spcAft>
              <a:buNone/>
              <a:defRPr sz="1500">
                <a:solidFill>
                  <a:schemeClr val="lt2"/>
                </a:solidFill>
              </a:defRPr>
            </a:lvl6pPr>
            <a:lvl7pPr lvl="6" algn="ctr">
              <a:lnSpc>
                <a:spcPct val="100000"/>
              </a:lnSpc>
              <a:spcBef>
                <a:spcPts val="0"/>
              </a:spcBef>
              <a:spcAft>
                <a:spcPts val="0"/>
              </a:spcAft>
              <a:buNone/>
              <a:defRPr sz="1500">
                <a:solidFill>
                  <a:schemeClr val="lt2"/>
                </a:solidFill>
              </a:defRPr>
            </a:lvl7pPr>
            <a:lvl8pPr lvl="7" algn="ctr">
              <a:lnSpc>
                <a:spcPct val="100000"/>
              </a:lnSpc>
              <a:spcBef>
                <a:spcPts val="0"/>
              </a:spcBef>
              <a:spcAft>
                <a:spcPts val="0"/>
              </a:spcAft>
              <a:buNone/>
              <a:defRPr sz="1500">
                <a:solidFill>
                  <a:schemeClr val="lt2"/>
                </a:solidFill>
              </a:defRPr>
            </a:lvl8pPr>
            <a:lvl9pPr lvl="8" algn="ctr">
              <a:lnSpc>
                <a:spcPct val="100000"/>
              </a:lnSpc>
              <a:spcBef>
                <a:spcPts val="0"/>
              </a:spcBef>
              <a:spcAft>
                <a:spcPts val="0"/>
              </a:spcAft>
              <a:buNone/>
              <a:defRPr sz="1500">
                <a:solidFill>
                  <a:schemeClr val="lt2"/>
                </a:solidFill>
              </a:defRPr>
            </a:lvl9pPr>
          </a:lstStyle>
          <a:p/>
        </p:txBody>
      </p:sp>
      <p:sp>
        <p:nvSpPr>
          <p:cNvPr id="464" name="Google Shape;464;p75"/>
          <p:cNvSpPr txBox="1"/>
          <p:nvPr>
            <p:ph idx="3" type="subTitle"/>
          </p:nvPr>
        </p:nvSpPr>
        <p:spPr>
          <a:xfrm>
            <a:off x="6725625"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5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500">
                <a:solidFill>
                  <a:schemeClr val="lt2"/>
                </a:solidFill>
              </a:defRPr>
            </a:lvl2pPr>
            <a:lvl3pPr lvl="2" algn="ctr">
              <a:lnSpc>
                <a:spcPct val="100000"/>
              </a:lnSpc>
              <a:spcBef>
                <a:spcPts val="0"/>
              </a:spcBef>
              <a:spcAft>
                <a:spcPts val="0"/>
              </a:spcAft>
              <a:buNone/>
              <a:defRPr sz="1500">
                <a:solidFill>
                  <a:schemeClr val="lt2"/>
                </a:solidFill>
              </a:defRPr>
            </a:lvl3pPr>
            <a:lvl4pPr lvl="3" algn="ctr">
              <a:lnSpc>
                <a:spcPct val="100000"/>
              </a:lnSpc>
              <a:spcBef>
                <a:spcPts val="0"/>
              </a:spcBef>
              <a:spcAft>
                <a:spcPts val="0"/>
              </a:spcAft>
              <a:buNone/>
              <a:defRPr sz="1500">
                <a:solidFill>
                  <a:schemeClr val="lt2"/>
                </a:solidFill>
              </a:defRPr>
            </a:lvl4pPr>
            <a:lvl5pPr lvl="4" algn="ctr">
              <a:lnSpc>
                <a:spcPct val="100000"/>
              </a:lnSpc>
              <a:spcBef>
                <a:spcPts val="0"/>
              </a:spcBef>
              <a:spcAft>
                <a:spcPts val="0"/>
              </a:spcAft>
              <a:buNone/>
              <a:defRPr sz="1500">
                <a:solidFill>
                  <a:schemeClr val="lt2"/>
                </a:solidFill>
              </a:defRPr>
            </a:lvl5pPr>
            <a:lvl6pPr lvl="5" algn="ctr">
              <a:lnSpc>
                <a:spcPct val="100000"/>
              </a:lnSpc>
              <a:spcBef>
                <a:spcPts val="0"/>
              </a:spcBef>
              <a:spcAft>
                <a:spcPts val="0"/>
              </a:spcAft>
              <a:buNone/>
              <a:defRPr sz="1500">
                <a:solidFill>
                  <a:schemeClr val="lt2"/>
                </a:solidFill>
              </a:defRPr>
            </a:lvl6pPr>
            <a:lvl7pPr lvl="6" algn="ctr">
              <a:lnSpc>
                <a:spcPct val="100000"/>
              </a:lnSpc>
              <a:spcBef>
                <a:spcPts val="0"/>
              </a:spcBef>
              <a:spcAft>
                <a:spcPts val="0"/>
              </a:spcAft>
              <a:buNone/>
              <a:defRPr sz="1500">
                <a:solidFill>
                  <a:schemeClr val="lt2"/>
                </a:solidFill>
              </a:defRPr>
            </a:lvl7pPr>
            <a:lvl8pPr lvl="7" algn="ctr">
              <a:lnSpc>
                <a:spcPct val="100000"/>
              </a:lnSpc>
              <a:spcBef>
                <a:spcPts val="0"/>
              </a:spcBef>
              <a:spcAft>
                <a:spcPts val="0"/>
              </a:spcAft>
              <a:buNone/>
              <a:defRPr sz="1500">
                <a:solidFill>
                  <a:schemeClr val="lt2"/>
                </a:solidFill>
              </a:defRPr>
            </a:lvl8pPr>
            <a:lvl9pPr lvl="8" algn="ctr">
              <a:lnSpc>
                <a:spcPct val="100000"/>
              </a:lnSpc>
              <a:spcBef>
                <a:spcPts val="0"/>
              </a:spcBef>
              <a:spcAft>
                <a:spcPts val="0"/>
              </a:spcAft>
              <a:buNone/>
              <a:defRPr sz="1500">
                <a:solidFill>
                  <a:schemeClr val="lt2"/>
                </a:solidFill>
              </a:defRPr>
            </a:lvl9pPr>
          </a:lstStyle>
          <a:p/>
        </p:txBody>
      </p:sp>
      <p:sp>
        <p:nvSpPr>
          <p:cNvPr id="465" name="Google Shape;465;p75"/>
          <p:cNvSpPr txBox="1"/>
          <p:nvPr>
            <p:ph idx="4" type="subTitle"/>
          </p:nvPr>
        </p:nvSpPr>
        <p:spPr>
          <a:xfrm>
            <a:off x="4710283" y="3176932"/>
            <a:ext cx="1764900" cy="914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p:txBody>
      </p:sp>
      <p:sp>
        <p:nvSpPr>
          <p:cNvPr id="466" name="Google Shape;466;p75"/>
          <p:cNvSpPr txBox="1"/>
          <p:nvPr>
            <p:ph type="title"/>
          </p:nvPr>
        </p:nvSpPr>
        <p:spPr>
          <a:xfrm>
            <a:off x="1782363" y="321150"/>
            <a:ext cx="5580300" cy="6348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0">
  <p:cSld name="CUSTOM_2_1_1_1">
    <p:bg>
      <p:bgPr>
        <a:solidFill>
          <a:schemeClr val="dk1"/>
        </a:solidFill>
      </p:bgPr>
    </p:bg>
    <p:spTree>
      <p:nvGrpSpPr>
        <p:cNvPr id="467" name="Shape 467"/>
        <p:cNvGrpSpPr/>
        <p:nvPr/>
      </p:nvGrpSpPr>
      <p:grpSpPr>
        <a:xfrm>
          <a:off x="0" y="0"/>
          <a:ext cx="0" cy="0"/>
          <a:chOff x="0" y="0"/>
          <a:chExt cx="0" cy="0"/>
        </a:xfrm>
      </p:grpSpPr>
      <p:sp>
        <p:nvSpPr>
          <p:cNvPr id="468" name="Google Shape;468;p76"/>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76"/>
          <p:cNvSpPr txBox="1"/>
          <p:nvPr>
            <p:ph idx="1" type="subTitle"/>
          </p:nvPr>
        </p:nvSpPr>
        <p:spPr>
          <a:xfrm>
            <a:off x="5210075" y="2870672"/>
            <a:ext cx="17631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70" name="Google Shape;470;p76"/>
          <p:cNvSpPr txBox="1"/>
          <p:nvPr>
            <p:ph idx="2" type="subTitle"/>
          </p:nvPr>
        </p:nvSpPr>
        <p:spPr>
          <a:xfrm>
            <a:off x="5210075" y="3877838"/>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71" name="Google Shape;471;p76"/>
          <p:cNvSpPr txBox="1"/>
          <p:nvPr>
            <p:ph idx="3" type="subTitle"/>
          </p:nvPr>
        </p:nvSpPr>
        <p:spPr>
          <a:xfrm>
            <a:off x="5210075" y="837463"/>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72" name="Google Shape;472;p76"/>
          <p:cNvSpPr txBox="1"/>
          <p:nvPr>
            <p:ph idx="4" type="subTitle"/>
          </p:nvPr>
        </p:nvSpPr>
        <p:spPr>
          <a:xfrm>
            <a:off x="5210075" y="1849820"/>
            <a:ext cx="1764900" cy="9144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73" name="Google Shape;473;p76"/>
          <p:cNvSpPr txBox="1"/>
          <p:nvPr>
            <p:ph type="title"/>
          </p:nvPr>
        </p:nvSpPr>
        <p:spPr>
          <a:xfrm>
            <a:off x="713225" y="1825729"/>
            <a:ext cx="2930400" cy="14649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1">
  <p:cSld name="CUSTOM_2_2">
    <p:spTree>
      <p:nvGrpSpPr>
        <p:cNvPr id="474" name="Shape 474"/>
        <p:cNvGrpSpPr/>
        <p:nvPr/>
      </p:nvGrpSpPr>
      <p:grpSpPr>
        <a:xfrm>
          <a:off x="0" y="0"/>
          <a:ext cx="0" cy="0"/>
          <a:chOff x="0" y="0"/>
          <a:chExt cx="0" cy="0"/>
        </a:xfrm>
      </p:grpSpPr>
      <p:sp>
        <p:nvSpPr>
          <p:cNvPr id="475" name="Google Shape;475;p7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77"/>
          <p:cNvSpPr/>
          <p:nvPr/>
        </p:nvSpPr>
        <p:spPr>
          <a:xfrm rot="-5400000">
            <a:off x="791250" y="1657225"/>
            <a:ext cx="2261700" cy="3811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477" name="Google Shape;477;p77"/>
          <p:cNvSpPr/>
          <p:nvPr/>
        </p:nvSpPr>
        <p:spPr>
          <a:xfrm rot="-5400000">
            <a:off x="6100626" y="-249300"/>
            <a:ext cx="2261700" cy="3840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cxnSp>
        <p:nvCxnSpPr>
          <p:cNvPr id="478" name="Google Shape;478;p77"/>
          <p:cNvCxnSpPr/>
          <p:nvPr/>
        </p:nvCxnSpPr>
        <p:spPr>
          <a:xfrm rot="10800000">
            <a:off x="102175" y="2435250"/>
            <a:ext cx="0" cy="2256600"/>
          </a:xfrm>
          <a:prstGeom prst="straightConnector1">
            <a:avLst/>
          </a:prstGeom>
          <a:noFill/>
          <a:ln cap="flat" cmpd="sng" w="19050">
            <a:solidFill>
              <a:schemeClr val="lt1"/>
            </a:solidFill>
            <a:prstDash val="solid"/>
            <a:round/>
            <a:headEnd len="med" w="med" type="none"/>
            <a:tailEnd len="med" w="med" type="none"/>
          </a:ln>
        </p:spPr>
      </p:cxnSp>
      <p:cxnSp>
        <p:nvCxnSpPr>
          <p:cNvPr id="479" name="Google Shape;479;p77"/>
          <p:cNvCxnSpPr/>
          <p:nvPr/>
        </p:nvCxnSpPr>
        <p:spPr>
          <a:xfrm rot="10800000">
            <a:off x="9042450" y="542550"/>
            <a:ext cx="0" cy="2256600"/>
          </a:xfrm>
          <a:prstGeom prst="straightConnector1">
            <a:avLst/>
          </a:prstGeom>
          <a:noFill/>
          <a:ln cap="flat" cmpd="sng" w="19050">
            <a:solidFill>
              <a:schemeClr val="lt1"/>
            </a:solidFill>
            <a:prstDash val="solid"/>
            <a:round/>
            <a:headEnd len="med" w="med" type="none"/>
            <a:tailEnd len="med" w="med" type="none"/>
          </a:ln>
        </p:spPr>
      </p:cxnSp>
      <p:sp>
        <p:nvSpPr>
          <p:cNvPr id="480" name="Google Shape;480;p77"/>
          <p:cNvSpPr txBox="1"/>
          <p:nvPr>
            <p:ph idx="1" type="subTitle"/>
          </p:nvPr>
        </p:nvSpPr>
        <p:spPr>
          <a:xfrm>
            <a:off x="638712" y="369595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81" name="Google Shape;481;p77"/>
          <p:cNvSpPr txBox="1"/>
          <p:nvPr>
            <p:ph idx="2" type="subTitle"/>
          </p:nvPr>
        </p:nvSpPr>
        <p:spPr>
          <a:xfrm>
            <a:off x="638700" y="2992465"/>
            <a:ext cx="28245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82" name="Google Shape;482;p77"/>
          <p:cNvSpPr txBox="1"/>
          <p:nvPr>
            <p:ph idx="3" type="subTitle"/>
          </p:nvPr>
        </p:nvSpPr>
        <p:spPr>
          <a:xfrm>
            <a:off x="638712" y="2708842"/>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83" name="Google Shape;483;p77"/>
          <p:cNvSpPr txBox="1"/>
          <p:nvPr>
            <p:ph idx="4" type="subTitle"/>
          </p:nvPr>
        </p:nvSpPr>
        <p:spPr>
          <a:xfrm>
            <a:off x="638700" y="3979363"/>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84" name="Google Shape;484;p77"/>
          <p:cNvSpPr txBox="1"/>
          <p:nvPr>
            <p:ph idx="5" type="subTitle"/>
          </p:nvPr>
        </p:nvSpPr>
        <p:spPr>
          <a:xfrm>
            <a:off x="5659138" y="817580"/>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85" name="Google Shape;485;p77"/>
          <p:cNvSpPr txBox="1"/>
          <p:nvPr>
            <p:ph idx="6" type="subTitle"/>
          </p:nvPr>
        </p:nvSpPr>
        <p:spPr>
          <a:xfrm>
            <a:off x="5659138" y="2085210"/>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86" name="Google Shape;486;p77"/>
          <p:cNvSpPr txBox="1"/>
          <p:nvPr>
            <p:ph idx="7" type="subTitle"/>
          </p:nvPr>
        </p:nvSpPr>
        <p:spPr>
          <a:xfrm>
            <a:off x="5659138" y="18041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87" name="Google Shape;487;p77"/>
          <p:cNvSpPr txBox="1"/>
          <p:nvPr>
            <p:ph idx="8" type="subTitle"/>
          </p:nvPr>
        </p:nvSpPr>
        <p:spPr>
          <a:xfrm>
            <a:off x="5659138" y="1100466"/>
            <a:ext cx="28254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88" name="Google Shape;488;p77"/>
          <p:cNvSpPr txBox="1"/>
          <p:nvPr>
            <p:ph type="title"/>
          </p:nvPr>
        </p:nvSpPr>
        <p:spPr>
          <a:xfrm>
            <a:off x="614437" y="321594"/>
            <a:ext cx="3834300" cy="599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 12">
  <p:cSld name="CUSTOM_2_2_1">
    <p:spTree>
      <p:nvGrpSpPr>
        <p:cNvPr id="489" name="Shape 489"/>
        <p:cNvGrpSpPr/>
        <p:nvPr/>
      </p:nvGrpSpPr>
      <p:grpSpPr>
        <a:xfrm>
          <a:off x="0" y="0"/>
          <a:ext cx="0" cy="0"/>
          <a:chOff x="0" y="0"/>
          <a:chExt cx="0" cy="0"/>
        </a:xfrm>
      </p:grpSpPr>
      <p:sp>
        <p:nvSpPr>
          <p:cNvPr id="490" name="Google Shape;490;p7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8"/>
          <p:cNvSpPr txBox="1"/>
          <p:nvPr>
            <p:ph idx="1" type="subTitle"/>
          </p:nvPr>
        </p:nvSpPr>
        <p:spPr>
          <a:xfrm>
            <a:off x="2844037"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92" name="Google Shape;492;p78"/>
          <p:cNvSpPr txBox="1"/>
          <p:nvPr>
            <p:ph idx="2" type="subTitle"/>
          </p:nvPr>
        </p:nvSpPr>
        <p:spPr>
          <a:xfrm>
            <a:off x="766875" y="2110195"/>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93" name="Google Shape;493;p78"/>
          <p:cNvSpPr txBox="1"/>
          <p:nvPr>
            <p:ph idx="3" type="subTitle"/>
          </p:nvPr>
        </p:nvSpPr>
        <p:spPr>
          <a:xfrm>
            <a:off x="766887" y="1738347"/>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94" name="Google Shape;494;p78"/>
          <p:cNvSpPr txBox="1"/>
          <p:nvPr>
            <p:ph idx="4" type="subTitle"/>
          </p:nvPr>
        </p:nvSpPr>
        <p:spPr>
          <a:xfrm>
            <a:off x="2844025" y="2109968"/>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95" name="Google Shape;495;p78"/>
          <p:cNvSpPr txBox="1"/>
          <p:nvPr>
            <p:ph idx="5" type="subTitle"/>
          </p:nvPr>
        </p:nvSpPr>
        <p:spPr>
          <a:xfrm>
            <a:off x="4919363" y="17383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96" name="Google Shape;496;p78"/>
          <p:cNvSpPr txBox="1"/>
          <p:nvPr>
            <p:ph idx="6" type="subTitle"/>
          </p:nvPr>
        </p:nvSpPr>
        <p:spPr>
          <a:xfrm>
            <a:off x="6996513" y="2107626"/>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97" name="Google Shape;497;p78"/>
          <p:cNvSpPr txBox="1"/>
          <p:nvPr>
            <p:ph idx="7" type="subTitle"/>
          </p:nvPr>
        </p:nvSpPr>
        <p:spPr>
          <a:xfrm>
            <a:off x="6996513"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498" name="Google Shape;498;p78"/>
          <p:cNvSpPr txBox="1"/>
          <p:nvPr>
            <p:ph idx="8" type="subTitle"/>
          </p:nvPr>
        </p:nvSpPr>
        <p:spPr>
          <a:xfrm>
            <a:off x="4919363" y="2109457"/>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499" name="Google Shape;499;p78"/>
          <p:cNvSpPr txBox="1"/>
          <p:nvPr>
            <p:ph type="title"/>
          </p:nvPr>
        </p:nvSpPr>
        <p:spPr>
          <a:xfrm>
            <a:off x="2654850" y="321594"/>
            <a:ext cx="3834300" cy="5997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500" name="Shape 500"/>
        <p:cNvGrpSpPr/>
        <p:nvPr/>
      </p:nvGrpSpPr>
      <p:grpSpPr>
        <a:xfrm>
          <a:off x="0" y="0"/>
          <a:ext cx="0" cy="0"/>
          <a:chOff x="0" y="0"/>
          <a:chExt cx="0" cy="0"/>
        </a:xfrm>
      </p:grpSpPr>
      <p:sp>
        <p:nvSpPr>
          <p:cNvPr id="501" name="Google Shape;501;p79"/>
          <p:cNvSpPr/>
          <p:nvPr/>
        </p:nvSpPr>
        <p:spPr>
          <a:xfrm>
            <a:off x="12520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79"/>
          <p:cNvSpPr/>
          <p:nvPr/>
        </p:nvSpPr>
        <p:spPr>
          <a:xfrm>
            <a:off x="2662900" y="1745225"/>
            <a:ext cx="3865500" cy="346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79"/>
          <p:cNvSpPr txBox="1"/>
          <p:nvPr/>
        </p:nvSpPr>
        <p:spPr>
          <a:xfrm>
            <a:off x="3311250" y="3765800"/>
            <a:ext cx="2521500" cy="604200"/>
          </a:xfrm>
          <a:prstGeom prst="rect">
            <a:avLst/>
          </a:prstGeom>
          <a:noFill/>
          <a:ln>
            <a:noFill/>
          </a:ln>
        </p:spPr>
        <p:txBody>
          <a:bodyPr anchorCtr="0" anchor="ctr" bIns="91425" lIns="91425" spcFirstLastPara="1" rIns="91425" wrap="square" tIns="91425">
            <a:noAutofit/>
          </a:bodyPr>
          <a:lstStyle/>
          <a:p>
            <a:pPr indent="0" lvl="0" marL="0" rtl="0" algn="ctr">
              <a:spcBef>
                <a:spcPts val="300"/>
              </a:spcBef>
              <a:spcAft>
                <a:spcPts val="0"/>
              </a:spcAft>
              <a:buNone/>
            </a:pPr>
            <a:r>
              <a:rPr lang="en" sz="1100">
                <a:solidFill>
                  <a:schemeClr val="lt1"/>
                </a:solidFill>
                <a:latin typeface="Overpass ExtraLight"/>
                <a:ea typeface="Overpass ExtraLight"/>
                <a:cs typeface="Overpass ExtraLight"/>
                <a:sym typeface="Overpass ExtraLight"/>
              </a:rPr>
              <a:t>CREDITS: This presentation template was created by</a:t>
            </a:r>
            <a:r>
              <a:rPr b="1" lang="en" sz="1100">
                <a:solidFill>
                  <a:schemeClr val="lt1"/>
                </a:solidFill>
                <a:latin typeface="Overpass"/>
                <a:ea typeface="Overpass"/>
                <a:cs typeface="Overpass"/>
                <a:sym typeface="Overpass"/>
              </a:rPr>
              <a:t> Slidesgo</a:t>
            </a:r>
            <a:r>
              <a:rPr lang="en" sz="1100">
                <a:solidFill>
                  <a:schemeClr val="lt1"/>
                </a:solidFill>
                <a:latin typeface="Overpass ExtraLight"/>
                <a:ea typeface="Overpass ExtraLight"/>
                <a:cs typeface="Overpass ExtraLight"/>
                <a:sym typeface="Overpass ExtraLight"/>
              </a:rPr>
              <a:t>, including icons by </a:t>
            </a:r>
            <a:r>
              <a:rPr b="1" lang="en" sz="1100">
                <a:solidFill>
                  <a:schemeClr val="lt1"/>
                </a:solidFill>
                <a:latin typeface="Overpass"/>
                <a:ea typeface="Overpass"/>
                <a:cs typeface="Overpass"/>
                <a:sym typeface="Overpass"/>
              </a:rPr>
              <a:t>Flaticon,</a:t>
            </a:r>
            <a:r>
              <a:rPr lang="en" sz="1100">
                <a:solidFill>
                  <a:schemeClr val="lt1"/>
                </a:solidFill>
                <a:latin typeface="Overpass ExtraLight"/>
                <a:ea typeface="Overpass ExtraLight"/>
                <a:cs typeface="Overpass ExtraLight"/>
                <a:sym typeface="Overpass ExtraLight"/>
              </a:rPr>
              <a:t> and infographics &amp; images by </a:t>
            </a:r>
            <a:r>
              <a:rPr b="1" lang="en" sz="1100">
                <a:solidFill>
                  <a:schemeClr val="lt1"/>
                </a:solidFill>
                <a:latin typeface="Overpass"/>
                <a:ea typeface="Overpass"/>
                <a:cs typeface="Overpass"/>
                <a:sym typeface="Overpass"/>
              </a:rPr>
              <a:t>Freepik. </a:t>
            </a:r>
            <a:endParaRPr b="1" sz="1100">
              <a:solidFill>
                <a:schemeClr val="lt1"/>
              </a:solidFill>
              <a:latin typeface="Overpass"/>
              <a:ea typeface="Overpass"/>
              <a:cs typeface="Overpass"/>
              <a:sym typeface="Overpass"/>
            </a:endParaRPr>
          </a:p>
        </p:txBody>
      </p:sp>
      <p:sp>
        <p:nvSpPr>
          <p:cNvPr id="504" name="Google Shape;504;p79"/>
          <p:cNvSpPr txBox="1"/>
          <p:nvPr>
            <p:ph type="title"/>
          </p:nvPr>
        </p:nvSpPr>
        <p:spPr>
          <a:xfrm>
            <a:off x="2680525" y="663091"/>
            <a:ext cx="3834300" cy="1037100"/>
          </a:xfrm>
          <a:prstGeom prst="rect">
            <a:avLst/>
          </a:prstGeom>
        </p:spPr>
        <p:txBody>
          <a:bodyPr anchorCtr="0" anchor="t" bIns="91425" lIns="91425" spcFirstLastPara="1" rIns="91425" wrap="square" tIns="91425">
            <a:noAutofit/>
          </a:bodyPr>
          <a:lstStyle>
            <a:lvl1pPr lvl="0" algn="ctr">
              <a:spcBef>
                <a:spcPts val="0"/>
              </a:spcBef>
              <a:spcAft>
                <a:spcPts val="0"/>
              </a:spcAft>
              <a:buSzPts val="4300"/>
              <a:buNone/>
              <a:defRPr sz="8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5" name="Google Shape;505;p79"/>
          <p:cNvSpPr txBox="1"/>
          <p:nvPr>
            <p:ph idx="1" type="subTitle"/>
          </p:nvPr>
        </p:nvSpPr>
        <p:spPr>
          <a:xfrm>
            <a:off x="2773100" y="1898029"/>
            <a:ext cx="3571500" cy="1208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None/>
              <a:defRPr sz="1400">
                <a:solidFill>
                  <a:schemeClr val="lt2"/>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lt2"/>
                </a:solidFill>
              </a:defRPr>
            </a:lvl2pPr>
            <a:lvl3pPr lvl="2" algn="ctr">
              <a:lnSpc>
                <a:spcPct val="100000"/>
              </a:lnSpc>
              <a:spcBef>
                <a:spcPts val="0"/>
              </a:spcBef>
              <a:spcAft>
                <a:spcPts val="0"/>
              </a:spcAft>
              <a:buNone/>
              <a:defRPr sz="1400">
                <a:solidFill>
                  <a:schemeClr val="lt2"/>
                </a:solidFill>
              </a:defRPr>
            </a:lvl3pPr>
            <a:lvl4pPr lvl="3" algn="ctr">
              <a:lnSpc>
                <a:spcPct val="100000"/>
              </a:lnSpc>
              <a:spcBef>
                <a:spcPts val="0"/>
              </a:spcBef>
              <a:spcAft>
                <a:spcPts val="0"/>
              </a:spcAft>
              <a:buNone/>
              <a:defRPr sz="1400">
                <a:solidFill>
                  <a:schemeClr val="lt2"/>
                </a:solidFill>
              </a:defRPr>
            </a:lvl4pPr>
            <a:lvl5pPr lvl="4" algn="ctr">
              <a:lnSpc>
                <a:spcPct val="100000"/>
              </a:lnSpc>
              <a:spcBef>
                <a:spcPts val="0"/>
              </a:spcBef>
              <a:spcAft>
                <a:spcPts val="0"/>
              </a:spcAft>
              <a:buNone/>
              <a:defRPr sz="1400">
                <a:solidFill>
                  <a:schemeClr val="lt2"/>
                </a:solidFill>
              </a:defRPr>
            </a:lvl5pPr>
            <a:lvl6pPr lvl="5" algn="ctr">
              <a:lnSpc>
                <a:spcPct val="100000"/>
              </a:lnSpc>
              <a:spcBef>
                <a:spcPts val="0"/>
              </a:spcBef>
              <a:spcAft>
                <a:spcPts val="0"/>
              </a:spcAft>
              <a:buNone/>
              <a:defRPr sz="1400">
                <a:solidFill>
                  <a:schemeClr val="lt2"/>
                </a:solidFill>
              </a:defRPr>
            </a:lvl6pPr>
            <a:lvl7pPr lvl="6" algn="ctr">
              <a:lnSpc>
                <a:spcPct val="100000"/>
              </a:lnSpc>
              <a:spcBef>
                <a:spcPts val="0"/>
              </a:spcBef>
              <a:spcAft>
                <a:spcPts val="0"/>
              </a:spcAft>
              <a:buNone/>
              <a:defRPr sz="1400">
                <a:solidFill>
                  <a:schemeClr val="lt2"/>
                </a:solidFill>
              </a:defRPr>
            </a:lvl7pPr>
            <a:lvl8pPr lvl="7" algn="ctr">
              <a:lnSpc>
                <a:spcPct val="100000"/>
              </a:lnSpc>
              <a:spcBef>
                <a:spcPts val="0"/>
              </a:spcBef>
              <a:spcAft>
                <a:spcPts val="0"/>
              </a:spcAft>
              <a:buNone/>
              <a:defRPr sz="1400">
                <a:solidFill>
                  <a:schemeClr val="lt2"/>
                </a:solidFill>
              </a:defRPr>
            </a:lvl8pPr>
            <a:lvl9pPr lvl="8" algn="ctr">
              <a:lnSpc>
                <a:spcPct val="100000"/>
              </a:lnSpc>
              <a:spcBef>
                <a:spcPts val="0"/>
              </a:spcBef>
              <a:spcAft>
                <a:spcPts val="0"/>
              </a:spcAft>
              <a:buNone/>
              <a:defRPr sz="1400">
                <a:solidFill>
                  <a:schemeClr val="lt2"/>
                </a:solidFill>
              </a:defRPr>
            </a:lvl9pPr>
          </a:lstStyle>
          <a:p/>
        </p:txBody>
      </p:sp>
      <p:cxnSp>
        <p:nvCxnSpPr>
          <p:cNvPr id="506" name="Google Shape;506;p79"/>
          <p:cNvCxnSpPr/>
          <p:nvPr/>
        </p:nvCxnSpPr>
        <p:spPr>
          <a:xfrm>
            <a:off x="2661313" y="5037300"/>
            <a:ext cx="38727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_1_1_1_1">
    <p:bg>
      <p:bgPr>
        <a:solidFill>
          <a:schemeClr val="dk1"/>
        </a:solidFill>
      </p:bgPr>
    </p:bg>
    <p:spTree>
      <p:nvGrpSpPr>
        <p:cNvPr id="507" name="Shape 507"/>
        <p:cNvGrpSpPr/>
        <p:nvPr/>
      </p:nvGrpSpPr>
      <p:grpSpPr>
        <a:xfrm>
          <a:off x="0" y="0"/>
          <a:ext cx="0" cy="0"/>
          <a:chOff x="0" y="0"/>
          <a:chExt cx="0" cy="0"/>
        </a:xfrm>
      </p:grpSpPr>
      <p:sp>
        <p:nvSpPr>
          <p:cNvPr id="508" name="Google Shape;508;p8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_2_1_1">
    <p:spTree>
      <p:nvGrpSpPr>
        <p:cNvPr id="509" name="Shape 509"/>
        <p:cNvGrpSpPr/>
        <p:nvPr/>
      </p:nvGrpSpPr>
      <p:grpSpPr>
        <a:xfrm>
          <a:off x="0" y="0"/>
          <a:ext cx="0" cy="0"/>
          <a:chOff x="0" y="0"/>
          <a:chExt cx="0" cy="0"/>
        </a:xfrm>
      </p:grpSpPr>
      <p:sp>
        <p:nvSpPr>
          <p:cNvPr id="510" name="Google Shape;510;p8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81"/>
          <p:cNvSpPr txBox="1"/>
          <p:nvPr>
            <p:ph idx="1" type="subTitle"/>
          </p:nvPr>
        </p:nvSpPr>
        <p:spPr>
          <a:xfrm>
            <a:off x="2844037"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512" name="Google Shape;512;p81"/>
          <p:cNvSpPr txBox="1"/>
          <p:nvPr>
            <p:ph idx="2" type="subTitle"/>
          </p:nvPr>
        </p:nvSpPr>
        <p:spPr>
          <a:xfrm>
            <a:off x="766875" y="2110195"/>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513" name="Google Shape;513;p81"/>
          <p:cNvSpPr txBox="1"/>
          <p:nvPr>
            <p:ph idx="3" type="subTitle"/>
          </p:nvPr>
        </p:nvSpPr>
        <p:spPr>
          <a:xfrm>
            <a:off x="766887" y="1738347"/>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514" name="Google Shape;514;p81"/>
          <p:cNvSpPr txBox="1"/>
          <p:nvPr>
            <p:ph idx="4" type="subTitle"/>
          </p:nvPr>
        </p:nvSpPr>
        <p:spPr>
          <a:xfrm>
            <a:off x="2844025" y="2109968"/>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515" name="Google Shape;515;p81"/>
          <p:cNvSpPr txBox="1"/>
          <p:nvPr>
            <p:ph idx="5" type="subTitle"/>
          </p:nvPr>
        </p:nvSpPr>
        <p:spPr>
          <a:xfrm>
            <a:off x="4919363" y="173834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516" name="Google Shape;516;p81"/>
          <p:cNvSpPr txBox="1"/>
          <p:nvPr>
            <p:ph idx="6" type="subTitle"/>
          </p:nvPr>
        </p:nvSpPr>
        <p:spPr>
          <a:xfrm>
            <a:off x="6996513" y="2107626"/>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
        <p:nvSpPr>
          <p:cNvPr id="517" name="Google Shape;517;p81"/>
          <p:cNvSpPr txBox="1"/>
          <p:nvPr>
            <p:ph idx="7" type="subTitle"/>
          </p:nvPr>
        </p:nvSpPr>
        <p:spPr>
          <a:xfrm>
            <a:off x="6996513" y="1738336"/>
            <a:ext cx="13788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p:txBody>
      </p:sp>
      <p:sp>
        <p:nvSpPr>
          <p:cNvPr id="518" name="Google Shape;518;p81"/>
          <p:cNvSpPr txBox="1"/>
          <p:nvPr>
            <p:ph idx="8" type="subTitle"/>
          </p:nvPr>
        </p:nvSpPr>
        <p:spPr>
          <a:xfrm>
            <a:off x="4919363" y="2109457"/>
            <a:ext cx="1380600" cy="438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lt1"/>
                </a:solidFill>
              </a:defRPr>
            </a:lvl2pPr>
            <a:lvl3pPr lvl="2">
              <a:lnSpc>
                <a:spcPct val="100000"/>
              </a:lnSpc>
              <a:spcBef>
                <a:spcPts val="0"/>
              </a:spcBef>
              <a:spcAft>
                <a:spcPts val="0"/>
              </a:spcAft>
              <a:buNone/>
              <a:defRPr sz="1400">
                <a:solidFill>
                  <a:schemeClr val="lt1"/>
                </a:solidFill>
              </a:defRPr>
            </a:lvl3pPr>
            <a:lvl4pPr lvl="3">
              <a:lnSpc>
                <a:spcPct val="100000"/>
              </a:lnSpc>
              <a:spcBef>
                <a:spcPts val="0"/>
              </a:spcBef>
              <a:spcAft>
                <a:spcPts val="0"/>
              </a:spcAft>
              <a:buNone/>
              <a:defRPr sz="1400">
                <a:solidFill>
                  <a:schemeClr val="lt1"/>
                </a:solidFill>
              </a:defRPr>
            </a:lvl4pPr>
            <a:lvl5pPr lvl="4">
              <a:lnSpc>
                <a:spcPct val="100000"/>
              </a:lnSpc>
              <a:spcBef>
                <a:spcPts val="0"/>
              </a:spcBef>
              <a:spcAft>
                <a:spcPts val="0"/>
              </a:spcAft>
              <a:buNone/>
              <a:defRPr sz="1400">
                <a:solidFill>
                  <a:schemeClr val="lt1"/>
                </a:solidFill>
              </a:defRPr>
            </a:lvl5pPr>
            <a:lvl6pPr lvl="5">
              <a:lnSpc>
                <a:spcPct val="100000"/>
              </a:lnSpc>
              <a:spcBef>
                <a:spcPts val="0"/>
              </a:spcBef>
              <a:spcAft>
                <a:spcPts val="0"/>
              </a:spcAft>
              <a:buNone/>
              <a:defRPr sz="1400">
                <a:solidFill>
                  <a:schemeClr val="lt1"/>
                </a:solidFill>
              </a:defRPr>
            </a:lvl6pPr>
            <a:lvl7pPr lvl="6">
              <a:lnSpc>
                <a:spcPct val="100000"/>
              </a:lnSpc>
              <a:spcBef>
                <a:spcPts val="0"/>
              </a:spcBef>
              <a:spcAft>
                <a:spcPts val="0"/>
              </a:spcAft>
              <a:buNone/>
              <a:defRPr sz="1400">
                <a:solidFill>
                  <a:schemeClr val="lt1"/>
                </a:solidFill>
              </a:defRPr>
            </a:lvl7pPr>
            <a:lvl8pPr lvl="7">
              <a:lnSpc>
                <a:spcPct val="100000"/>
              </a:lnSpc>
              <a:spcBef>
                <a:spcPts val="0"/>
              </a:spcBef>
              <a:spcAft>
                <a:spcPts val="0"/>
              </a:spcAft>
              <a:buNone/>
              <a:defRPr sz="1400">
                <a:solidFill>
                  <a:schemeClr val="lt1"/>
                </a:solidFill>
              </a:defRPr>
            </a:lvl8pPr>
            <a:lvl9pPr lvl="8">
              <a:lnSpc>
                <a:spcPct val="100000"/>
              </a:lnSpc>
              <a:spcBef>
                <a:spcPts val="0"/>
              </a:spcBef>
              <a:spcAft>
                <a:spcPts val="0"/>
              </a:spcAft>
              <a:buNone/>
              <a:defRPr sz="1400">
                <a:solidFill>
                  <a:schemeClr val="lt1"/>
                </a:solidFill>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2" name="Shape 522"/>
        <p:cNvGrpSpPr/>
        <p:nvPr/>
      </p:nvGrpSpPr>
      <p:grpSpPr>
        <a:xfrm>
          <a:off x="0" y="0"/>
          <a:ext cx="0" cy="0"/>
          <a:chOff x="0" y="0"/>
          <a:chExt cx="0" cy="0"/>
        </a:xfrm>
      </p:grpSpPr>
      <p:sp>
        <p:nvSpPr>
          <p:cNvPr id="523" name="Google Shape;523;p8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83"/>
          <p:cNvSpPr/>
          <p:nvPr/>
        </p:nvSpPr>
        <p:spPr>
          <a:xfrm>
            <a:off x="-94450" y="2571750"/>
            <a:ext cx="9308100" cy="2589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83"/>
          <p:cNvGrpSpPr/>
          <p:nvPr/>
        </p:nvGrpSpPr>
        <p:grpSpPr>
          <a:xfrm>
            <a:off x="103225" y="2571750"/>
            <a:ext cx="8940900" cy="2481600"/>
            <a:chOff x="103225" y="2571750"/>
            <a:chExt cx="8940900" cy="2481600"/>
          </a:xfrm>
        </p:grpSpPr>
        <p:cxnSp>
          <p:nvCxnSpPr>
            <p:cNvPr id="526" name="Google Shape;526;p83"/>
            <p:cNvCxnSpPr/>
            <p:nvPr/>
          </p:nvCxnSpPr>
          <p:spPr>
            <a:xfrm>
              <a:off x="103225" y="2571750"/>
              <a:ext cx="0" cy="2481600"/>
            </a:xfrm>
            <a:prstGeom prst="straightConnector1">
              <a:avLst/>
            </a:prstGeom>
            <a:noFill/>
            <a:ln cap="flat" cmpd="sng" w="19050">
              <a:solidFill>
                <a:schemeClr val="lt1"/>
              </a:solidFill>
              <a:prstDash val="solid"/>
              <a:round/>
              <a:headEnd len="med" w="med" type="none"/>
              <a:tailEnd len="med" w="med" type="none"/>
            </a:ln>
          </p:spPr>
        </p:cxnSp>
        <p:cxnSp>
          <p:nvCxnSpPr>
            <p:cNvPr id="527" name="Google Shape;527;p83"/>
            <p:cNvCxnSpPr/>
            <p:nvPr/>
          </p:nvCxnSpPr>
          <p:spPr>
            <a:xfrm>
              <a:off x="9044125" y="2571750"/>
              <a:ext cx="0" cy="2481600"/>
            </a:xfrm>
            <a:prstGeom prst="straightConnector1">
              <a:avLst/>
            </a:prstGeom>
            <a:noFill/>
            <a:ln cap="flat" cmpd="sng" w="19050">
              <a:solidFill>
                <a:schemeClr val="lt1"/>
              </a:solidFill>
              <a:prstDash val="solid"/>
              <a:round/>
              <a:headEnd len="med" w="med" type="none"/>
              <a:tailEnd len="med" w="med" type="none"/>
            </a:ln>
          </p:spPr>
        </p:cxnSp>
        <p:cxnSp>
          <p:nvCxnSpPr>
            <p:cNvPr id="528" name="Google Shape;528;p83"/>
            <p:cNvCxnSpPr/>
            <p:nvPr/>
          </p:nvCxnSpPr>
          <p:spPr>
            <a:xfrm>
              <a:off x="103225" y="5053350"/>
              <a:ext cx="8940900" cy="0"/>
            </a:xfrm>
            <a:prstGeom prst="straightConnector1">
              <a:avLst/>
            </a:prstGeom>
            <a:noFill/>
            <a:ln cap="flat" cmpd="sng" w="19050">
              <a:solidFill>
                <a:schemeClr val="lt1"/>
              </a:solidFill>
              <a:prstDash val="solid"/>
              <a:round/>
              <a:headEnd len="med" w="med" type="none"/>
              <a:tailEnd len="med" w="med" type="none"/>
            </a:ln>
          </p:spPr>
        </p:cxnSp>
      </p:grpSp>
      <p:sp>
        <p:nvSpPr>
          <p:cNvPr id="529" name="Google Shape;529;p83"/>
          <p:cNvSpPr txBox="1"/>
          <p:nvPr/>
        </p:nvSpPr>
        <p:spPr>
          <a:xfrm>
            <a:off x="4697175" y="1320225"/>
            <a:ext cx="3616800" cy="17823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sz="6000">
              <a:latin typeface="Fira Sans Extra Condensed Medium"/>
              <a:ea typeface="Fira Sans Extra Condensed Medium"/>
              <a:cs typeface="Fira Sans Extra Condensed Medium"/>
              <a:sym typeface="Fira Sans Extra Condensed Medium"/>
            </a:endParaRPr>
          </a:p>
        </p:txBody>
      </p:sp>
      <p:sp>
        <p:nvSpPr>
          <p:cNvPr id="530" name="Google Shape;530;p83"/>
          <p:cNvSpPr txBox="1"/>
          <p:nvPr/>
        </p:nvSpPr>
        <p:spPr>
          <a:xfrm>
            <a:off x="5911825" y="2977800"/>
            <a:ext cx="2402100" cy="717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t/>
            </a:r>
            <a:endParaRPr sz="1200">
              <a:latin typeface="Roboto Slab Light"/>
              <a:ea typeface="Roboto Slab Light"/>
              <a:cs typeface="Roboto Slab Light"/>
              <a:sym typeface="Roboto Slab Light"/>
            </a:endParaRPr>
          </a:p>
        </p:txBody>
      </p:sp>
      <p:sp>
        <p:nvSpPr>
          <p:cNvPr id="531" name="Google Shape;531;p83"/>
          <p:cNvSpPr txBox="1"/>
          <p:nvPr>
            <p:ph type="ctrTitle"/>
          </p:nvPr>
        </p:nvSpPr>
        <p:spPr>
          <a:xfrm>
            <a:off x="2194775" y="1457250"/>
            <a:ext cx="4754400" cy="22290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7200"/>
            </a:lvl1pPr>
            <a:lvl2pPr lvl="1">
              <a:spcBef>
                <a:spcPts val="0"/>
              </a:spcBef>
              <a:spcAft>
                <a:spcPts val="0"/>
              </a:spcAft>
              <a:buClr>
                <a:srgbClr val="434343"/>
              </a:buClr>
              <a:buSzPts val="5200"/>
              <a:buNone/>
              <a:defRPr sz="5200">
                <a:solidFill>
                  <a:srgbClr val="434343"/>
                </a:solidFill>
              </a:defRPr>
            </a:lvl2pPr>
            <a:lvl3pPr lvl="2">
              <a:spcBef>
                <a:spcPts val="0"/>
              </a:spcBef>
              <a:spcAft>
                <a:spcPts val="0"/>
              </a:spcAft>
              <a:buClr>
                <a:srgbClr val="434343"/>
              </a:buClr>
              <a:buSzPts val="5200"/>
              <a:buNone/>
              <a:defRPr sz="5200">
                <a:solidFill>
                  <a:srgbClr val="434343"/>
                </a:solidFill>
              </a:defRPr>
            </a:lvl3pPr>
            <a:lvl4pPr lvl="3">
              <a:spcBef>
                <a:spcPts val="0"/>
              </a:spcBef>
              <a:spcAft>
                <a:spcPts val="0"/>
              </a:spcAft>
              <a:buClr>
                <a:srgbClr val="434343"/>
              </a:buClr>
              <a:buSzPts val="5200"/>
              <a:buNone/>
              <a:defRPr sz="5200">
                <a:solidFill>
                  <a:srgbClr val="434343"/>
                </a:solidFill>
              </a:defRPr>
            </a:lvl4pPr>
            <a:lvl5pPr lvl="4">
              <a:spcBef>
                <a:spcPts val="0"/>
              </a:spcBef>
              <a:spcAft>
                <a:spcPts val="0"/>
              </a:spcAft>
              <a:buClr>
                <a:srgbClr val="434343"/>
              </a:buClr>
              <a:buSzPts val="5200"/>
              <a:buNone/>
              <a:defRPr sz="5200">
                <a:solidFill>
                  <a:srgbClr val="434343"/>
                </a:solidFill>
              </a:defRPr>
            </a:lvl5pPr>
            <a:lvl6pPr lvl="5">
              <a:spcBef>
                <a:spcPts val="0"/>
              </a:spcBef>
              <a:spcAft>
                <a:spcPts val="0"/>
              </a:spcAft>
              <a:buClr>
                <a:srgbClr val="434343"/>
              </a:buClr>
              <a:buSzPts val="5200"/>
              <a:buNone/>
              <a:defRPr sz="5200">
                <a:solidFill>
                  <a:srgbClr val="434343"/>
                </a:solidFill>
              </a:defRPr>
            </a:lvl6pPr>
            <a:lvl7pPr lvl="6">
              <a:spcBef>
                <a:spcPts val="0"/>
              </a:spcBef>
              <a:spcAft>
                <a:spcPts val="0"/>
              </a:spcAft>
              <a:buClr>
                <a:srgbClr val="434343"/>
              </a:buClr>
              <a:buSzPts val="5200"/>
              <a:buNone/>
              <a:defRPr sz="5200">
                <a:solidFill>
                  <a:srgbClr val="434343"/>
                </a:solidFill>
              </a:defRPr>
            </a:lvl7pPr>
            <a:lvl8pPr lvl="7">
              <a:spcBef>
                <a:spcPts val="0"/>
              </a:spcBef>
              <a:spcAft>
                <a:spcPts val="0"/>
              </a:spcAft>
              <a:buClr>
                <a:srgbClr val="434343"/>
              </a:buClr>
              <a:buSzPts val="5200"/>
              <a:buNone/>
              <a:defRPr sz="5200">
                <a:solidFill>
                  <a:srgbClr val="434343"/>
                </a:solidFill>
              </a:defRPr>
            </a:lvl8pPr>
            <a:lvl9pPr lvl="8">
              <a:spcBef>
                <a:spcPts val="0"/>
              </a:spcBef>
              <a:spcAft>
                <a:spcPts val="0"/>
              </a:spcAft>
              <a:buClr>
                <a:srgbClr val="434343"/>
              </a:buClr>
              <a:buSzPts val="5200"/>
              <a:buNone/>
              <a:defRPr sz="5200">
                <a:solidFill>
                  <a:srgbClr val="434343"/>
                </a:solidFill>
              </a:defRPr>
            </a:lvl9pPr>
          </a:lstStyle>
          <a:p/>
        </p:txBody>
      </p:sp>
      <p:sp>
        <p:nvSpPr>
          <p:cNvPr id="532" name="Google Shape;532;p83"/>
          <p:cNvSpPr txBox="1"/>
          <p:nvPr>
            <p:ph idx="1" type="subTitle"/>
          </p:nvPr>
        </p:nvSpPr>
        <p:spPr>
          <a:xfrm>
            <a:off x="2364775" y="3681600"/>
            <a:ext cx="4417800" cy="369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rgbClr val="000000"/>
              </a:buClr>
              <a:buSzPts val="1800"/>
              <a:buNone/>
              <a:defRPr>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Clr>
                <a:srgbClr val="434343"/>
              </a:buClr>
              <a:buSzPts val="2800"/>
              <a:buNone/>
              <a:defRPr sz="2800">
                <a:solidFill>
                  <a:srgbClr val="434343"/>
                </a:solidFill>
              </a:defRPr>
            </a:lvl2pPr>
            <a:lvl3pPr lvl="2" algn="r">
              <a:lnSpc>
                <a:spcPct val="100000"/>
              </a:lnSpc>
              <a:spcBef>
                <a:spcPts val="0"/>
              </a:spcBef>
              <a:spcAft>
                <a:spcPts val="0"/>
              </a:spcAft>
              <a:buClr>
                <a:srgbClr val="434343"/>
              </a:buClr>
              <a:buSzPts val="2800"/>
              <a:buNone/>
              <a:defRPr sz="2800">
                <a:solidFill>
                  <a:srgbClr val="434343"/>
                </a:solidFill>
              </a:defRPr>
            </a:lvl3pPr>
            <a:lvl4pPr lvl="3" algn="r">
              <a:lnSpc>
                <a:spcPct val="100000"/>
              </a:lnSpc>
              <a:spcBef>
                <a:spcPts val="0"/>
              </a:spcBef>
              <a:spcAft>
                <a:spcPts val="0"/>
              </a:spcAft>
              <a:buClr>
                <a:srgbClr val="434343"/>
              </a:buClr>
              <a:buSzPts val="2800"/>
              <a:buNone/>
              <a:defRPr sz="2800">
                <a:solidFill>
                  <a:srgbClr val="434343"/>
                </a:solidFill>
              </a:defRPr>
            </a:lvl4pPr>
            <a:lvl5pPr lvl="4" algn="r">
              <a:lnSpc>
                <a:spcPct val="100000"/>
              </a:lnSpc>
              <a:spcBef>
                <a:spcPts val="0"/>
              </a:spcBef>
              <a:spcAft>
                <a:spcPts val="0"/>
              </a:spcAft>
              <a:buClr>
                <a:srgbClr val="434343"/>
              </a:buClr>
              <a:buSzPts val="2800"/>
              <a:buNone/>
              <a:defRPr sz="2800">
                <a:solidFill>
                  <a:srgbClr val="434343"/>
                </a:solidFill>
              </a:defRPr>
            </a:lvl5pPr>
            <a:lvl6pPr lvl="5" algn="r">
              <a:lnSpc>
                <a:spcPct val="100000"/>
              </a:lnSpc>
              <a:spcBef>
                <a:spcPts val="0"/>
              </a:spcBef>
              <a:spcAft>
                <a:spcPts val="0"/>
              </a:spcAft>
              <a:buClr>
                <a:srgbClr val="434343"/>
              </a:buClr>
              <a:buSzPts val="2800"/>
              <a:buNone/>
              <a:defRPr sz="2800">
                <a:solidFill>
                  <a:srgbClr val="434343"/>
                </a:solidFill>
              </a:defRPr>
            </a:lvl6pPr>
            <a:lvl7pPr lvl="6" algn="r">
              <a:lnSpc>
                <a:spcPct val="100000"/>
              </a:lnSpc>
              <a:spcBef>
                <a:spcPts val="0"/>
              </a:spcBef>
              <a:spcAft>
                <a:spcPts val="0"/>
              </a:spcAft>
              <a:buClr>
                <a:srgbClr val="434343"/>
              </a:buClr>
              <a:buSzPts val="2800"/>
              <a:buNone/>
              <a:defRPr sz="2800">
                <a:solidFill>
                  <a:srgbClr val="434343"/>
                </a:solidFill>
              </a:defRPr>
            </a:lvl7pPr>
            <a:lvl8pPr lvl="7" algn="r">
              <a:lnSpc>
                <a:spcPct val="100000"/>
              </a:lnSpc>
              <a:spcBef>
                <a:spcPts val="0"/>
              </a:spcBef>
              <a:spcAft>
                <a:spcPts val="0"/>
              </a:spcAft>
              <a:buClr>
                <a:srgbClr val="434343"/>
              </a:buClr>
              <a:buSzPts val="2800"/>
              <a:buNone/>
              <a:defRPr sz="2800">
                <a:solidFill>
                  <a:srgbClr val="434343"/>
                </a:solidFill>
              </a:defRPr>
            </a:lvl8pPr>
            <a:lvl9pPr lvl="8" algn="r">
              <a:lnSpc>
                <a:spcPct val="100000"/>
              </a:lnSpc>
              <a:spcBef>
                <a:spcPts val="0"/>
              </a:spcBef>
              <a:spcAft>
                <a:spcPts val="0"/>
              </a:spcAft>
              <a:buClr>
                <a:srgbClr val="434343"/>
              </a:buClr>
              <a:buSzPts val="2800"/>
              <a:buNone/>
              <a:defRPr sz="2800">
                <a:solidFill>
                  <a:srgbClr val="43434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36" name="Shape 36"/>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3" name="Shape 533"/>
        <p:cNvGrpSpPr/>
        <p:nvPr/>
      </p:nvGrpSpPr>
      <p:grpSpPr>
        <a:xfrm>
          <a:off x="0" y="0"/>
          <a:ext cx="0" cy="0"/>
          <a:chOff x="0" y="0"/>
          <a:chExt cx="0" cy="0"/>
        </a:xfrm>
      </p:grpSpPr>
      <p:sp>
        <p:nvSpPr>
          <p:cNvPr id="534" name="Google Shape;534;p8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84"/>
          <p:cNvSpPr/>
          <p:nvPr/>
        </p:nvSpPr>
        <p:spPr>
          <a:xfrm>
            <a:off x="3740500" y="1865638"/>
            <a:ext cx="5473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6" name="Google Shape;536;p84"/>
          <p:cNvCxnSpPr/>
          <p:nvPr/>
        </p:nvCxnSpPr>
        <p:spPr>
          <a:xfrm>
            <a:off x="9042625" y="1877800"/>
            <a:ext cx="2400" cy="1112100"/>
          </a:xfrm>
          <a:prstGeom prst="straightConnector1">
            <a:avLst/>
          </a:prstGeom>
          <a:noFill/>
          <a:ln cap="flat" cmpd="sng" w="19050">
            <a:solidFill>
              <a:schemeClr val="lt1"/>
            </a:solidFill>
            <a:prstDash val="solid"/>
            <a:round/>
            <a:headEnd len="med" w="med" type="none"/>
            <a:tailEnd len="med" w="med" type="none"/>
          </a:ln>
        </p:spPr>
      </p:cxnSp>
      <p:sp>
        <p:nvSpPr>
          <p:cNvPr id="537" name="Google Shape;537;p84"/>
          <p:cNvSpPr txBox="1"/>
          <p:nvPr>
            <p:ph hasCustomPrompt="1" type="title"/>
          </p:nvPr>
        </p:nvSpPr>
        <p:spPr>
          <a:xfrm>
            <a:off x="2052200" y="2001425"/>
            <a:ext cx="16632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8" name="Google Shape;538;p84"/>
          <p:cNvSpPr txBox="1"/>
          <p:nvPr>
            <p:ph idx="2" type="title"/>
          </p:nvPr>
        </p:nvSpPr>
        <p:spPr>
          <a:xfrm>
            <a:off x="4454300" y="1753298"/>
            <a:ext cx="4321500" cy="123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Overpass"/>
              <a:buNone/>
              <a:defRPr b="1" sz="9600">
                <a:solidFill>
                  <a:schemeClr val="lt1"/>
                </a:solidFill>
              </a:defRPr>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539" name="Google Shape;539;p84"/>
          <p:cNvSpPr txBox="1"/>
          <p:nvPr>
            <p:ph idx="1" type="subTitle"/>
          </p:nvPr>
        </p:nvSpPr>
        <p:spPr>
          <a:xfrm>
            <a:off x="4468205" y="3131645"/>
            <a:ext cx="3834000" cy="63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0" name="Shape 540"/>
        <p:cNvGrpSpPr/>
        <p:nvPr/>
      </p:nvGrpSpPr>
      <p:grpSpPr>
        <a:xfrm>
          <a:off x="0" y="0"/>
          <a:ext cx="0" cy="0"/>
          <a:chOff x="0" y="0"/>
          <a:chExt cx="0" cy="0"/>
        </a:xfrm>
      </p:grpSpPr>
      <p:sp>
        <p:nvSpPr>
          <p:cNvPr id="541" name="Google Shape;541;p8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85"/>
          <p:cNvSpPr txBox="1"/>
          <p:nvPr>
            <p:ph idx="1" type="subTitle"/>
          </p:nvPr>
        </p:nvSpPr>
        <p:spPr>
          <a:xfrm>
            <a:off x="621575" y="1228437"/>
            <a:ext cx="7878300" cy="3655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sz="1200"/>
            </a:lvl1pPr>
            <a:lvl2pPr lvl="1">
              <a:lnSpc>
                <a:spcPct val="100000"/>
              </a:lnSpc>
              <a:spcBef>
                <a:spcPts val="0"/>
              </a:spcBef>
              <a:spcAft>
                <a:spcPts val="0"/>
              </a:spcAft>
              <a:buNone/>
              <a:defRPr sz="1200"/>
            </a:lvl2pPr>
            <a:lvl3pPr lvl="2">
              <a:lnSpc>
                <a:spcPct val="100000"/>
              </a:lnSpc>
              <a:spcBef>
                <a:spcPts val="0"/>
              </a:spcBef>
              <a:spcAft>
                <a:spcPts val="0"/>
              </a:spcAft>
              <a:buNone/>
              <a:defRPr sz="1200"/>
            </a:lvl3pPr>
            <a:lvl4pPr lvl="3">
              <a:lnSpc>
                <a:spcPct val="100000"/>
              </a:lnSpc>
              <a:spcBef>
                <a:spcPts val="0"/>
              </a:spcBef>
              <a:spcAft>
                <a:spcPts val="0"/>
              </a:spcAft>
              <a:buNone/>
              <a:defRPr sz="1200"/>
            </a:lvl4pPr>
            <a:lvl5pPr lvl="4">
              <a:lnSpc>
                <a:spcPct val="100000"/>
              </a:lnSpc>
              <a:spcBef>
                <a:spcPts val="0"/>
              </a:spcBef>
              <a:spcAft>
                <a:spcPts val="0"/>
              </a:spcAft>
              <a:buNone/>
              <a:defRPr sz="1200"/>
            </a:lvl5pPr>
            <a:lvl6pPr lvl="5">
              <a:lnSpc>
                <a:spcPct val="100000"/>
              </a:lnSpc>
              <a:spcBef>
                <a:spcPts val="0"/>
              </a:spcBef>
              <a:spcAft>
                <a:spcPts val="0"/>
              </a:spcAft>
              <a:buNone/>
              <a:defRPr sz="1200"/>
            </a:lvl6pPr>
            <a:lvl7pPr lvl="6">
              <a:lnSpc>
                <a:spcPct val="100000"/>
              </a:lnSpc>
              <a:spcBef>
                <a:spcPts val="0"/>
              </a:spcBef>
              <a:spcAft>
                <a:spcPts val="0"/>
              </a:spcAft>
              <a:buNone/>
              <a:defRPr sz="1200"/>
            </a:lvl7pPr>
            <a:lvl8pPr lvl="7">
              <a:lnSpc>
                <a:spcPct val="100000"/>
              </a:lnSpc>
              <a:spcBef>
                <a:spcPts val="0"/>
              </a:spcBef>
              <a:spcAft>
                <a:spcPts val="0"/>
              </a:spcAft>
              <a:buNone/>
              <a:defRPr sz="1200"/>
            </a:lvl8pPr>
            <a:lvl9pPr lvl="8">
              <a:lnSpc>
                <a:spcPct val="100000"/>
              </a:lnSpc>
              <a:spcBef>
                <a:spcPts val="0"/>
              </a:spcBef>
              <a:spcAft>
                <a:spcPts val="0"/>
              </a:spcAft>
              <a:buNone/>
              <a:defRPr sz="1200"/>
            </a:lvl9pPr>
          </a:lstStyle>
          <a:p/>
        </p:txBody>
      </p:sp>
      <p:sp>
        <p:nvSpPr>
          <p:cNvPr id="543" name="Google Shape;543;p85"/>
          <p:cNvSpPr txBox="1"/>
          <p:nvPr>
            <p:ph type="title"/>
          </p:nvPr>
        </p:nvSpPr>
        <p:spPr>
          <a:xfrm>
            <a:off x="625300" y="315813"/>
            <a:ext cx="7704000" cy="707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44" name="Shape 544"/>
        <p:cNvGrpSpPr/>
        <p:nvPr/>
      </p:nvGrpSpPr>
      <p:grpSpPr>
        <a:xfrm>
          <a:off x="0" y="0"/>
          <a:ext cx="0" cy="0"/>
          <a:chOff x="0" y="0"/>
          <a:chExt cx="0" cy="0"/>
        </a:xfrm>
      </p:grpSpPr>
      <p:sp>
        <p:nvSpPr>
          <p:cNvPr id="545" name="Google Shape;545;p8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86"/>
          <p:cNvSpPr/>
          <p:nvPr/>
        </p:nvSpPr>
        <p:spPr>
          <a:xfrm>
            <a:off x="3189572" y="-61450"/>
            <a:ext cx="6166500" cy="52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86"/>
          <p:cNvSpPr txBox="1"/>
          <p:nvPr>
            <p:ph type="title"/>
          </p:nvPr>
        </p:nvSpPr>
        <p:spPr>
          <a:xfrm>
            <a:off x="233850" y="1794300"/>
            <a:ext cx="2782800" cy="155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8" name="Google Shape;548;p86"/>
          <p:cNvSpPr txBox="1"/>
          <p:nvPr>
            <p:ph idx="1" type="subTitle"/>
          </p:nvPr>
        </p:nvSpPr>
        <p:spPr>
          <a:xfrm>
            <a:off x="4153278" y="3146801"/>
            <a:ext cx="1837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549" name="Google Shape;549;p86"/>
          <p:cNvSpPr txBox="1"/>
          <p:nvPr>
            <p:ph idx="2" type="subTitle"/>
          </p:nvPr>
        </p:nvSpPr>
        <p:spPr>
          <a:xfrm>
            <a:off x="3906378" y="3458361"/>
            <a:ext cx="2084700" cy="1115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gn="r">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p:txBody>
      </p:sp>
      <p:sp>
        <p:nvSpPr>
          <p:cNvPr id="550" name="Google Shape;550;p86"/>
          <p:cNvSpPr txBox="1"/>
          <p:nvPr>
            <p:ph idx="3" type="subTitle"/>
          </p:nvPr>
        </p:nvSpPr>
        <p:spPr>
          <a:xfrm>
            <a:off x="6374237" y="580394"/>
            <a:ext cx="19200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lt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lt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lt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lt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lt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lt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lt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lt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lt1"/>
                </a:solidFill>
                <a:latin typeface="Bebas Neue"/>
                <a:ea typeface="Bebas Neue"/>
                <a:cs typeface="Bebas Neue"/>
                <a:sym typeface="Bebas Neue"/>
              </a:defRPr>
            </a:lvl9pPr>
          </a:lstStyle>
          <a:p/>
        </p:txBody>
      </p:sp>
      <p:sp>
        <p:nvSpPr>
          <p:cNvPr id="551" name="Google Shape;551;p86"/>
          <p:cNvSpPr txBox="1"/>
          <p:nvPr>
            <p:ph idx="4" type="subTitle"/>
          </p:nvPr>
        </p:nvSpPr>
        <p:spPr>
          <a:xfrm>
            <a:off x="6374239" y="883466"/>
            <a:ext cx="2082300" cy="1113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5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500">
                <a:solidFill>
                  <a:schemeClr val="lt1"/>
                </a:solidFill>
                <a:latin typeface="Overpass Light"/>
                <a:ea typeface="Overpass Light"/>
                <a:cs typeface="Overpass Light"/>
                <a:sym typeface="Overpass Light"/>
              </a:defRPr>
            </a:lvl2pPr>
            <a:lvl3pPr lvl="2">
              <a:lnSpc>
                <a:spcPct val="100000"/>
              </a:lnSpc>
              <a:spcBef>
                <a:spcPts val="0"/>
              </a:spcBef>
              <a:spcAft>
                <a:spcPts val="0"/>
              </a:spcAft>
              <a:buNone/>
              <a:defRPr sz="1500">
                <a:solidFill>
                  <a:schemeClr val="lt1"/>
                </a:solidFill>
                <a:latin typeface="Overpass Light"/>
                <a:ea typeface="Overpass Light"/>
                <a:cs typeface="Overpass Light"/>
                <a:sym typeface="Overpass Light"/>
              </a:defRPr>
            </a:lvl3pPr>
            <a:lvl4pPr lvl="3">
              <a:lnSpc>
                <a:spcPct val="100000"/>
              </a:lnSpc>
              <a:spcBef>
                <a:spcPts val="0"/>
              </a:spcBef>
              <a:spcAft>
                <a:spcPts val="0"/>
              </a:spcAft>
              <a:buNone/>
              <a:defRPr sz="1500">
                <a:solidFill>
                  <a:schemeClr val="lt1"/>
                </a:solidFill>
                <a:latin typeface="Overpass Light"/>
                <a:ea typeface="Overpass Light"/>
                <a:cs typeface="Overpass Light"/>
                <a:sym typeface="Overpass Light"/>
              </a:defRPr>
            </a:lvl4pPr>
            <a:lvl5pPr lvl="4">
              <a:lnSpc>
                <a:spcPct val="100000"/>
              </a:lnSpc>
              <a:spcBef>
                <a:spcPts val="0"/>
              </a:spcBef>
              <a:spcAft>
                <a:spcPts val="0"/>
              </a:spcAft>
              <a:buNone/>
              <a:defRPr sz="1500">
                <a:solidFill>
                  <a:schemeClr val="lt1"/>
                </a:solidFill>
                <a:latin typeface="Overpass Light"/>
                <a:ea typeface="Overpass Light"/>
                <a:cs typeface="Overpass Light"/>
                <a:sym typeface="Overpass Light"/>
              </a:defRPr>
            </a:lvl5pPr>
            <a:lvl6pPr lvl="5">
              <a:lnSpc>
                <a:spcPct val="100000"/>
              </a:lnSpc>
              <a:spcBef>
                <a:spcPts val="0"/>
              </a:spcBef>
              <a:spcAft>
                <a:spcPts val="0"/>
              </a:spcAft>
              <a:buNone/>
              <a:defRPr sz="1500">
                <a:solidFill>
                  <a:schemeClr val="lt1"/>
                </a:solidFill>
                <a:latin typeface="Overpass Light"/>
                <a:ea typeface="Overpass Light"/>
                <a:cs typeface="Overpass Light"/>
                <a:sym typeface="Overpass Light"/>
              </a:defRPr>
            </a:lvl6pPr>
            <a:lvl7pPr lvl="6">
              <a:lnSpc>
                <a:spcPct val="100000"/>
              </a:lnSpc>
              <a:spcBef>
                <a:spcPts val="0"/>
              </a:spcBef>
              <a:spcAft>
                <a:spcPts val="0"/>
              </a:spcAft>
              <a:buNone/>
              <a:defRPr sz="1500">
                <a:solidFill>
                  <a:schemeClr val="lt1"/>
                </a:solidFill>
                <a:latin typeface="Overpass Light"/>
                <a:ea typeface="Overpass Light"/>
                <a:cs typeface="Overpass Light"/>
                <a:sym typeface="Overpass Light"/>
              </a:defRPr>
            </a:lvl7pPr>
            <a:lvl8pPr lvl="7">
              <a:lnSpc>
                <a:spcPct val="100000"/>
              </a:lnSpc>
              <a:spcBef>
                <a:spcPts val="0"/>
              </a:spcBef>
              <a:spcAft>
                <a:spcPts val="0"/>
              </a:spcAft>
              <a:buNone/>
              <a:defRPr sz="1500">
                <a:solidFill>
                  <a:schemeClr val="lt1"/>
                </a:solidFill>
                <a:latin typeface="Overpass Light"/>
                <a:ea typeface="Overpass Light"/>
                <a:cs typeface="Overpass Light"/>
                <a:sym typeface="Overpass Light"/>
              </a:defRPr>
            </a:lvl8pPr>
            <a:lvl9pPr lvl="8">
              <a:lnSpc>
                <a:spcPct val="100000"/>
              </a:lnSpc>
              <a:spcBef>
                <a:spcPts val="0"/>
              </a:spcBef>
              <a:spcAft>
                <a:spcPts val="0"/>
              </a:spcAft>
              <a:buNone/>
              <a:defRPr sz="1500">
                <a:solidFill>
                  <a:schemeClr val="lt1"/>
                </a:solidFill>
                <a:latin typeface="Overpass Light"/>
                <a:ea typeface="Overpass Light"/>
                <a:cs typeface="Overpass Light"/>
                <a:sym typeface="Overpass Light"/>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2" name="Shape 552"/>
        <p:cNvGrpSpPr/>
        <p:nvPr/>
      </p:nvGrpSpPr>
      <p:grpSpPr>
        <a:xfrm>
          <a:off x="0" y="0"/>
          <a:ext cx="0" cy="0"/>
          <a:chOff x="0" y="0"/>
          <a:chExt cx="0" cy="0"/>
        </a:xfrm>
      </p:grpSpPr>
      <p:sp>
        <p:nvSpPr>
          <p:cNvPr id="553" name="Google Shape;553;p87"/>
          <p:cNvSpPr txBox="1"/>
          <p:nvPr>
            <p:ph type="title"/>
          </p:nvPr>
        </p:nvSpPr>
        <p:spPr>
          <a:xfrm>
            <a:off x="639195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54" name="Google Shape;554;p87"/>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55" name="Shape 555"/>
        <p:cNvGrpSpPr/>
        <p:nvPr/>
      </p:nvGrpSpPr>
      <p:grpSpPr>
        <a:xfrm>
          <a:off x="0" y="0"/>
          <a:ext cx="0" cy="0"/>
          <a:chOff x="0" y="0"/>
          <a:chExt cx="0" cy="0"/>
        </a:xfrm>
      </p:grpSpPr>
      <p:sp>
        <p:nvSpPr>
          <p:cNvPr id="556" name="Google Shape;556;p88"/>
          <p:cNvSpPr txBox="1"/>
          <p:nvPr>
            <p:ph idx="1" type="subTitle"/>
          </p:nvPr>
        </p:nvSpPr>
        <p:spPr>
          <a:xfrm>
            <a:off x="4863950" y="2269650"/>
            <a:ext cx="3566700" cy="1176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p:txBody>
      </p:sp>
      <p:sp>
        <p:nvSpPr>
          <p:cNvPr id="557" name="Google Shape;557;p88"/>
          <p:cNvSpPr txBox="1"/>
          <p:nvPr>
            <p:ph type="title"/>
          </p:nvPr>
        </p:nvSpPr>
        <p:spPr>
          <a:xfrm>
            <a:off x="4863950" y="1696950"/>
            <a:ext cx="3834000" cy="572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58" name="Google Shape;558;p88"/>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59" name="Shape 559"/>
        <p:cNvGrpSpPr/>
        <p:nvPr/>
      </p:nvGrpSpPr>
      <p:grpSpPr>
        <a:xfrm>
          <a:off x="0" y="0"/>
          <a:ext cx="0" cy="0"/>
          <a:chOff x="0" y="0"/>
          <a:chExt cx="0" cy="0"/>
        </a:xfrm>
      </p:grpSpPr>
      <p:sp>
        <p:nvSpPr>
          <p:cNvPr id="560" name="Google Shape;560;p89"/>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89"/>
          <p:cNvSpPr/>
          <p:nvPr/>
        </p:nvSpPr>
        <p:spPr>
          <a:xfrm>
            <a:off x="-152400" y="2736075"/>
            <a:ext cx="5080800" cy="213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2" name="Google Shape;562;p89"/>
          <p:cNvCxnSpPr/>
          <p:nvPr/>
        </p:nvCxnSpPr>
        <p:spPr>
          <a:xfrm>
            <a:off x="101775" y="2736075"/>
            <a:ext cx="0" cy="2141400"/>
          </a:xfrm>
          <a:prstGeom prst="straightConnector1">
            <a:avLst/>
          </a:prstGeom>
          <a:noFill/>
          <a:ln cap="flat" cmpd="sng" w="19050">
            <a:solidFill>
              <a:schemeClr val="lt1"/>
            </a:solidFill>
            <a:prstDash val="solid"/>
            <a:round/>
            <a:headEnd len="med" w="med" type="none"/>
            <a:tailEnd len="med" w="med" type="none"/>
          </a:ln>
        </p:spPr>
      </p:cxnSp>
      <p:sp>
        <p:nvSpPr>
          <p:cNvPr id="563" name="Google Shape;563;p89"/>
          <p:cNvSpPr txBox="1"/>
          <p:nvPr>
            <p:ph idx="1" type="subTitle"/>
          </p:nvPr>
        </p:nvSpPr>
        <p:spPr>
          <a:xfrm>
            <a:off x="2540075" y="4178025"/>
            <a:ext cx="2093100" cy="489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700">
                <a:solidFill>
                  <a:schemeClr val="lt1"/>
                </a:solidFill>
                <a:latin typeface="Overpass Light"/>
                <a:ea typeface="Overpass Light"/>
                <a:cs typeface="Overpass Light"/>
                <a:sym typeface="Overpass Light"/>
              </a:defRPr>
            </a:lvl1pPr>
            <a:lvl2pPr lvl="1">
              <a:lnSpc>
                <a:spcPct val="100000"/>
              </a:lnSpc>
              <a:spcBef>
                <a:spcPts val="0"/>
              </a:spcBef>
              <a:spcAft>
                <a:spcPts val="0"/>
              </a:spcAft>
              <a:buNone/>
              <a:defRPr sz="1700">
                <a:solidFill>
                  <a:schemeClr val="lt1"/>
                </a:solidFill>
                <a:latin typeface="Overpass Light"/>
                <a:ea typeface="Overpass Light"/>
                <a:cs typeface="Overpass Light"/>
                <a:sym typeface="Overpass Light"/>
              </a:defRPr>
            </a:lvl2pPr>
            <a:lvl3pPr lvl="2">
              <a:lnSpc>
                <a:spcPct val="100000"/>
              </a:lnSpc>
              <a:spcBef>
                <a:spcPts val="0"/>
              </a:spcBef>
              <a:spcAft>
                <a:spcPts val="0"/>
              </a:spcAft>
              <a:buNone/>
              <a:defRPr sz="1700">
                <a:solidFill>
                  <a:schemeClr val="lt1"/>
                </a:solidFill>
                <a:latin typeface="Overpass Light"/>
                <a:ea typeface="Overpass Light"/>
                <a:cs typeface="Overpass Light"/>
                <a:sym typeface="Overpass Light"/>
              </a:defRPr>
            </a:lvl3pPr>
            <a:lvl4pPr lvl="3">
              <a:lnSpc>
                <a:spcPct val="100000"/>
              </a:lnSpc>
              <a:spcBef>
                <a:spcPts val="0"/>
              </a:spcBef>
              <a:spcAft>
                <a:spcPts val="0"/>
              </a:spcAft>
              <a:buNone/>
              <a:defRPr sz="1700">
                <a:solidFill>
                  <a:schemeClr val="lt1"/>
                </a:solidFill>
                <a:latin typeface="Overpass Light"/>
                <a:ea typeface="Overpass Light"/>
                <a:cs typeface="Overpass Light"/>
                <a:sym typeface="Overpass Light"/>
              </a:defRPr>
            </a:lvl4pPr>
            <a:lvl5pPr lvl="4">
              <a:lnSpc>
                <a:spcPct val="100000"/>
              </a:lnSpc>
              <a:spcBef>
                <a:spcPts val="0"/>
              </a:spcBef>
              <a:spcAft>
                <a:spcPts val="0"/>
              </a:spcAft>
              <a:buNone/>
              <a:defRPr sz="1700">
                <a:solidFill>
                  <a:schemeClr val="lt1"/>
                </a:solidFill>
                <a:latin typeface="Overpass Light"/>
                <a:ea typeface="Overpass Light"/>
                <a:cs typeface="Overpass Light"/>
                <a:sym typeface="Overpass Light"/>
              </a:defRPr>
            </a:lvl5pPr>
            <a:lvl6pPr lvl="5">
              <a:lnSpc>
                <a:spcPct val="100000"/>
              </a:lnSpc>
              <a:spcBef>
                <a:spcPts val="0"/>
              </a:spcBef>
              <a:spcAft>
                <a:spcPts val="0"/>
              </a:spcAft>
              <a:buNone/>
              <a:defRPr sz="1700">
                <a:solidFill>
                  <a:schemeClr val="lt1"/>
                </a:solidFill>
                <a:latin typeface="Overpass Light"/>
                <a:ea typeface="Overpass Light"/>
                <a:cs typeface="Overpass Light"/>
                <a:sym typeface="Overpass Light"/>
              </a:defRPr>
            </a:lvl6pPr>
            <a:lvl7pPr lvl="6">
              <a:lnSpc>
                <a:spcPct val="100000"/>
              </a:lnSpc>
              <a:spcBef>
                <a:spcPts val="0"/>
              </a:spcBef>
              <a:spcAft>
                <a:spcPts val="0"/>
              </a:spcAft>
              <a:buNone/>
              <a:defRPr sz="1700">
                <a:solidFill>
                  <a:schemeClr val="lt1"/>
                </a:solidFill>
                <a:latin typeface="Overpass Light"/>
                <a:ea typeface="Overpass Light"/>
                <a:cs typeface="Overpass Light"/>
                <a:sym typeface="Overpass Light"/>
              </a:defRPr>
            </a:lvl7pPr>
            <a:lvl8pPr lvl="7">
              <a:lnSpc>
                <a:spcPct val="100000"/>
              </a:lnSpc>
              <a:spcBef>
                <a:spcPts val="0"/>
              </a:spcBef>
              <a:spcAft>
                <a:spcPts val="0"/>
              </a:spcAft>
              <a:buNone/>
              <a:defRPr sz="1700">
                <a:solidFill>
                  <a:schemeClr val="lt1"/>
                </a:solidFill>
                <a:latin typeface="Overpass Light"/>
                <a:ea typeface="Overpass Light"/>
                <a:cs typeface="Overpass Light"/>
                <a:sym typeface="Overpass Light"/>
              </a:defRPr>
            </a:lvl8pPr>
            <a:lvl9pPr lvl="8">
              <a:lnSpc>
                <a:spcPct val="100000"/>
              </a:lnSpc>
              <a:spcBef>
                <a:spcPts val="0"/>
              </a:spcBef>
              <a:spcAft>
                <a:spcPts val="0"/>
              </a:spcAft>
              <a:buNone/>
              <a:defRPr sz="1700">
                <a:solidFill>
                  <a:schemeClr val="lt1"/>
                </a:solidFill>
                <a:latin typeface="Overpass Light"/>
                <a:ea typeface="Overpass Light"/>
                <a:cs typeface="Overpass Light"/>
                <a:sym typeface="Overpass Light"/>
              </a:defRPr>
            </a:lvl9pPr>
          </a:lstStyle>
          <a:p/>
        </p:txBody>
      </p:sp>
      <p:sp>
        <p:nvSpPr>
          <p:cNvPr id="564" name="Google Shape;564;p89"/>
          <p:cNvSpPr txBox="1"/>
          <p:nvPr>
            <p:ph idx="2" type="subTitle"/>
          </p:nvPr>
        </p:nvSpPr>
        <p:spPr>
          <a:xfrm>
            <a:off x="713225" y="2984199"/>
            <a:ext cx="3858600" cy="122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1900">
                <a:solidFill>
                  <a:schemeClr val="lt1"/>
                </a:solidFill>
              </a:defRPr>
            </a:lvl1pPr>
            <a:lvl2pPr lvl="1">
              <a:lnSpc>
                <a:spcPct val="100000"/>
              </a:lnSpc>
              <a:spcBef>
                <a:spcPts val="0"/>
              </a:spcBef>
              <a:spcAft>
                <a:spcPts val="0"/>
              </a:spcAft>
              <a:buNone/>
              <a:defRPr b="1" sz="1900">
                <a:solidFill>
                  <a:schemeClr val="lt1"/>
                </a:solidFill>
              </a:defRPr>
            </a:lvl2pPr>
            <a:lvl3pPr lvl="2">
              <a:lnSpc>
                <a:spcPct val="100000"/>
              </a:lnSpc>
              <a:spcBef>
                <a:spcPts val="0"/>
              </a:spcBef>
              <a:spcAft>
                <a:spcPts val="0"/>
              </a:spcAft>
              <a:buNone/>
              <a:defRPr b="1" sz="1900">
                <a:solidFill>
                  <a:schemeClr val="lt1"/>
                </a:solidFill>
              </a:defRPr>
            </a:lvl3pPr>
            <a:lvl4pPr lvl="3">
              <a:lnSpc>
                <a:spcPct val="100000"/>
              </a:lnSpc>
              <a:spcBef>
                <a:spcPts val="0"/>
              </a:spcBef>
              <a:spcAft>
                <a:spcPts val="0"/>
              </a:spcAft>
              <a:buNone/>
              <a:defRPr b="1" sz="1900">
                <a:solidFill>
                  <a:schemeClr val="lt1"/>
                </a:solidFill>
              </a:defRPr>
            </a:lvl4pPr>
            <a:lvl5pPr lvl="4">
              <a:lnSpc>
                <a:spcPct val="100000"/>
              </a:lnSpc>
              <a:spcBef>
                <a:spcPts val="0"/>
              </a:spcBef>
              <a:spcAft>
                <a:spcPts val="0"/>
              </a:spcAft>
              <a:buNone/>
              <a:defRPr b="1" sz="1900">
                <a:solidFill>
                  <a:schemeClr val="lt1"/>
                </a:solidFill>
              </a:defRPr>
            </a:lvl5pPr>
            <a:lvl6pPr lvl="5">
              <a:lnSpc>
                <a:spcPct val="100000"/>
              </a:lnSpc>
              <a:spcBef>
                <a:spcPts val="0"/>
              </a:spcBef>
              <a:spcAft>
                <a:spcPts val="0"/>
              </a:spcAft>
              <a:buNone/>
              <a:defRPr b="1" sz="1900">
                <a:solidFill>
                  <a:schemeClr val="lt1"/>
                </a:solidFill>
              </a:defRPr>
            </a:lvl6pPr>
            <a:lvl7pPr lvl="6">
              <a:lnSpc>
                <a:spcPct val="100000"/>
              </a:lnSpc>
              <a:spcBef>
                <a:spcPts val="0"/>
              </a:spcBef>
              <a:spcAft>
                <a:spcPts val="0"/>
              </a:spcAft>
              <a:buNone/>
              <a:defRPr b="1" sz="1900">
                <a:solidFill>
                  <a:schemeClr val="lt1"/>
                </a:solidFill>
              </a:defRPr>
            </a:lvl7pPr>
            <a:lvl8pPr lvl="7">
              <a:lnSpc>
                <a:spcPct val="100000"/>
              </a:lnSpc>
              <a:spcBef>
                <a:spcPts val="0"/>
              </a:spcBef>
              <a:spcAft>
                <a:spcPts val="0"/>
              </a:spcAft>
              <a:buNone/>
              <a:defRPr b="1" sz="1900">
                <a:solidFill>
                  <a:schemeClr val="lt1"/>
                </a:solidFill>
              </a:defRPr>
            </a:lvl8pPr>
            <a:lvl9pPr lvl="8">
              <a:lnSpc>
                <a:spcPct val="100000"/>
              </a:lnSpc>
              <a:spcBef>
                <a:spcPts val="0"/>
              </a:spcBef>
              <a:spcAft>
                <a:spcPts val="0"/>
              </a:spcAft>
              <a:buNone/>
              <a:defRPr b="1" sz="1900">
                <a:solidFill>
                  <a:schemeClr val="lt1"/>
                </a:solidFill>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65" name="Shape 565"/>
        <p:cNvGrpSpPr/>
        <p:nvPr/>
      </p:nvGrpSpPr>
      <p:grpSpPr>
        <a:xfrm>
          <a:off x="0" y="0"/>
          <a:ext cx="0" cy="0"/>
          <a:chOff x="0" y="0"/>
          <a:chExt cx="0" cy="0"/>
        </a:xfrm>
      </p:grpSpPr>
      <p:sp>
        <p:nvSpPr>
          <p:cNvPr id="566" name="Google Shape;566;p90"/>
          <p:cNvSpPr/>
          <p:nvPr/>
        </p:nvSpPr>
        <p:spPr>
          <a:xfrm>
            <a:off x="-88225" y="840450"/>
            <a:ext cx="4198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7" name="Google Shape;567;p90"/>
          <p:cNvCxnSpPr/>
          <p:nvPr/>
        </p:nvCxnSpPr>
        <p:spPr>
          <a:xfrm>
            <a:off x="103800" y="840825"/>
            <a:ext cx="0" cy="1136700"/>
          </a:xfrm>
          <a:prstGeom prst="straightConnector1">
            <a:avLst/>
          </a:prstGeom>
          <a:noFill/>
          <a:ln cap="flat" cmpd="sng" w="19050">
            <a:solidFill>
              <a:schemeClr val="dk2"/>
            </a:solidFill>
            <a:prstDash val="solid"/>
            <a:round/>
            <a:headEnd len="med" w="med" type="none"/>
            <a:tailEnd len="med" w="med" type="none"/>
          </a:ln>
        </p:spPr>
      </p:cxnSp>
      <p:sp>
        <p:nvSpPr>
          <p:cNvPr id="568" name="Google Shape;568;p90"/>
          <p:cNvSpPr txBox="1"/>
          <p:nvPr>
            <p:ph idx="1" type="subTitle"/>
          </p:nvPr>
        </p:nvSpPr>
        <p:spPr>
          <a:xfrm>
            <a:off x="4572000" y="799950"/>
            <a:ext cx="3566700" cy="1176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a:solidFill>
                  <a:schemeClr val="dk1"/>
                </a:solidFill>
                <a:latin typeface="Overpass Light"/>
                <a:ea typeface="Overpass Light"/>
                <a:cs typeface="Overpass Light"/>
                <a:sym typeface="Overpass Light"/>
              </a:defRPr>
            </a:lvl9pPr>
          </a:lstStyle>
          <a:p/>
        </p:txBody>
      </p:sp>
      <p:sp>
        <p:nvSpPr>
          <p:cNvPr id="569" name="Google Shape;569;p90"/>
          <p:cNvSpPr txBox="1"/>
          <p:nvPr>
            <p:ph type="title"/>
          </p:nvPr>
        </p:nvSpPr>
        <p:spPr>
          <a:xfrm>
            <a:off x="713225" y="1041931"/>
            <a:ext cx="3834000" cy="572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sz="35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70" name="Google Shape;570;p90"/>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1" name="Shape 571"/>
        <p:cNvGrpSpPr/>
        <p:nvPr/>
      </p:nvGrpSpPr>
      <p:grpSpPr>
        <a:xfrm>
          <a:off x="0" y="0"/>
          <a:ext cx="0" cy="0"/>
          <a:chOff x="0" y="0"/>
          <a:chExt cx="0" cy="0"/>
        </a:xfrm>
      </p:grpSpPr>
      <p:sp>
        <p:nvSpPr>
          <p:cNvPr id="572" name="Google Shape;572;p9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91"/>
          <p:cNvSpPr txBox="1"/>
          <p:nvPr>
            <p:ph idx="1" type="body"/>
          </p:nvPr>
        </p:nvSpPr>
        <p:spPr>
          <a:xfrm>
            <a:off x="2285942" y="316339"/>
            <a:ext cx="4972800" cy="1529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sz="4500">
                <a:solidFill>
                  <a:schemeClr val="dk1"/>
                </a:solidFill>
                <a:latin typeface="Bebas Neue"/>
                <a:ea typeface="Bebas Neue"/>
                <a:cs typeface="Bebas Neue"/>
                <a:sym typeface="Bebas Neue"/>
              </a:defRPr>
            </a:lvl1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74" name="Shape 574"/>
        <p:cNvGrpSpPr/>
        <p:nvPr/>
      </p:nvGrpSpPr>
      <p:grpSpPr>
        <a:xfrm>
          <a:off x="0" y="0"/>
          <a:ext cx="0" cy="0"/>
          <a:chOff x="0" y="0"/>
          <a:chExt cx="0" cy="0"/>
        </a:xfrm>
      </p:grpSpPr>
      <p:sp>
        <p:nvSpPr>
          <p:cNvPr id="575" name="Google Shape;575;p92"/>
          <p:cNvSpPr/>
          <p:nvPr/>
        </p:nvSpPr>
        <p:spPr>
          <a:xfrm>
            <a:off x="-116125" y="2561775"/>
            <a:ext cx="9281100" cy="141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2"/>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2"/>
          <p:cNvSpPr txBox="1"/>
          <p:nvPr>
            <p:ph hasCustomPrompt="1" type="title"/>
          </p:nvPr>
        </p:nvSpPr>
        <p:spPr>
          <a:xfrm>
            <a:off x="2061788" y="723875"/>
            <a:ext cx="5019000" cy="1853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12000"/>
              <a:buNone/>
              <a:defRPr sz="20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578" name="Google Shape;578;p92"/>
          <p:cNvSpPr txBox="1"/>
          <p:nvPr>
            <p:ph idx="2" type="title"/>
          </p:nvPr>
        </p:nvSpPr>
        <p:spPr>
          <a:xfrm>
            <a:off x="2485555" y="2871475"/>
            <a:ext cx="4167600" cy="818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lt1"/>
              </a:buClr>
              <a:buSzPts val="4300"/>
              <a:buNone/>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9" name="Shape 57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type="blank">
  <p:cSld name="BLANK">
    <p:spTree>
      <p:nvGrpSpPr>
        <p:cNvPr id="37" name="Shape 37"/>
        <p:cNvGrpSpPr/>
        <p:nvPr/>
      </p:nvGrpSpPr>
      <p:grpSpPr>
        <a:xfrm>
          <a:off x="0" y="0"/>
          <a:ext cx="0" cy="0"/>
          <a:chOff x="0" y="0"/>
          <a:chExt cx="0" cy="0"/>
        </a:xfrm>
      </p:grpSpPr>
      <p:sp>
        <p:nvSpPr>
          <p:cNvPr id="38" name="Google Shape;38;p10"/>
          <p:cNvSpPr txBox="1"/>
          <p:nvPr>
            <p:ph idx="12" type="sldNum"/>
          </p:nvPr>
        </p:nvSpPr>
        <p:spPr>
          <a:xfrm>
            <a:off x="8472458" y="4663217"/>
            <a:ext cx="548700" cy="107700"/>
          </a:xfrm>
          <a:prstGeom prst="rect">
            <a:avLst/>
          </a:prstGeom>
        </p:spPr>
        <p:txBody>
          <a:bodyPr anchorCtr="0" anchor="t" bIns="0" lIns="0" spcFirstLastPara="1" rIns="0" wrap="square" tIns="0">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5">
    <p:spTree>
      <p:nvGrpSpPr>
        <p:cNvPr id="580" name="Shape 580"/>
        <p:cNvGrpSpPr/>
        <p:nvPr/>
      </p:nvGrpSpPr>
      <p:grpSpPr>
        <a:xfrm>
          <a:off x="0" y="0"/>
          <a:ext cx="0" cy="0"/>
          <a:chOff x="0" y="0"/>
          <a:chExt cx="0" cy="0"/>
        </a:xfrm>
      </p:grpSpPr>
      <p:cxnSp>
        <p:nvCxnSpPr>
          <p:cNvPr id="581" name="Google Shape;581;p94"/>
          <p:cNvCxnSpPr/>
          <p:nvPr/>
        </p:nvCxnSpPr>
        <p:spPr>
          <a:xfrm>
            <a:off x="107975" y="2076050"/>
            <a:ext cx="0" cy="1011000"/>
          </a:xfrm>
          <a:prstGeom prst="straightConnector1">
            <a:avLst/>
          </a:prstGeom>
          <a:noFill/>
          <a:ln cap="flat" cmpd="sng" w="19050">
            <a:solidFill>
              <a:schemeClr val="dk2"/>
            </a:solidFill>
            <a:prstDash val="solid"/>
            <a:round/>
            <a:headEnd len="med" w="med" type="none"/>
            <a:tailEnd len="med" w="med" type="none"/>
          </a:ln>
        </p:spPr>
      </p:cxnSp>
      <p:cxnSp>
        <p:nvCxnSpPr>
          <p:cNvPr id="582" name="Google Shape;582;p94"/>
          <p:cNvCxnSpPr/>
          <p:nvPr/>
        </p:nvCxnSpPr>
        <p:spPr>
          <a:xfrm>
            <a:off x="9040374" y="2076050"/>
            <a:ext cx="0" cy="1011000"/>
          </a:xfrm>
          <a:prstGeom prst="straightConnector1">
            <a:avLst/>
          </a:prstGeom>
          <a:noFill/>
          <a:ln cap="flat" cmpd="sng" w="19050">
            <a:solidFill>
              <a:schemeClr val="dk2"/>
            </a:solidFill>
            <a:prstDash val="solid"/>
            <a:round/>
            <a:headEnd len="med" w="med" type="none"/>
            <a:tailEnd len="med" w="med" type="none"/>
          </a:ln>
        </p:spPr>
      </p:cxnSp>
      <p:sp>
        <p:nvSpPr>
          <p:cNvPr id="583" name="Google Shape;583;p94"/>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94"/>
          <p:cNvSpPr txBox="1"/>
          <p:nvPr>
            <p:ph type="title"/>
          </p:nvPr>
        </p:nvSpPr>
        <p:spPr>
          <a:xfrm>
            <a:off x="625275" y="374693"/>
            <a:ext cx="3852000" cy="723600"/>
          </a:xfrm>
          <a:prstGeom prst="rect">
            <a:avLst/>
          </a:prstGeom>
        </p:spPr>
        <p:txBody>
          <a:bodyPr anchorCtr="0" anchor="ctr"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5" name="Google Shape;585;p94"/>
          <p:cNvSpPr txBox="1"/>
          <p:nvPr>
            <p:ph hasCustomPrompt="1" idx="2" type="title"/>
          </p:nvPr>
        </p:nvSpPr>
        <p:spPr>
          <a:xfrm>
            <a:off x="2042990"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586" name="Google Shape;586;p94"/>
          <p:cNvSpPr txBox="1"/>
          <p:nvPr>
            <p:ph idx="1" type="subTitle"/>
          </p:nvPr>
        </p:nvSpPr>
        <p:spPr>
          <a:xfrm>
            <a:off x="1588790" y="1916625"/>
            <a:ext cx="18744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587" name="Google Shape;587;p94"/>
          <p:cNvSpPr txBox="1"/>
          <p:nvPr>
            <p:ph idx="3" type="subTitle"/>
          </p:nvPr>
        </p:nvSpPr>
        <p:spPr>
          <a:xfrm>
            <a:off x="1465040" y="2195840"/>
            <a:ext cx="2121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588" name="Google Shape;588;p94"/>
          <p:cNvSpPr txBox="1"/>
          <p:nvPr>
            <p:ph hasCustomPrompt="1" idx="4" type="title"/>
          </p:nvPr>
        </p:nvSpPr>
        <p:spPr>
          <a:xfrm>
            <a:off x="4542225"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589" name="Google Shape;589;p94"/>
          <p:cNvSpPr txBox="1"/>
          <p:nvPr>
            <p:ph idx="5" type="subTitle"/>
          </p:nvPr>
        </p:nvSpPr>
        <p:spPr>
          <a:xfrm>
            <a:off x="4088025" y="1908702"/>
            <a:ext cx="18744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590" name="Google Shape;590;p94"/>
          <p:cNvSpPr txBox="1"/>
          <p:nvPr>
            <p:ph idx="6" type="subTitle"/>
          </p:nvPr>
        </p:nvSpPr>
        <p:spPr>
          <a:xfrm>
            <a:off x="3852975" y="2195840"/>
            <a:ext cx="23445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591" name="Google Shape;591;p94"/>
          <p:cNvSpPr txBox="1"/>
          <p:nvPr>
            <p:ph hasCustomPrompt="1" idx="7" type="title"/>
          </p:nvPr>
        </p:nvSpPr>
        <p:spPr>
          <a:xfrm>
            <a:off x="6994306" y="1354938"/>
            <a:ext cx="9660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592" name="Google Shape;592;p94"/>
          <p:cNvSpPr txBox="1"/>
          <p:nvPr>
            <p:ph idx="8" type="subTitle"/>
          </p:nvPr>
        </p:nvSpPr>
        <p:spPr>
          <a:xfrm>
            <a:off x="6541456" y="1908693"/>
            <a:ext cx="18717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593" name="Google Shape;593;p94"/>
          <p:cNvSpPr txBox="1"/>
          <p:nvPr>
            <p:ph idx="9" type="subTitle"/>
          </p:nvPr>
        </p:nvSpPr>
        <p:spPr>
          <a:xfrm>
            <a:off x="6343756" y="2195840"/>
            <a:ext cx="22671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594" name="Google Shape;594;p94"/>
          <p:cNvSpPr txBox="1"/>
          <p:nvPr>
            <p:ph hasCustomPrompt="1" idx="13" type="title"/>
          </p:nvPr>
        </p:nvSpPr>
        <p:spPr>
          <a:xfrm>
            <a:off x="2042990"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595" name="Google Shape;595;p94"/>
          <p:cNvSpPr txBox="1"/>
          <p:nvPr>
            <p:ph idx="14" type="subTitle"/>
          </p:nvPr>
        </p:nvSpPr>
        <p:spPr>
          <a:xfrm>
            <a:off x="1588790" y="3830925"/>
            <a:ext cx="18744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596" name="Google Shape;596;p94"/>
          <p:cNvSpPr txBox="1"/>
          <p:nvPr>
            <p:ph idx="15" type="subTitle"/>
          </p:nvPr>
        </p:nvSpPr>
        <p:spPr>
          <a:xfrm>
            <a:off x="1465040" y="4089824"/>
            <a:ext cx="2121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597" name="Google Shape;597;p94"/>
          <p:cNvSpPr txBox="1"/>
          <p:nvPr>
            <p:ph hasCustomPrompt="1" idx="16" type="title"/>
          </p:nvPr>
        </p:nvSpPr>
        <p:spPr>
          <a:xfrm>
            <a:off x="4542225"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598" name="Google Shape;598;p94"/>
          <p:cNvSpPr txBox="1"/>
          <p:nvPr>
            <p:ph idx="17" type="subTitle"/>
          </p:nvPr>
        </p:nvSpPr>
        <p:spPr>
          <a:xfrm>
            <a:off x="4089375" y="3830925"/>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599" name="Google Shape;599;p94"/>
          <p:cNvSpPr txBox="1"/>
          <p:nvPr>
            <p:ph idx="18" type="subTitle"/>
          </p:nvPr>
        </p:nvSpPr>
        <p:spPr>
          <a:xfrm>
            <a:off x="3919575" y="4091377"/>
            <a:ext cx="221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600" name="Google Shape;600;p94"/>
          <p:cNvSpPr txBox="1"/>
          <p:nvPr>
            <p:ph hasCustomPrompt="1" idx="19" type="title"/>
          </p:nvPr>
        </p:nvSpPr>
        <p:spPr>
          <a:xfrm>
            <a:off x="6994306" y="3241327"/>
            <a:ext cx="9660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solidFill>
                  <a:schemeClr val="lt1"/>
                </a:solidFill>
              </a:defRPr>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601" name="Google Shape;601;p94"/>
          <p:cNvSpPr txBox="1"/>
          <p:nvPr>
            <p:ph idx="20" type="subTitle"/>
          </p:nvPr>
        </p:nvSpPr>
        <p:spPr>
          <a:xfrm>
            <a:off x="6541456" y="3830925"/>
            <a:ext cx="18717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602" name="Google Shape;602;p94"/>
          <p:cNvSpPr txBox="1"/>
          <p:nvPr>
            <p:ph idx="21" type="subTitle"/>
          </p:nvPr>
        </p:nvSpPr>
        <p:spPr>
          <a:xfrm>
            <a:off x="6371656" y="4091377"/>
            <a:ext cx="22113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
    <p:spTree>
      <p:nvGrpSpPr>
        <p:cNvPr id="603" name="Shape 603"/>
        <p:cNvGrpSpPr/>
        <p:nvPr/>
      </p:nvGrpSpPr>
      <p:grpSpPr>
        <a:xfrm>
          <a:off x="0" y="0"/>
          <a:ext cx="0" cy="0"/>
          <a:chOff x="0" y="0"/>
          <a:chExt cx="0" cy="0"/>
        </a:xfrm>
      </p:grpSpPr>
      <p:sp>
        <p:nvSpPr>
          <p:cNvPr id="604" name="Google Shape;604;p95"/>
          <p:cNvSpPr/>
          <p:nvPr/>
        </p:nvSpPr>
        <p:spPr>
          <a:xfrm>
            <a:off x="150" y="2074046"/>
            <a:ext cx="9144000" cy="1011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05" name="Google Shape;605;p95"/>
          <p:cNvCxnSpPr/>
          <p:nvPr/>
        </p:nvCxnSpPr>
        <p:spPr>
          <a:xfrm>
            <a:off x="107975" y="2076050"/>
            <a:ext cx="0" cy="1011000"/>
          </a:xfrm>
          <a:prstGeom prst="straightConnector1">
            <a:avLst/>
          </a:prstGeom>
          <a:noFill/>
          <a:ln cap="flat" cmpd="sng" w="19050">
            <a:solidFill>
              <a:schemeClr val="dk2"/>
            </a:solidFill>
            <a:prstDash val="solid"/>
            <a:round/>
            <a:headEnd len="med" w="med" type="none"/>
            <a:tailEnd len="med" w="med" type="none"/>
          </a:ln>
        </p:spPr>
      </p:cxnSp>
      <p:cxnSp>
        <p:nvCxnSpPr>
          <p:cNvPr id="606" name="Google Shape;606;p95"/>
          <p:cNvCxnSpPr/>
          <p:nvPr/>
        </p:nvCxnSpPr>
        <p:spPr>
          <a:xfrm>
            <a:off x="9040374" y="2076050"/>
            <a:ext cx="0" cy="1011000"/>
          </a:xfrm>
          <a:prstGeom prst="straightConnector1">
            <a:avLst/>
          </a:prstGeom>
          <a:noFill/>
          <a:ln cap="flat" cmpd="sng" w="19050">
            <a:solidFill>
              <a:schemeClr val="dk2"/>
            </a:solidFill>
            <a:prstDash val="solid"/>
            <a:round/>
            <a:headEnd len="med" w="med" type="none"/>
            <a:tailEnd len="med" w="med" type="none"/>
          </a:ln>
        </p:spPr>
      </p:cxnSp>
      <p:sp>
        <p:nvSpPr>
          <p:cNvPr id="607" name="Google Shape;607;p95"/>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95"/>
          <p:cNvSpPr txBox="1"/>
          <p:nvPr>
            <p:ph type="title"/>
          </p:nvPr>
        </p:nvSpPr>
        <p:spPr>
          <a:xfrm>
            <a:off x="2646000" y="2214851"/>
            <a:ext cx="3852000" cy="723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9" name="Google Shape;609;p95"/>
          <p:cNvSpPr txBox="1"/>
          <p:nvPr>
            <p:ph hasCustomPrompt="1" idx="2" type="title"/>
          </p:nvPr>
        </p:nvSpPr>
        <p:spPr>
          <a:xfrm>
            <a:off x="2179558" y="591141"/>
            <a:ext cx="23409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610" name="Google Shape;610;p95"/>
          <p:cNvSpPr txBox="1"/>
          <p:nvPr>
            <p:ph idx="1" type="subTitle"/>
          </p:nvPr>
        </p:nvSpPr>
        <p:spPr>
          <a:xfrm>
            <a:off x="2179558" y="1185101"/>
            <a:ext cx="2340900" cy="2781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latin typeface="Bebas Neue"/>
                <a:ea typeface="Bebas Neue"/>
                <a:cs typeface="Bebas Neue"/>
                <a:sym typeface="Bebas Neue"/>
              </a:defRPr>
            </a:lvl2pPr>
            <a:lvl3pPr lvl="2" algn="ctr">
              <a:lnSpc>
                <a:spcPct val="100000"/>
              </a:lnSpc>
              <a:spcBef>
                <a:spcPts val="0"/>
              </a:spcBef>
              <a:spcAft>
                <a:spcPts val="0"/>
              </a:spcAft>
              <a:buNone/>
              <a:defRPr>
                <a:latin typeface="Bebas Neue"/>
                <a:ea typeface="Bebas Neue"/>
                <a:cs typeface="Bebas Neue"/>
                <a:sym typeface="Bebas Neue"/>
              </a:defRPr>
            </a:lvl3pPr>
            <a:lvl4pPr lvl="3" algn="ctr">
              <a:lnSpc>
                <a:spcPct val="100000"/>
              </a:lnSpc>
              <a:spcBef>
                <a:spcPts val="0"/>
              </a:spcBef>
              <a:spcAft>
                <a:spcPts val="0"/>
              </a:spcAft>
              <a:buNone/>
              <a:defRPr>
                <a:latin typeface="Bebas Neue"/>
                <a:ea typeface="Bebas Neue"/>
                <a:cs typeface="Bebas Neue"/>
                <a:sym typeface="Bebas Neue"/>
              </a:defRPr>
            </a:lvl4pPr>
            <a:lvl5pPr lvl="4" algn="ctr">
              <a:lnSpc>
                <a:spcPct val="100000"/>
              </a:lnSpc>
              <a:spcBef>
                <a:spcPts val="0"/>
              </a:spcBef>
              <a:spcAft>
                <a:spcPts val="0"/>
              </a:spcAft>
              <a:buNone/>
              <a:defRPr>
                <a:latin typeface="Bebas Neue"/>
                <a:ea typeface="Bebas Neue"/>
                <a:cs typeface="Bebas Neue"/>
                <a:sym typeface="Bebas Neue"/>
              </a:defRPr>
            </a:lvl5pPr>
            <a:lvl6pPr lvl="5" algn="ctr">
              <a:lnSpc>
                <a:spcPct val="100000"/>
              </a:lnSpc>
              <a:spcBef>
                <a:spcPts val="0"/>
              </a:spcBef>
              <a:spcAft>
                <a:spcPts val="0"/>
              </a:spcAft>
              <a:buNone/>
              <a:defRPr>
                <a:latin typeface="Bebas Neue"/>
                <a:ea typeface="Bebas Neue"/>
                <a:cs typeface="Bebas Neue"/>
                <a:sym typeface="Bebas Neue"/>
              </a:defRPr>
            </a:lvl6pPr>
            <a:lvl7pPr lvl="6" algn="ctr">
              <a:lnSpc>
                <a:spcPct val="100000"/>
              </a:lnSpc>
              <a:spcBef>
                <a:spcPts val="0"/>
              </a:spcBef>
              <a:spcAft>
                <a:spcPts val="0"/>
              </a:spcAft>
              <a:buNone/>
              <a:defRPr>
                <a:latin typeface="Bebas Neue"/>
                <a:ea typeface="Bebas Neue"/>
                <a:cs typeface="Bebas Neue"/>
                <a:sym typeface="Bebas Neue"/>
              </a:defRPr>
            </a:lvl7pPr>
            <a:lvl8pPr lvl="7" algn="ctr">
              <a:lnSpc>
                <a:spcPct val="100000"/>
              </a:lnSpc>
              <a:spcBef>
                <a:spcPts val="0"/>
              </a:spcBef>
              <a:spcAft>
                <a:spcPts val="0"/>
              </a:spcAft>
              <a:buNone/>
              <a:defRPr>
                <a:latin typeface="Bebas Neue"/>
                <a:ea typeface="Bebas Neue"/>
                <a:cs typeface="Bebas Neue"/>
                <a:sym typeface="Bebas Neue"/>
              </a:defRPr>
            </a:lvl8pPr>
            <a:lvl9pPr lvl="8" algn="ctr">
              <a:lnSpc>
                <a:spcPct val="100000"/>
              </a:lnSpc>
              <a:spcBef>
                <a:spcPts val="0"/>
              </a:spcBef>
              <a:spcAft>
                <a:spcPts val="0"/>
              </a:spcAft>
              <a:buNone/>
              <a:defRPr>
                <a:latin typeface="Bebas Neue"/>
                <a:ea typeface="Bebas Neue"/>
                <a:cs typeface="Bebas Neue"/>
                <a:sym typeface="Bebas Neue"/>
              </a:defRPr>
            </a:lvl9pPr>
          </a:lstStyle>
          <a:p/>
        </p:txBody>
      </p:sp>
      <p:sp>
        <p:nvSpPr>
          <p:cNvPr id="611" name="Google Shape;611;p95"/>
          <p:cNvSpPr txBox="1"/>
          <p:nvPr>
            <p:ph idx="3" type="subTitle"/>
          </p:nvPr>
        </p:nvSpPr>
        <p:spPr>
          <a:xfrm>
            <a:off x="2179558" y="1480453"/>
            <a:ext cx="2340900" cy="47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612" name="Google Shape;612;p95"/>
          <p:cNvSpPr txBox="1"/>
          <p:nvPr>
            <p:ph hasCustomPrompt="1" idx="4" type="title"/>
          </p:nvPr>
        </p:nvSpPr>
        <p:spPr>
          <a:xfrm>
            <a:off x="4623144" y="591141"/>
            <a:ext cx="2340900" cy="4788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613" name="Google Shape;613;p95"/>
          <p:cNvSpPr txBox="1"/>
          <p:nvPr>
            <p:ph idx="5" type="subTitle"/>
          </p:nvPr>
        </p:nvSpPr>
        <p:spPr>
          <a:xfrm>
            <a:off x="4623144" y="1177178"/>
            <a:ext cx="2340900" cy="2877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b="1">
                <a:solidFill>
                  <a:schemeClr val="dk1"/>
                </a:solidFill>
                <a:latin typeface="Bebas Neue"/>
                <a:ea typeface="Bebas Neue"/>
                <a:cs typeface="Bebas Neue"/>
                <a:sym typeface="Bebas Neue"/>
              </a:defRPr>
            </a:lvl1pPr>
            <a:lvl2pPr lvl="1" algn="ctr">
              <a:lnSpc>
                <a:spcPct val="100000"/>
              </a:lnSpc>
              <a:spcBef>
                <a:spcPts val="0"/>
              </a:spcBef>
              <a:spcAft>
                <a:spcPts val="0"/>
              </a:spcAft>
              <a:buNone/>
              <a:defRPr>
                <a:solidFill>
                  <a:schemeClr val="dk1"/>
                </a:solidFill>
                <a:latin typeface="Bebas Neue"/>
                <a:ea typeface="Bebas Neue"/>
                <a:cs typeface="Bebas Neue"/>
                <a:sym typeface="Bebas Neue"/>
              </a:defRPr>
            </a:lvl2pPr>
            <a:lvl3pPr lvl="2" algn="ctr">
              <a:lnSpc>
                <a:spcPct val="100000"/>
              </a:lnSpc>
              <a:spcBef>
                <a:spcPts val="0"/>
              </a:spcBef>
              <a:spcAft>
                <a:spcPts val="0"/>
              </a:spcAft>
              <a:buNone/>
              <a:defRPr>
                <a:solidFill>
                  <a:schemeClr val="dk1"/>
                </a:solidFill>
                <a:latin typeface="Bebas Neue"/>
                <a:ea typeface="Bebas Neue"/>
                <a:cs typeface="Bebas Neue"/>
                <a:sym typeface="Bebas Neue"/>
              </a:defRPr>
            </a:lvl3pPr>
            <a:lvl4pPr lvl="3" algn="ctr">
              <a:lnSpc>
                <a:spcPct val="100000"/>
              </a:lnSpc>
              <a:spcBef>
                <a:spcPts val="0"/>
              </a:spcBef>
              <a:spcAft>
                <a:spcPts val="0"/>
              </a:spcAft>
              <a:buNone/>
              <a:defRPr>
                <a:solidFill>
                  <a:schemeClr val="dk1"/>
                </a:solidFill>
                <a:latin typeface="Bebas Neue"/>
                <a:ea typeface="Bebas Neue"/>
                <a:cs typeface="Bebas Neue"/>
                <a:sym typeface="Bebas Neue"/>
              </a:defRPr>
            </a:lvl4pPr>
            <a:lvl5pPr lvl="4" algn="ctr">
              <a:lnSpc>
                <a:spcPct val="100000"/>
              </a:lnSpc>
              <a:spcBef>
                <a:spcPts val="0"/>
              </a:spcBef>
              <a:spcAft>
                <a:spcPts val="0"/>
              </a:spcAft>
              <a:buNone/>
              <a:defRPr>
                <a:solidFill>
                  <a:schemeClr val="dk1"/>
                </a:solidFill>
                <a:latin typeface="Bebas Neue"/>
                <a:ea typeface="Bebas Neue"/>
                <a:cs typeface="Bebas Neue"/>
                <a:sym typeface="Bebas Neue"/>
              </a:defRPr>
            </a:lvl5pPr>
            <a:lvl6pPr lvl="5" algn="ctr">
              <a:lnSpc>
                <a:spcPct val="100000"/>
              </a:lnSpc>
              <a:spcBef>
                <a:spcPts val="0"/>
              </a:spcBef>
              <a:spcAft>
                <a:spcPts val="0"/>
              </a:spcAft>
              <a:buNone/>
              <a:defRPr>
                <a:solidFill>
                  <a:schemeClr val="dk1"/>
                </a:solidFill>
                <a:latin typeface="Bebas Neue"/>
                <a:ea typeface="Bebas Neue"/>
                <a:cs typeface="Bebas Neue"/>
                <a:sym typeface="Bebas Neue"/>
              </a:defRPr>
            </a:lvl6pPr>
            <a:lvl7pPr lvl="6" algn="ctr">
              <a:lnSpc>
                <a:spcPct val="100000"/>
              </a:lnSpc>
              <a:spcBef>
                <a:spcPts val="0"/>
              </a:spcBef>
              <a:spcAft>
                <a:spcPts val="0"/>
              </a:spcAft>
              <a:buNone/>
              <a:defRPr>
                <a:solidFill>
                  <a:schemeClr val="dk1"/>
                </a:solidFill>
                <a:latin typeface="Bebas Neue"/>
                <a:ea typeface="Bebas Neue"/>
                <a:cs typeface="Bebas Neue"/>
                <a:sym typeface="Bebas Neue"/>
              </a:defRPr>
            </a:lvl7pPr>
            <a:lvl8pPr lvl="7" algn="ctr">
              <a:lnSpc>
                <a:spcPct val="100000"/>
              </a:lnSpc>
              <a:spcBef>
                <a:spcPts val="0"/>
              </a:spcBef>
              <a:spcAft>
                <a:spcPts val="0"/>
              </a:spcAft>
              <a:buNone/>
              <a:defRPr>
                <a:solidFill>
                  <a:schemeClr val="dk1"/>
                </a:solidFill>
                <a:latin typeface="Bebas Neue"/>
                <a:ea typeface="Bebas Neue"/>
                <a:cs typeface="Bebas Neue"/>
                <a:sym typeface="Bebas Neue"/>
              </a:defRPr>
            </a:lvl8pPr>
            <a:lvl9pPr lvl="8" algn="ctr">
              <a:lnSpc>
                <a:spcPct val="100000"/>
              </a:lnSpc>
              <a:spcBef>
                <a:spcPts val="0"/>
              </a:spcBef>
              <a:spcAft>
                <a:spcPts val="0"/>
              </a:spcAft>
              <a:buNone/>
              <a:defRPr>
                <a:solidFill>
                  <a:schemeClr val="dk1"/>
                </a:solidFill>
                <a:latin typeface="Bebas Neue"/>
                <a:ea typeface="Bebas Neue"/>
                <a:cs typeface="Bebas Neue"/>
                <a:sym typeface="Bebas Neue"/>
              </a:defRPr>
            </a:lvl9pPr>
          </a:lstStyle>
          <a:p/>
        </p:txBody>
      </p:sp>
      <p:sp>
        <p:nvSpPr>
          <p:cNvPr id="614" name="Google Shape;614;p95"/>
          <p:cNvSpPr txBox="1"/>
          <p:nvPr>
            <p:ph idx="6" type="subTitle"/>
          </p:nvPr>
        </p:nvSpPr>
        <p:spPr>
          <a:xfrm>
            <a:off x="4621344" y="1480453"/>
            <a:ext cx="23445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dk1"/>
                </a:solidFill>
              </a:defRPr>
            </a:lvl2pPr>
            <a:lvl3pPr lvl="2" algn="ctr">
              <a:lnSpc>
                <a:spcPct val="100000"/>
              </a:lnSpc>
              <a:spcBef>
                <a:spcPts val="0"/>
              </a:spcBef>
              <a:spcAft>
                <a:spcPts val="0"/>
              </a:spcAft>
              <a:buNone/>
              <a:defRPr sz="1400">
                <a:solidFill>
                  <a:schemeClr val="dk1"/>
                </a:solidFill>
              </a:defRPr>
            </a:lvl3pPr>
            <a:lvl4pPr lvl="3" algn="ctr">
              <a:lnSpc>
                <a:spcPct val="100000"/>
              </a:lnSpc>
              <a:spcBef>
                <a:spcPts val="0"/>
              </a:spcBef>
              <a:spcAft>
                <a:spcPts val="0"/>
              </a:spcAft>
              <a:buNone/>
              <a:defRPr sz="1400">
                <a:solidFill>
                  <a:schemeClr val="dk1"/>
                </a:solidFill>
              </a:defRPr>
            </a:lvl4pPr>
            <a:lvl5pPr lvl="4" algn="ctr">
              <a:lnSpc>
                <a:spcPct val="100000"/>
              </a:lnSpc>
              <a:spcBef>
                <a:spcPts val="0"/>
              </a:spcBef>
              <a:spcAft>
                <a:spcPts val="0"/>
              </a:spcAft>
              <a:buNone/>
              <a:defRPr sz="1400">
                <a:solidFill>
                  <a:schemeClr val="dk1"/>
                </a:solidFill>
              </a:defRPr>
            </a:lvl5pPr>
            <a:lvl6pPr lvl="5" algn="ctr">
              <a:lnSpc>
                <a:spcPct val="100000"/>
              </a:lnSpc>
              <a:spcBef>
                <a:spcPts val="0"/>
              </a:spcBef>
              <a:spcAft>
                <a:spcPts val="0"/>
              </a:spcAft>
              <a:buNone/>
              <a:defRPr sz="1400">
                <a:solidFill>
                  <a:schemeClr val="dk1"/>
                </a:solidFill>
              </a:defRPr>
            </a:lvl6pPr>
            <a:lvl7pPr lvl="6" algn="ctr">
              <a:lnSpc>
                <a:spcPct val="100000"/>
              </a:lnSpc>
              <a:spcBef>
                <a:spcPts val="0"/>
              </a:spcBef>
              <a:spcAft>
                <a:spcPts val="0"/>
              </a:spcAft>
              <a:buNone/>
              <a:defRPr sz="1400">
                <a:solidFill>
                  <a:schemeClr val="dk1"/>
                </a:solidFill>
              </a:defRPr>
            </a:lvl7pPr>
            <a:lvl8pPr lvl="7" algn="ctr">
              <a:lnSpc>
                <a:spcPct val="100000"/>
              </a:lnSpc>
              <a:spcBef>
                <a:spcPts val="0"/>
              </a:spcBef>
              <a:spcAft>
                <a:spcPts val="0"/>
              </a:spcAft>
              <a:buNone/>
              <a:defRPr sz="1400">
                <a:solidFill>
                  <a:schemeClr val="dk1"/>
                </a:solidFill>
              </a:defRPr>
            </a:lvl8pPr>
            <a:lvl9pPr lvl="8" algn="ctr">
              <a:lnSpc>
                <a:spcPct val="100000"/>
              </a:lnSpc>
              <a:spcBef>
                <a:spcPts val="0"/>
              </a:spcBef>
              <a:spcAft>
                <a:spcPts val="0"/>
              </a:spcAft>
              <a:buNone/>
              <a:defRPr sz="1400">
                <a:solidFill>
                  <a:schemeClr val="dk1"/>
                </a:solidFill>
              </a:defRPr>
            </a:lvl9pPr>
          </a:lstStyle>
          <a:p/>
        </p:txBody>
      </p:sp>
      <p:sp>
        <p:nvSpPr>
          <p:cNvPr id="615" name="Google Shape;615;p95"/>
          <p:cNvSpPr txBox="1"/>
          <p:nvPr>
            <p:ph hasCustomPrompt="1" idx="7" type="title"/>
          </p:nvPr>
        </p:nvSpPr>
        <p:spPr>
          <a:xfrm>
            <a:off x="2179558" y="3241327"/>
            <a:ext cx="23409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616" name="Google Shape;616;p95"/>
          <p:cNvSpPr txBox="1"/>
          <p:nvPr>
            <p:ph idx="8" type="subTitle"/>
          </p:nvPr>
        </p:nvSpPr>
        <p:spPr>
          <a:xfrm>
            <a:off x="2179558" y="3848406"/>
            <a:ext cx="23409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latin typeface="Bebas Neue"/>
                <a:ea typeface="Bebas Neue"/>
                <a:cs typeface="Bebas Neue"/>
                <a:sym typeface="Bebas Neue"/>
              </a:defRPr>
            </a:lvl2pPr>
            <a:lvl3pPr lvl="2" algn="ctr">
              <a:spcBef>
                <a:spcPts val="0"/>
              </a:spcBef>
              <a:spcAft>
                <a:spcPts val="0"/>
              </a:spcAft>
              <a:buNone/>
              <a:defRPr>
                <a:latin typeface="Bebas Neue"/>
                <a:ea typeface="Bebas Neue"/>
                <a:cs typeface="Bebas Neue"/>
                <a:sym typeface="Bebas Neue"/>
              </a:defRPr>
            </a:lvl3pPr>
            <a:lvl4pPr lvl="3" algn="ctr">
              <a:spcBef>
                <a:spcPts val="0"/>
              </a:spcBef>
              <a:spcAft>
                <a:spcPts val="0"/>
              </a:spcAft>
              <a:buNone/>
              <a:defRPr>
                <a:latin typeface="Bebas Neue"/>
                <a:ea typeface="Bebas Neue"/>
                <a:cs typeface="Bebas Neue"/>
                <a:sym typeface="Bebas Neue"/>
              </a:defRPr>
            </a:lvl4pPr>
            <a:lvl5pPr lvl="4" algn="ctr">
              <a:spcBef>
                <a:spcPts val="0"/>
              </a:spcBef>
              <a:spcAft>
                <a:spcPts val="0"/>
              </a:spcAft>
              <a:buNone/>
              <a:defRPr>
                <a:latin typeface="Bebas Neue"/>
                <a:ea typeface="Bebas Neue"/>
                <a:cs typeface="Bebas Neue"/>
                <a:sym typeface="Bebas Neue"/>
              </a:defRPr>
            </a:lvl5pPr>
            <a:lvl6pPr lvl="5" algn="ctr">
              <a:spcBef>
                <a:spcPts val="0"/>
              </a:spcBef>
              <a:spcAft>
                <a:spcPts val="0"/>
              </a:spcAft>
              <a:buNone/>
              <a:defRPr>
                <a:latin typeface="Bebas Neue"/>
                <a:ea typeface="Bebas Neue"/>
                <a:cs typeface="Bebas Neue"/>
                <a:sym typeface="Bebas Neue"/>
              </a:defRPr>
            </a:lvl6pPr>
            <a:lvl7pPr lvl="6" algn="ctr">
              <a:spcBef>
                <a:spcPts val="0"/>
              </a:spcBef>
              <a:spcAft>
                <a:spcPts val="0"/>
              </a:spcAft>
              <a:buNone/>
              <a:defRPr>
                <a:latin typeface="Bebas Neue"/>
                <a:ea typeface="Bebas Neue"/>
                <a:cs typeface="Bebas Neue"/>
                <a:sym typeface="Bebas Neue"/>
              </a:defRPr>
            </a:lvl7pPr>
            <a:lvl8pPr lvl="7" algn="ctr">
              <a:spcBef>
                <a:spcPts val="0"/>
              </a:spcBef>
              <a:spcAft>
                <a:spcPts val="0"/>
              </a:spcAft>
              <a:buNone/>
              <a:defRPr>
                <a:latin typeface="Bebas Neue"/>
                <a:ea typeface="Bebas Neue"/>
                <a:cs typeface="Bebas Neue"/>
                <a:sym typeface="Bebas Neue"/>
              </a:defRPr>
            </a:lvl8pPr>
            <a:lvl9pPr lvl="8" algn="ctr">
              <a:spcBef>
                <a:spcPts val="0"/>
              </a:spcBef>
              <a:spcAft>
                <a:spcPts val="0"/>
              </a:spcAft>
              <a:buNone/>
              <a:defRPr>
                <a:latin typeface="Bebas Neue"/>
                <a:ea typeface="Bebas Neue"/>
                <a:cs typeface="Bebas Neue"/>
                <a:sym typeface="Bebas Neue"/>
              </a:defRPr>
            </a:lvl9pPr>
          </a:lstStyle>
          <a:p/>
        </p:txBody>
      </p:sp>
      <p:sp>
        <p:nvSpPr>
          <p:cNvPr id="617" name="Google Shape;617;p95"/>
          <p:cNvSpPr txBox="1"/>
          <p:nvPr>
            <p:ph idx="9" type="subTitle"/>
          </p:nvPr>
        </p:nvSpPr>
        <p:spPr>
          <a:xfrm>
            <a:off x="2179558" y="4132855"/>
            <a:ext cx="2340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lvl2pPr>
            <a:lvl3pPr lvl="2" algn="ctr">
              <a:lnSpc>
                <a:spcPct val="100000"/>
              </a:lnSpc>
              <a:spcBef>
                <a:spcPts val="0"/>
              </a:spcBef>
              <a:spcAft>
                <a:spcPts val="0"/>
              </a:spcAft>
              <a:buNone/>
              <a:defRPr sz="1400"/>
            </a:lvl3pPr>
            <a:lvl4pPr lvl="3" algn="ctr">
              <a:lnSpc>
                <a:spcPct val="100000"/>
              </a:lnSpc>
              <a:spcBef>
                <a:spcPts val="0"/>
              </a:spcBef>
              <a:spcAft>
                <a:spcPts val="0"/>
              </a:spcAft>
              <a:buNone/>
              <a:defRPr sz="1400"/>
            </a:lvl4pPr>
            <a:lvl5pPr lvl="4" algn="ctr">
              <a:lnSpc>
                <a:spcPct val="100000"/>
              </a:lnSpc>
              <a:spcBef>
                <a:spcPts val="0"/>
              </a:spcBef>
              <a:spcAft>
                <a:spcPts val="0"/>
              </a:spcAft>
              <a:buNone/>
              <a:defRPr sz="1400"/>
            </a:lvl5pPr>
            <a:lvl6pPr lvl="5" algn="ctr">
              <a:lnSpc>
                <a:spcPct val="100000"/>
              </a:lnSpc>
              <a:spcBef>
                <a:spcPts val="0"/>
              </a:spcBef>
              <a:spcAft>
                <a:spcPts val="0"/>
              </a:spcAft>
              <a:buNone/>
              <a:defRPr sz="1400"/>
            </a:lvl6pPr>
            <a:lvl7pPr lvl="6" algn="ctr">
              <a:lnSpc>
                <a:spcPct val="100000"/>
              </a:lnSpc>
              <a:spcBef>
                <a:spcPts val="0"/>
              </a:spcBef>
              <a:spcAft>
                <a:spcPts val="0"/>
              </a:spcAft>
              <a:buNone/>
              <a:defRPr sz="1400"/>
            </a:lvl7pPr>
            <a:lvl8pPr lvl="7" algn="ctr">
              <a:lnSpc>
                <a:spcPct val="100000"/>
              </a:lnSpc>
              <a:spcBef>
                <a:spcPts val="0"/>
              </a:spcBef>
              <a:spcAft>
                <a:spcPts val="0"/>
              </a:spcAft>
              <a:buNone/>
              <a:defRPr sz="1400"/>
            </a:lvl8pPr>
            <a:lvl9pPr lvl="8" algn="ctr">
              <a:lnSpc>
                <a:spcPct val="100000"/>
              </a:lnSpc>
              <a:spcBef>
                <a:spcPts val="0"/>
              </a:spcBef>
              <a:spcAft>
                <a:spcPts val="0"/>
              </a:spcAft>
              <a:buNone/>
              <a:defRPr sz="1400"/>
            </a:lvl9pPr>
          </a:lstStyle>
          <a:p/>
        </p:txBody>
      </p:sp>
      <p:sp>
        <p:nvSpPr>
          <p:cNvPr id="618" name="Google Shape;618;p95"/>
          <p:cNvSpPr txBox="1"/>
          <p:nvPr>
            <p:ph hasCustomPrompt="1" idx="13" type="title"/>
          </p:nvPr>
        </p:nvSpPr>
        <p:spPr>
          <a:xfrm>
            <a:off x="4623144" y="3241327"/>
            <a:ext cx="2340900" cy="4755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4800"/>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r>
              <a:t>xx%</a:t>
            </a:r>
          </a:p>
        </p:txBody>
      </p:sp>
      <p:sp>
        <p:nvSpPr>
          <p:cNvPr id="619" name="Google Shape;619;p95"/>
          <p:cNvSpPr txBox="1"/>
          <p:nvPr>
            <p:ph idx="14" type="subTitle"/>
          </p:nvPr>
        </p:nvSpPr>
        <p:spPr>
          <a:xfrm>
            <a:off x="4623144" y="3848406"/>
            <a:ext cx="2340900" cy="283500"/>
          </a:xfrm>
          <a:prstGeom prst="rect">
            <a:avLst/>
          </a:prstGeom>
        </p:spPr>
        <p:txBody>
          <a:bodyPr anchorCtr="0" anchor="ctr" bIns="91425" lIns="91425" spcFirstLastPara="1" rIns="91425" wrap="square" tIns="91425">
            <a:noAutofit/>
          </a:bodyPr>
          <a:lstStyle>
            <a:lvl1pPr lvl="0" algn="ctr">
              <a:spcBef>
                <a:spcPts val="0"/>
              </a:spcBef>
              <a:spcAft>
                <a:spcPts val="0"/>
              </a:spcAft>
              <a:buNone/>
              <a:defRPr b="1">
                <a:solidFill>
                  <a:schemeClr val="dk1"/>
                </a:solidFill>
                <a:latin typeface="Bebas Neue"/>
                <a:ea typeface="Bebas Neue"/>
                <a:cs typeface="Bebas Neue"/>
                <a:sym typeface="Bebas Neue"/>
              </a:defRPr>
            </a:lvl1pPr>
            <a:lvl2pPr lvl="1" algn="ctr">
              <a:spcBef>
                <a:spcPts val="0"/>
              </a:spcBef>
              <a:spcAft>
                <a:spcPts val="0"/>
              </a:spcAft>
              <a:buNone/>
              <a:defRPr>
                <a:solidFill>
                  <a:schemeClr val="dk1"/>
                </a:solidFill>
                <a:latin typeface="Bebas Neue"/>
                <a:ea typeface="Bebas Neue"/>
                <a:cs typeface="Bebas Neue"/>
                <a:sym typeface="Bebas Neue"/>
              </a:defRPr>
            </a:lvl2pPr>
            <a:lvl3pPr lvl="2" algn="ctr">
              <a:spcBef>
                <a:spcPts val="0"/>
              </a:spcBef>
              <a:spcAft>
                <a:spcPts val="0"/>
              </a:spcAft>
              <a:buNone/>
              <a:defRPr>
                <a:solidFill>
                  <a:schemeClr val="dk1"/>
                </a:solidFill>
                <a:latin typeface="Bebas Neue"/>
                <a:ea typeface="Bebas Neue"/>
                <a:cs typeface="Bebas Neue"/>
                <a:sym typeface="Bebas Neue"/>
              </a:defRPr>
            </a:lvl3pPr>
            <a:lvl4pPr lvl="3" algn="ctr">
              <a:spcBef>
                <a:spcPts val="0"/>
              </a:spcBef>
              <a:spcAft>
                <a:spcPts val="0"/>
              </a:spcAft>
              <a:buNone/>
              <a:defRPr>
                <a:solidFill>
                  <a:schemeClr val="dk1"/>
                </a:solidFill>
                <a:latin typeface="Bebas Neue"/>
                <a:ea typeface="Bebas Neue"/>
                <a:cs typeface="Bebas Neue"/>
                <a:sym typeface="Bebas Neue"/>
              </a:defRPr>
            </a:lvl4pPr>
            <a:lvl5pPr lvl="4" algn="ctr">
              <a:spcBef>
                <a:spcPts val="0"/>
              </a:spcBef>
              <a:spcAft>
                <a:spcPts val="0"/>
              </a:spcAft>
              <a:buNone/>
              <a:defRPr>
                <a:solidFill>
                  <a:schemeClr val="dk1"/>
                </a:solidFill>
                <a:latin typeface="Bebas Neue"/>
                <a:ea typeface="Bebas Neue"/>
                <a:cs typeface="Bebas Neue"/>
                <a:sym typeface="Bebas Neue"/>
              </a:defRPr>
            </a:lvl5pPr>
            <a:lvl6pPr lvl="5" algn="ctr">
              <a:spcBef>
                <a:spcPts val="0"/>
              </a:spcBef>
              <a:spcAft>
                <a:spcPts val="0"/>
              </a:spcAft>
              <a:buNone/>
              <a:defRPr>
                <a:solidFill>
                  <a:schemeClr val="dk1"/>
                </a:solidFill>
                <a:latin typeface="Bebas Neue"/>
                <a:ea typeface="Bebas Neue"/>
                <a:cs typeface="Bebas Neue"/>
                <a:sym typeface="Bebas Neue"/>
              </a:defRPr>
            </a:lvl6pPr>
            <a:lvl7pPr lvl="6" algn="ctr">
              <a:spcBef>
                <a:spcPts val="0"/>
              </a:spcBef>
              <a:spcAft>
                <a:spcPts val="0"/>
              </a:spcAft>
              <a:buNone/>
              <a:defRPr>
                <a:solidFill>
                  <a:schemeClr val="dk1"/>
                </a:solidFill>
                <a:latin typeface="Bebas Neue"/>
                <a:ea typeface="Bebas Neue"/>
                <a:cs typeface="Bebas Neue"/>
                <a:sym typeface="Bebas Neue"/>
              </a:defRPr>
            </a:lvl7pPr>
            <a:lvl8pPr lvl="7" algn="ctr">
              <a:spcBef>
                <a:spcPts val="0"/>
              </a:spcBef>
              <a:spcAft>
                <a:spcPts val="0"/>
              </a:spcAft>
              <a:buNone/>
              <a:defRPr>
                <a:solidFill>
                  <a:schemeClr val="dk1"/>
                </a:solidFill>
                <a:latin typeface="Bebas Neue"/>
                <a:ea typeface="Bebas Neue"/>
                <a:cs typeface="Bebas Neue"/>
                <a:sym typeface="Bebas Neue"/>
              </a:defRPr>
            </a:lvl8pPr>
            <a:lvl9pPr lvl="8" algn="ctr">
              <a:spcBef>
                <a:spcPts val="0"/>
              </a:spcBef>
              <a:spcAft>
                <a:spcPts val="0"/>
              </a:spcAft>
              <a:buNone/>
              <a:defRPr>
                <a:solidFill>
                  <a:schemeClr val="dk1"/>
                </a:solidFill>
                <a:latin typeface="Bebas Neue"/>
                <a:ea typeface="Bebas Neue"/>
                <a:cs typeface="Bebas Neue"/>
                <a:sym typeface="Bebas Neue"/>
              </a:defRPr>
            </a:lvl9pPr>
          </a:lstStyle>
          <a:p/>
        </p:txBody>
      </p:sp>
      <p:sp>
        <p:nvSpPr>
          <p:cNvPr id="620" name="Google Shape;620;p95"/>
          <p:cNvSpPr txBox="1"/>
          <p:nvPr>
            <p:ph idx="15" type="subTitle"/>
          </p:nvPr>
        </p:nvSpPr>
        <p:spPr>
          <a:xfrm>
            <a:off x="4623144" y="4132855"/>
            <a:ext cx="2340900" cy="475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ctr">
              <a:lnSpc>
                <a:spcPct val="100000"/>
              </a:lnSpc>
              <a:spcBef>
                <a:spcPts val="0"/>
              </a:spcBef>
              <a:spcAft>
                <a:spcPts val="0"/>
              </a:spcAft>
              <a:buNone/>
              <a:defRPr sz="1400">
                <a:solidFill>
                  <a:schemeClr val="dk1"/>
                </a:solidFill>
              </a:defRPr>
            </a:lvl2pPr>
            <a:lvl3pPr lvl="2" algn="ctr">
              <a:lnSpc>
                <a:spcPct val="100000"/>
              </a:lnSpc>
              <a:spcBef>
                <a:spcPts val="0"/>
              </a:spcBef>
              <a:spcAft>
                <a:spcPts val="0"/>
              </a:spcAft>
              <a:buNone/>
              <a:defRPr sz="1400">
                <a:solidFill>
                  <a:schemeClr val="dk1"/>
                </a:solidFill>
              </a:defRPr>
            </a:lvl3pPr>
            <a:lvl4pPr lvl="3" algn="ctr">
              <a:lnSpc>
                <a:spcPct val="100000"/>
              </a:lnSpc>
              <a:spcBef>
                <a:spcPts val="0"/>
              </a:spcBef>
              <a:spcAft>
                <a:spcPts val="0"/>
              </a:spcAft>
              <a:buNone/>
              <a:defRPr sz="1400">
                <a:solidFill>
                  <a:schemeClr val="dk1"/>
                </a:solidFill>
              </a:defRPr>
            </a:lvl4pPr>
            <a:lvl5pPr lvl="4" algn="ctr">
              <a:lnSpc>
                <a:spcPct val="100000"/>
              </a:lnSpc>
              <a:spcBef>
                <a:spcPts val="0"/>
              </a:spcBef>
              <a:spcAft>
                <a:spcPts val="0"/>
              </a:spcAft>
              <a:buNone/>
              <a:defRPr sz="1400">
                <a:solidFill>
                  <a:schemeClr val="dk1"/>
                </a:solidFill>
              </a:defRPr>
            </a:lvl5pPr>
            <a:lvl6pPr lvl="5" algn="ctr">
              <a:lnSpc>
                <a:spcPct val="100000"/>
              </a:lnSpc>
              <a:spcBef>
                <a:spcPts val="0"/>
              </a:spcBef>
              <a:spcAft>
                <a:spcPts val="0"/>
              </a:spcAft>
              <a:buNone/>
              <a:defRPr sz="1400">
                <a:solidFill>
                  <a:schemeClr val="dk1"/>
                </a:solidFill>
              </a:defRPr>
            </a:lvl6pPr>
            <a:lvl7pPr lvl="6" algn="ctr">
              <a:lnSpc>
                <a:spcPct val="100000"/>
              </a:lnSpc>
              <a:spcBef>
                <a:spcPts val="0"/>
              </a:spcBef>
              <a:spcAft>
                <a:spcPts val="0"/>
              </a:spcAft>
              <a:buNone/>
              <a:defRPr sz="1400">
                <a:solidFill>
                  <a:schemeClr val="dk1"/>
                </a:solidFill>
              </a:defRPr>
            </a:lvl7pPr>
            <a:lvl8pPr lvl="7" algn="ctr">
              <a:lnSpc>
                <a:spcPct val="100000"/>
              </a:lnSpc>
              <a:spcBef>
                <a:spcPts val="0"/>
              </a:spcBef>
              <a:spcAft>
                <a:spcPts val="0"/>
              </a:spcAft>
              <a:buNone/>
              <a:defRPr sz="1400">
                <a:solidFill>
                  <a:schemeClr val="dk1"/>
                </a:solidFill>
              </a:defRPr>
            </a:lvl8pPr>
            <a:lvl9pPr lvl="8" algn="ctr">
              <a:lnSpc>
                <a:spcPct val="100000"/>
              </a:lnSpc>
              <a:spcBef>
                <a:spcPts val="0"/>
              </a:spcBef>
              <a:spcAft>
                <a:spcPts val="0"/>
              </a:spcAft>
              <a:buNone/>
              <a:defRPr sz="1400">
                <a:solidFill>
                  <a:schemeClr val="dk1"/>
                </a:solidFill>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621" name="Shape 621"/>
        <p:cNvGrpSpPr/>
        <p:nvPr/>
      </p:nvGrpSpPr>
      <p:grpSpPr>
        <a:xfrm>
          <a:off x="0" y="0"/>
          <a:ext cx="0" cy="0"/>
          <a:chOff x="0" y="0"/>
          <a:chExt cx="0" cy="0"/>
        </a:xfrm>
      </p:grpSpPr>
      <p:sp>
        <p:nvSpPr>
          <p:cNvPr id="622" name="Google Shape;622;p96"/>
          <p:cNvSpPr/>
          <p:nvPr/>
        </p:nvSpPr>
        <p:spPr>
          <a:xfrm>
            <a:off x="5905875" y="874075"/>
            <a:ext cx="32757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96"/>
          <p:cNvSpPr/>
          <p:nvPr/>
        </p:nvSpPr>
        <p:spPr>
          <a:xfrm>
            <a:off x="-72675" y="2002900"/>
            <a:ext cx="4198200" cy="1136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96"/>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96"/>
          <p:cNvSpPr txBox="1"/>
          <p:nvPr>
            <p:ph hasCustomPrompt="1" type="title"/>
          </p:nvPr>
        </p:nvSpPr>
        <p:spPr>
          <a:xfrm>
            <a:off x="4454300" y="961363"/>
            <a:ext cx="1663200" cy="935400"/>
          </a:xfrm>
          <a:prstGeom prst="rect">
            <a:avLst/>
          </a:prstGeom>
        </p:spPr>
        <p:txBody>
          <a:bodyPr anchorCtr="0" anchor="ctr" bIns="91425" lIns="91425" spcFirstLastPara="1" rIns="91425" wrap="square" tIns="91425">
            <a:noAutofit/>
          </a:bodyPr>
          <a:lstStyle>
            <a:lvl1pPr lvl="0">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6" name="Google Shape;626;p96"/>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Font typeface="Overpass"/>
              <a:buNone/>
              <a:defRPr b="1" sz="9600"/>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627" name="Google Shape;627;p96"/>
          <p:cNvSpPr txBox="1"/>
          <p:nvPr>
            <p:ph idx="1" type="subTitle"/>
          </p:nvPr>
        </p:nvSpPr>
        <p:spPr>
          <a:xfrm>
            <a:off x="4454300" y="3158539"/>
            <a:ext cx="3834000" cy="633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lvl1pPr>
            <a:lvl2pPr lvl="1">
              <a:lnSpc>
                <a:spcPct val="100000"/>
              </a:lnSpc>
              <a:spcBef>
                <a:spcPts val="0"/>
              </a:spcBef>
              <a:spcAft>
                <a:spcPts val="0"/>
              </a:spcAft>
              <a:buNone/>
              <a:defRPr/>
            </a:lvl2pPr>
            <a:lvl3pPr lvl="2">
              <a:lnSpc>
                <a:spcPct val="100000"/>
              </a:lnSpc>
              <a:spcBef>
                <a:spcPts val="0"/>
              </a:spcBef>
              <a:spcAft>
                <a:spcPts val="0"/>
              </a:spcAft>
              <a:buNone/>
              <a:defRPr/>
            </a:lvl3pPr>
            <a:lvl4pPr lvl="3">
              <a:lnSpc>
                <a:spcPct val="100000"/>
              </a:lnSpc>
              <a:spcBef>
                <a:spcPts val="0"/>
              </a:spcBef>
              <a:spcAft>
                <a:spcPts val="0"/>
              </a:spcAft>
              <a:buNone/>
              <a:defRPr/>
            </a:lvl4pPr>
            <a:lvl5pPr lvl="4">
              <a:lnSpc>
                <a:spcPct val="100000"/>
              </a:lnSpc>
              <a:spcBef>
                <a:spcPts val="0"/>
              </a:spcBef>
              <a:spcAft>
                <a:spcPts val="0"/>
              </a:spcAft>
              <a:buNone/>
              <a:defRPr/>
            </a:lvl5pPr>
            <a:lvl6pPr lvl="5">
              <a:lnSpc>
                <a:spcPct val="100000"/>
              </a:lnSpc>
              <a:spcBef>
                <a:spcPts val="0"/>
              </a:spcBef>
              <a:spcAft>
                <a:spcPts val="0"/>
              </a:spcAft>
              <a:buNone/>
              <a:defRPr/>
            </a:lvl6pPr>
            <a:lvl7pPr lvl="6">
              <a:lnSpc>
                <a:spcPct val="100000"/>
              </a:lnSpc>
              <a:spcBef>
                <a:spcPts val="0"/>
              </a:spcBef>
              <a:spcAft>
                <a:spcPts val="0"/>
              </a:spcAft>
              <a:buNone/>
              <a:defRPr/>
            </a:lvl7pPr>
            <a:lvl8pPr lvl="7">
              <a:lnSpc>
                <a:spcPct val="100000"/>
              </a:lnSpc>
              <a:spcBef>
                <a:spcPts val="0"/>
              </a:spcBef>
              <a:spcAft>
                <a:spcPts val="0"/>
              </a:spcAft>
              <a:buNone/>
              <a:defRPr/>
            </a:lvl8pPr>
            <a:lvl9pPr lvl="8">
              <a:lnSpc>
                <a:spcPct val="100000"/>
              </a:lnSpc>
              <a:spcBef>
                <a:spcPts val="0"/>
              </a:spcBef>
              <a:spcAft>
                <a:spcPts val="0"/>
              </a:spcAft>
              <a:buNone/>
              <a:defRPr/>
            </a:lvl9pPr>
          </a:lstStyle>
          <a:p/>
        </p:txBody>
      </p:sp>
      <p:cxnSp>
        <p:nvCxnSpPr>
          <p:cNvPr id="628" name="Google Shape;628;p96"/>
          <p:cNvCxnSpPr/>
          <p:nvPr/>
        </p:nvCxnSpPr>
        <p:spPr>
          <a:xfrm>
            <a:off x="9042625" y="882362"/>
            <a:ext cx="2400" cy="1112100"/>
          </a:xfrm>
          <a:prstGeom prst="straightConnector1">
            <a:avLst/>
          </a:prstGeom>
          <a:noFill/>
          <a:ln cap="flat" cmpd="sng" w="19050">
            <a:solidFill>
              <a:schemeClr val="lt1"/>
            </a:solidFill>
            <a:prstDash val="solid"/>
            <a:round/>
            <a:headEnd len="med" w="med" type="none"/>
            <a:tailEnd len="med" w="med" type="none"/>
          </a:ln>
        </p:spPr>
      </p:cxnSp>
      <p:cxnSp>
        <p:nvCxnSpPr>
          <p:cNvPr id="629" name="Google Shape;629;p96"/>
          <p:cNvCxnSpPr/>
          <p:nvPr/>
        </p:nvCxnSpPr>
        <p:spPr>
          <a:xfrm>
            <a:off x="101785" y="2015050"/>
            <a:ext cx="2400" cy="111210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chemeClr val="dk1"/>
        </a:solidFill>
      </p:bgPr>
    </p:bg>
    <p:spTree>
      <p:nvGrpSpPr>
        <p:cNvPr id="630" name="Shape 630"/>
        <p:cNvGrpSpPr/>
        <p:nvPr/>
      </p:nvGrpSpPr>
      <p:grpSpPr>
        <a:xfrm>
          <a:off x="0" y="0"/>
          <a:ext cx="0" cy="0"/>
          <a:chOff x="0" y="0"/>
          <a:chExt cx="0" cy="0"/>
        </a:xfrm>
      </p:grpSpPr>
      <p:sp>
        <p:nvSpPr>
          <p:cNvPr id="631" name="Google Shape;631;p97"/>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97"/>
          <p:cNvSpPr txBox="1"/>
          <p:nvPr>
            <p:ph hasCustomPrompt="1" type="title"/>
          </p:nvPr>
        </p:nvSpPr>
        <p:spPr>
          <a:xfrm>
            <a:off x="1067805" y="2016996"/>
            <a:ext cx="1663200" cy="935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0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33" name="Google Shape;633;p97"/>
          <p:cNvSpPr txBox="1"/>
          <p:nvPr>
            <p:ph idx="2" type="title"/>
          </p:nvPr>
        </p:nvSpPr>
        <p:spPr>
          <a:xfrm>
            <a:off x="2704980" y="1687479"/>
            <a:ext cx="4321500" cy="1233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Font typeface="Overpass"/>
              <a:buNone/>
              <a:defRPr b="1" sz="9600">
                <a:solidFill>
                  <a:schemeClr val="lt1"/>
                </a:solidFill>
              </a:defRPr>
            </a:lvl1pPr>
            <a:lvl2pPr lvl="1">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2pPr>
            <a:lvl3pPr lvl="2">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3pPr>
            <a:lvl4pPr lvl="3">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4pPr>
            <a:lvl5pPr lvl="4">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5pPr>
            <a:lvl6pPr lvl="5">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6pPr>
            <a:lvl7pPr lvl="6">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7pPr>
            <a:lvl8pPr lvl="7">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8pPr>
            <a:lvl9pPr lvl="8">
              <a:spcBef>
                <a:spcPts val="0"/>
              </a:spcBef>
              <a:spcAft>
                <a:spcPts val="0"/>
              </a:spcAft>
              <a:buClr>
                <a:schemeClr val="lt1"/>
              </a:buClr>
              <a:buSzPts val="2800"/>
              <a:buFont typeface="Overpass"/>
              <a:buNone/>
              <a:defRPr>
                <a:solidFill>
                  <a:schemeClr val="lt1"/>
                </a:solidFill>
                <a:latin typeface="Overpass"/>
                <a:ea typeface="Overpass"/>
                <a:cs typeface="Overpass"/>
                <a:sym typeface="Overpass"/>
              </a:defRPr>
            </a:lvl9pPr>
          </a:lstStyle>
          <a:p/>
        </p:txBody>
      </p:sp>
      <p:sp>
        <p:nvSpPr>
          <p:cNvPr id="634" name="Google Shape;634;p97"/>
          <p:cNvSpPr txBox="1"/>
          <p:nvPr>
            <p:ph idx="1" type="subTitle"/>
          </p:nvPr>
        </p:nvSpPr>
        <p:spPr>
          <a:xfrm>
            <a:off x="5990546" y="2017000"/>
            <a:ext cx="1936500" cy="11046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None/>
              <a:defRPr>
                <a:solidFill>
                  <a:schemeClr val="lt1"/>
                </a:solidFill>
              </a:defRPr>
            </a:lvl1pPr>
            <a:lvl2pPr lvl="1">
              <a:lnSpc>
                <a:spcPct val="100000"/>
              </a:lnSpc>
              <a:spcBef>
                <a:spcPts val="0"/>
              </a:spcBef>
              <a:spcAft>
                <a:spcPts val="0"/>
              </a:spcAft>
              <a:buNone/>
              <a:defRPr>
                <a:solidFill>
                  <a:schemeClr val="lt1"/>
                </a:solidFill>
              </a:defRPr>
            </a:lvl2pPr>
            <a:lvl3pPr lvl="2">
              <a:lnSpc>
                <a:spcPct val="100000"/>
              </a:lnSpc>
              <a:spcBef>
                <a:spcPts val="0"/>
              </a:spcBef>
              <a:spcAft>
                <a:spcPts val="0"/>
              </a:spcAft>
              <a:buNone/>
              <a:defRPr>
                <a:solidFill>
                  <a:schemeClr val="lt1"/>
                </a:solidFill>
              </a:defRPr>
            </a:lvl3pPr>
            <a:lvl4pPr lvl="3">
              <a:lnSpc>
                <a:spcPct val="100000"/>
              </a:lnSpc>
              <a:spcBef>
                <a:spcPts val="0"/>
              </a:spcBef>
              <a:spcAft>
                <a:spcPts val="0"/>
              </a:spcAft>
              <a:buNone/>
              <a:defRPr>
                <a:solidFill>
                  <a:schemeClr val="lt1"/>
                </a:solidFill>
              </a:defRPr>
            </a:lvl4pPr>
            <a:lvl5pPr lvl="4">
              <a:lnSpc>
                <a:spcPct val="100000"/>
              </a:lnSpc>
              <a:spcBef>
                <a:spcPts val="0"/>
              </a:spcBef>
              <a:spcAft>
                <a:spcPts val="0"/>
              </a:spcAft>
              <a:buNone/>
              <a:defRPr>
                <a:solidFill>
                  <a:schemeClr val="lt1"/>
                </a:solidFill>
              </a:defRPr>
            </a:lvl5pPr>
            <a:lvl6pPr lvl="5">
              <a:lnSpc>
                <a:spcPct val="100000"/>
              </a:lnSpc>
              <a:spcBef>
                <a:spcPts val="0"/>
              </a:spcBef>
              <a:spcAft>
                <a:spcPts val="0"/>
              </a:spcAft>
              <a:buNone/>
              <a:defRPr>
                <a:solidFill>
                  <a:schemeClr val="lt1"/>
                </a:solidFill>
              </a:defRPr>
            </a:lvl6pPr>
            <a:lvl7pPr lvl="6">
              <a:lnSpc>
                <a:spcPct val="100000"/>
              </a:lnSpc>
              <a:spcBef>
                <a:spcPts val="0"/>
              </a:spcBef>
              <a:spcAft>
                <a:spcPts val="0"/>
              </a:spcAft>
              <a:buNone/>
              <a:defRPr>
                <a:solidFill>
                  <a:schemeClr val="lt1"/>
                </a:solidFill>
              </a:defRPr>
            </a:lvl7pPr>
            <a:lvl8pPr lvl="7">
              <a:lnSpc>
                <a:spcPct val="100000"/>
              </a:lnSpc>
              <a:spcBef>
                <a:spcPts val="0"/>
              </a:spcBef>
              <a:spcAft>
                <a:spcPts val="0"/>
              </a:spcAft>
              <a:buNone/>
              <a:defRPr>
                <a:solidFill>
                  <a:schemeClr val="lt1"/>
                </a:solidFill>
              </a:defRPr>
            </a:lvl8pPr>
            <a:lvl9pPr lvl="8">
              <a:lnSpc>
                <a:spcPct val="100000"/>
              </a:lnSpc>
              <a:spcBef>
                <a:spcPts val="0"/>
              </a:spcBef>
              <a:spcAft>
                <a:spcPts val="0"/>
              </a:spcAft>
              <a:buNone/>
              <a:defRPr>
                <a:solidFill>
                  <a:schemeClr val="lt1"/>
                </a:solidFill>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6">
    <p:bg>
      <p:bgPr>
        <a:solidFill>
          <a:schemeClr val="dk1"/>
        </a:solidFill>
      </p:bgPr>
    </p:bg>
    <p:spTree>
      <p:nvGrpSpPr>
        <p:cNvPr id="635" name="Shape 635"/>
        <p:cNvGrpSpPr/>
        <p:nvPr/>
      </p:nvGrpSpPr>
      <p:grpSpPr>
        <a:xfrm>
          <a:off x="0" y="0"/>
          <a:ext cx="0" cy="0"/>
          <a:chOff x="0" y="0"/>
          <a:chExt cx="0" cy="0"/>
        </a:xfrm>
      </p:grpSpPr>
      <p:sp>
        <p:nvSpPr>
          <p:cNvPr id="636" name="Google Shape;636;p98"/>
          <p:cNvSpPr txBox="1"/>
          <p:nvPr>
            <p:ph type="title"/>
          </p:nvPr>
        </p:nvSpPr>
        <p:spPr>
          <a:xfrm>
            <a:off x="6270600" y="1898400"/>
            <a:ext cx="2169300" cy="13467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7" name="Google Shape;637;p98"/>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6_1">
    <p:bg>
      <p:bgPr>
        <a:solidFill>
          <a:schemeClr val="dk1"/>
        </a:solidFill>
      </p:bgPr>
    </p:bg>
    <p:spTree>
      <p:nvGrpSpPr>
        <p:cNvPr id="638" name="Shape 638"/>
        <p:cNvGrpSpPr/>
        <p:nvPr/>
      </p:nvGrpSpPr>
      <p:grpSpPr>
        <a:xfrm>
          <a:off x="0" y="0"/>
          <a:ext cx="0" cy="0"/>
          <a:chOff x="0" y="0"/>
          <a:chExt cx="0" cy="0"/>
        </a:xfrm>
      </p:grpSpPr>
      <p:sp>
        <p:nvSpPr>
          <p:cNvPr id="639" name="Google Shape;639;p99"/>
          <p:cNvSpPr txBox="1"/>
          <p:nvPr>
            <p:ph type="title"/>
          </p:nvPr>
        </p:nvSpPr>
        <p:spPr>
          <a:xfrm>
            <a:off x="713225" y="394185"/>
            <a:ext cx="2169300" cy="1346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40" name="Google Shape;640;p99"/>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solidFill>
          <a:schemeClr val="dk1"/>
        </a:solidFill>
      </p:bgPr>
    </p:bg>
    <p:spTree>
      <p:nvGrpSpPr>
        <p:cNvPr id="641" name="Shape 641"/>
        <p:cNvGrpSpPr/>
        <p:nvPr/>
      </p:nvGrpSpPr>
      <p:grpSpPr>
        <a:xfrm>
          <a:off x="0" y="0"/>
          <a:ext cx="0" cy="0"/>
          <a:chOff x="0" y="0"/>
          <a:chExt cx="0" cy="0"/>
        </a:xfrm>
      </p:grpSpPr>
      <p:sp>
        <p:nvSpPr>
          <p:cNvPr id="642" name="Google Shape;642;p100"/>
          <p:cNvSpPr/>
          <p:nvPr/>
        </p:nvSpPr>
        <p:spPr>
          <a:xfrm>
            <a:off x="4577950" y="1147025"/>
            <a:ext cx="4587000" cy="283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00"/>
          <p:cNvSpPr/>
          <p:nvPr/>
        </p:nvSpPr>
        <p:spPr>
          <a:xfrm>
            <a:off x="101550" y="106200"/>
            <a:ext cx="8940900" cy="49311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00"/>
          <p:cNvSpPr txBox="1"/>
          <p:nvPr>
            <p:ph hasCustomPrompt="1" type="title"/>
          </p:nvPr>
        </p:nvSpPr>
        <p:spPr>
          <a:xfrm>
            <a:off x="583481" y="1624250"/>
            <a:ext cx="3858900" cy="18531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12000"/>
              <a:buNone/>
              <a:defRPr sz="20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45" name="Google Shape;645;p100"/>
          <p:cNvSpPr txBox="1"/>
          <p:nvPr>
            <p:ph idx="2" type="title"/>
          </p:nvPr>
        </p:nvSpPr>
        <p:spPr>
          <a:xfrm>
            <a:off x="5044325" y="1437700"/>
            <a:ext cx="2985000" cy="22263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300"/>
              <a:buNone/>
              <a:defRPr sz="5700"/>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_1">
    <p:spTree>
      <p:nvGrpSpPr>
        <p:cNvPr id="646" name="Shape 646"/>
        <p:cNvGrpSpPr/>
        <p:nvPr/>
      </p:nvGrpSpPr>
      <p:grpSpPr>
        <a:xfrm>
          <a:off x="0" y="0"/>
          <a:ext cx="0" cy="0"/>
          <a:chOff x="0" y="0"/>
          <a:chExt cx="0" cy="0"/>
        </a:xfrm>
      </p:grpSpPr>
      <p:sp>
        <p:nvSpPr>
          <p:cNvPr id="647" name="Google Shape;647;p101"/>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01"/>
          <p:cNvSpPr txBox="1"/>
          <p:nvPr>
            <p:ph idx="1" type="subTitle"/>
          </p:nvPr>
        </p:nvSpPr>
        <p:spPr>
          <a:xfrm>
            <a:off x="4724000" y="2937140"/>
            <a:ext cx="2093100" cy="4890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649" name="Google Shape;649;p101"/>
          <p:cNvSpPr txBox="1"/>
          <p:nvPr>
            <p:ph idx="2" type="subTitle"/>
          </p:nvPr>
        </p:nvSpPr>
        <p:spPr>
          <a:xfrm>
            <a:off x="4724000" y="1702013"/>
            <a:ext cx="3715800" cy="122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None/>
              <a:defRPr b="1" sz="1900">
                <a:solidFill>
                  <a:schemeClr val="dk1"/>
                </a:solidFill>
              </a:defRPr>
            </a:lvl1pPr>
            <a:lvl2pPr lvl="1">
              <a:lnSpc>
                <a:spcPct val="100000"/>
              </a:lnSpc>
              <a:spcBef>
                <a:spcPts val="0"/>
              </a:spcBef>
              <a:spcAft>
                <a:spcPts val="0"/>
              </a:spcAft>
              <a:buNone/>
              <a:defRPr b="1" sz="1900">
                <a:solidFill>
                  <a:schemeClr val="dk1"/>
                </a:solidFill>
              </a:defRPr>
            </a:lvl2pPr>
            <a:lvl3pPr lvl="2">
              <a:lnSpc>
                <a:spcPct val="100000"/>
              </a:lnSpc>
              <a:spcBef>
                <a:spcPts val="0"/>
              </a:spcBef>
              <a:spcAft>
                <a:spcPts val="0"/>
              </a:spcAft>
              <a:buNone/>
              <a:defRPr b="1" sz="1900">
                <a:solidFill>
                  <a:schemeClr val="dk1"/>
                </a:solidFill>
              </a:defRPr>
            </a:lvl3pPr>
            <a:lvl4pPr lvl="3">
              <a:lnSpc>
                <a:spcPct val="100000"/>
              </a:lnSpc>
              <a:spcBef>
                <a:spcPts val="0"/>
              </a:spcBef>
              <a:spcAft>
                <a:spcPts val="0"/>
              </a:spcAft>
              <a:buNone/>
              <a:defRPr b="1" sz="1900">
                <a:solidFill>
                  <a:schemeClr val="dk1"/>
                </a:solidFill>
              </a:defRPr>
            </a:lvl4pPr>
            <a:lvl5pPr lvl="4">
              <a:lnSpc>
                <a:spcPct val="100000"/>
              </a:lnSpc>
              <a:spcBef>
                <a:spcPts val="0"/>
              </a:spcBef>
              <a:spcAft>
                <a:spcPts val="0"/>
              </a:spcAft>
              <a:buNone/>
              <a:defRPr b="1" sz="1900">
                <a:solidFill>
                  <a:schemeClr val="dk1"/>
                </a:solidFill>
              </a:defRPr>
            </a:lvl5pPr>
            <a:lvl6pPr lvl="5">
              <a:lnSpc>
                <a:spcPct val="100000"/>
              </a:lnSpc>
              <a:spcBef>
                <a:spcPts val="0"/>
              </a:spcBef>
              <a:spcAft>
                <a:spcPts val="0"/>
              </a:spcAft>
              <a:buNone/>
              <a:defRPr b="1" sz="1900">
                <a:solidFill>
                  <a:schemeClr val="dk1"/>
                </a:solidFill>
              </a:defRPr>
            </a:lvl6pPr>
            <a:lvl7pPr lvl="6">
              <a:lnSpc>
                <a:spcPct val="100000"/>
              </a:lnSpc>
              <a:spcBef>
                <a:spcPts val="0"/>
              </a:spcBef>
              <a:spcAft>
                <a:spcPts val="0"/>
              </a:spcAft>
              <a:buNone/>
              <a:defRPr b="1" sz="1900">
                <a:solidFill>
                  <a:schemeClr val="dk1"/>
                </a:solidFill>
              </a:defRPr>
            </a:lvl7pPr>
            <a:lvl8pPr lvl="7">
              <a:lnSpc>
                <a:spcPct val="100000"/>
              </a:lnSpc>
              <a:spcBef>
                <a:spcPts val="0"/>
              </a:spcBef>
              <a:spcAft>
                <a:spcPts val="0"/>
              </a:spcAft>
              <a:buNone/>
              <a:defRPr b="1" sz="1900">
                <a:solidFill>
                  <a:schemeClr val="dk1"/>
                </a:solidFill>
              </a:defRPr>
            </a:lvl8pPr>
            <a:lvl9pPr lvl="8">
              <a:lnSpc>
                <a:spcPct val="100000"/>
              </a:lnSpc>
              <a:spcBef>
                <a:spcPts val="0"/>
              </a:spcBef>
              <a:spcAft>
                <a:spcPts val="0"/>
              </a:spcAft>
              <a:buNone/>
              <a:defRPr b="1" sz="1900">
                <a:solidFill>
                  <a:schemeClr val="dk1"/>
                </a:solidFill>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50" name="Shape 650"/>
        <p:cNvGrpSpPr/>
        <p:nvPr/>
      </p:nvGrpSpPr>
      <p:grpSpPr>
        <a:xfrm>
          <a:off x="0" y="0"/>
          <a:ext cx="0" cy="0"/>
          <a:chOff x="0" y="0"/>
          <a:chExt cx="0" cy="0"/>
        </a:xfrm>
      </p:grpSpPr>
      <p:sp>
        <p:nvSpPr>
          <p:cNvPr id="651" name="Google Shape;651;p102"/>
          <p:cNvSpPr/>
          <p:nvPr/>
        </p:nvSpPr>
        <p:spPr>
          <a:xfrm>
            <a:off x="3180600" y="-56625"/>
            <a:ext cx="2782800" cy="5250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02"/>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02"/>
          <p:cNvSpPr txBox="1"/>
          <p:nvPr>
            <p:ph type="title"/>
          </p:nvPr>
        </p:nvSpPr>
        <p:spPr>
          <a:xfrm>
            <a:off x="3180600" y="294790"/>
            <a:ext cx="2782800" cy="155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3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54" name="Google Shape;654;p102"/>
          <p:cNvSpPr txBox="1"/>
          <p:nvPr>
            <p:ph idx="1" type="subTitle"/>
          </p:nvPr>
        </p:nvSpPr>
        <p:spPr>
          <a:xfrm>
            <a:off x="945404" y="2847226"/>
            <a:ext cx="1837800" cy="309900"/>
          </a:xfrm>
          <a:prstGeom prst="rect">
            <a:avLst/>
          </a:prstGeom>
        </p:spPr>
        <p:txBody>
          <a:bodyPr anchorCtr="0" anchor="ctr" bIns="91425" lIns="91425" spcFirstLastPara="1" rIns="91425" wrap="square" tIns="91425">
            <a:noAutofit/>
          </a:bodyPr>
          <a:lstStyle>
            <a:lvl1pPr lvl="0" algn="r">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gn="r">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gn="r">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gn="r">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gn="r">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gn="r">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gn="r">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gn="r">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gn="r">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655" name="Google Shape;655;p102"/>
          <p:cNvSpPr txBox="1"/>
          <p:nvPr>
            <p:ph idx="2" type="subTitle"/>
          </p:nvPr>
        </p:nvSpPr>
        <p:spPr>
          <a:xfrm>
            <a:off x="698504" y="3158786"/>
            <a:ext cx="2084700" cy="11157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gn="r">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
        <p:nvSpPr>
          <p:cNvPr id="656" name="Google Shape;656;p102"/>
          <p:cNvSpPr txBox="1"/>
          <p:nvPr>
            <p:ph idx="3" type="subTitle"/>
          </p:nvPr>
        </p:nvSpPr>
        <p:spPr>
          <a:xfrm>
            <a:off x="6315342" y="2847219"/>
            <a:ext cx="1920000" cy="309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b="1" sz="2200">
                <a:solidFill>
                  <a:schemeClr val="dk1"/>
                </a:solidFill>
                <a:latin typeface="Bebas Neue"/>
                <a:ea typeface="Bebas Neue"/>
                <a:cs typeface="Bebas Neue"/>
                <a:sym typeface="Bebas Neue"/>
              </a:defRPr>
            </a:lvl1pPr>
            <a:lvl2pPr lvl="1">
              <a:lnSpc>
                <a:spcPct val="100000"/>
              </a:lnSpc>
              <a:spcBef>
                <a:spcPts val="0"/>
              </a:spcBef>
              <a:spcAft>
                <a:spcPts val="0"/>
              </a:spcAft>
              <a:buNone/>
              <a:defRPr b="1" sz="2200">
                <a:solidFill>
                  <a:schemeClr val="dk1"/>
                </a:solidFill>
                <a:latin typeface="Bebas Neue"/>
                <a:ea typeface="Bebas Neue"/>
                <a:cs typeface="Bebas Neue"/>
                <a:sym typeface="Bebas Neue"/>
              </a:defRPr>
            </a:lvl2pPr>
            <a:lvl3pPr lvl="2">
              <a:lnSpc>
                <a:spcPct val="100000"/>
              </a:lnSpc>
              <a:spcBef>
                <a:spcPts val="0"/>
              </a:spcBef>
              <a:spcAft>
                <a:spcPts val="0"/>
              </a:spcAft>
              <a:buNone/>
              <a:defRPr b="1" sz="2200">
                <a:solidFill>
                  <a:schemeClr val="dk1"/>
                </a:solidFill>
                <a:latin typeface="Bebas Neue"/>
                <a:ea typeface="Bebas Neue"/>
                <a:cs typeface="Bebas Neue"/>
                <a:sym typeface="Bebas Neue"/>
              </a:defRPr>
            </a:lvl3pPr>
            <a:lvl4pPr lvl="3">
              <a:lnSpc>
                <a:spcPct val="100000"/>
              </a:lnSpc>
              <a:spcBef>
                <a:spcPts val="0"/>
              </a:spcBef>
              <a:spcAft>
                <a:spcPts val="0"/>
              </a:spcAft>
              <a:buNone/>
              <a:defRPr b="1" sz="2200">
                <a:solidFill>
                  <a:schemeClr val="dk1"/>
                </a:solidFill>
                <a:latin typeface="Bebas Neue"/>
                <a:ea typeface="Bebas Neue"/>
                <a:cs typeface="Bebas Neue"/>
                <a:sym typeface="Bebas Neue"/>
              </a:defRPr>
            </a:lvl4pPr>
            <a:lvl5pPr lvl="4">
              <a:lnSpc>
                <a:spcPct val="100000"/>
              </a:lnSpc>
              <a:spcBef>
                <a:spcPts val="0"/>
              </a:spcBef>
              <a:spcAft>
                <a:spcPts val="0"/>
              </a:spcAft>
              <a:buNone/>
              <a:defRPr b="1" sz="2200">
                <a:solidFill>
                  <a:schemeClr val="dk1"/>
                </a:solidFill>
                <a:latin typeface="Bebas Neue"/>
                <a:ea typeface="Bebas Neue"/>
                <a:cs typeface="Bebas Neue"/>
                <a:sym typeface="Bebas Neue"/>
              </a:defRPr>
            </a:lvl5pPr>
            <a:lvl6pPr lvl="5">
              <a:lnSpc>
                <a:spcPct val="100000"/>
              </a:lnSpc>
              <a:spcBef>
                <a:spcPts val="0"/>
              </a:spcBef>
              <a:spcAft>
                <a:spcPts val="0"/>
              </a:spcAft>
              <a:buNone/>
              <a:defRPr b="1" sz="2200">
                <a:solidFill>
                  <a:schemeClr val="dk1"/>
                </a:solidFill>
                <a:latin typeface="Bebas Neue"/>
                <a:ea typeface="Bebas Neue"/>
                <a:cs typeface="Bebas Neue"/>
                <a:sym typeface="Bebas Neue"/>
              </a:defRPr>
            </a:lvl6pPr>
            <a:lvl7pPr lvl="6">
              <a:lnSpc>
                <a:spcPct val="100000"/>
              </a:lnSpc>
              <a:spcBef>
                <a:spcPts val="0"/>
              </a:spcBef>
              <a:spcAft>
                <a:spcPts val="0"/>
              </a:spcAft>
              <a:buNone/>
              <a:defRPr b="1" sz="2200">
                <a:solidFill>
                  <a:schemeClr val="dk1"/>
                </a:solidFill>
                <a:latin typeface="Bebas Neue"/>
                <a:ea typeface="Bebas Neue"/>
                <a:cs typeface="Bebas Neue"/>
                <a:sym typeface="Bebas Neue"/>
              </a:defRPr>
            </a:lvl7pPr>
            <a:lvl8pPr lvl="7">
              <a:lnSpc>
                <a:spcPct val="100000"/>
              </a:lnSpc>
              <a:spcBef>
                <a:spcPts val="0"/>
              </a:spcBef>
              <a:spcAft>
                <a:spcPts val="0"/>
              </a:spcAft>
              <a:buNone/>
              <a:defRPr b="1" sz="2200">
                <a:solidFill>
                  <a:schemeClr val="dk1"/>
                </a:solidFill>
                <a:latin typeface="Bebas Neue"/>
                <a:ea typeface="Bebas Neue"/>
                <a:cs typeface="Bebas Neue"/>
                <a:sym typeface="Bebas Neue"/>
              </a:defRPr>
            </a:lvl8pPr>
            <a:lvl9pPr lvl="8">
              <a:lnSpc>
                <a:spcPct val="100000"/>
              </a:lnSpc>
              <a:spcBef>
                <a:spcPts val="0"/>
              </a:spcBef>
              <a:spcAft>
                <a:spcPts val="0"/>
              </a:spcAft>
              <a:buNone/>
              <a:defRPr b="1" sz="2200">
                <a:solidFill>
                  <a:schemeClr val="dk1"/>
                </a:solidFill>
                <a:latin typeface="Bebas Neue"/>
                <a:ea typeface="Bebas Neue"/>
                <a:cs typeface="Bebas Neue"/>
                <a:sym typeface="Bebas Neue"/>
              </a:defRPr>
            </a:lvl9pPr>
          </a:lstStyle>
          <a:p/>
        </p:txBody>
      </p:sp>
      <p:sp>
        <p:nvSpPr>
          <p:cNvPr id="657" name="Google Shape;657;p102"/>
          <p:cNvSpPr txBox="1"/>
          <p:nvPr>
            <p:ph idx="4" type="subTitle"/>
          </p:nvPr>
        </p:nvSpPr>
        <p:spPr>
          <a:xfrm>
            <a:off x="6315342" y="3150291"/>
            <a:ext cx="2082300" cy="11136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None/>
              <a:defRPr sz="1400">
                <a:solidFill>
                  <a:schemeClr val="dk1"/>
                </a:solidFill>
                <a:latin typeface="Overpass Light"/>
                <a:ea typeface="Overpass Light"/>
                <a:cs typeface="Overpass Light"/>
                <a:sym typeface="Overpass Light"/>
              </a:defRPr>
            </a:lvl1pPr>
            <a:lvl2pPr lvl="1">
              <a:lnSpc>
                <a:spcPct val="100000"/>
              </a:lnSpc>
              <a:spcBef>
                <a:spcPts val="0"/>
              </a:spcBef>
              <a:spcAft>
                <a:spcPts val="0"/>
              </a:spcAft>
              <a:buNone/>
              <a:defRPr sz="1400">
                <a:solidFill>
                  <a:schemeClr val="dk1"/>
                </a:solidFill>
                <a:latin typeface="Overpass Light"/>
                <a:ea typeface="Overpass Light"/>
                <a:cs typeface="Overpass Light"/>
                <a:sym typeface="Overpass Light"/>
              </a:defRPr>
            </a:lvl2pPr>
            <a:lvl3pPr lvl="2">
              <a:lnSpc>
                <a:spcPct val="100000"/>
              </a:lnSpc>
              <a:spcBef>
                <a:spcPts val="0"/>
              </a:spcBef>
              <a:spcAft>
                <a:spcPts val="0"/>
              </a:spcAft>
              <a:buNone/>
              <a:defRPr sz="1400">
                <a:solidFill>
                  <a:schemeClr val="dk1"/>
                </a:solidFill>
                <a:latin typeface="Overpass Light"/>
                <a:ea typeface="Overpass Light"/>
                <a:cs typeface="Overpass Light"/>
                <a:sym typeface="Overpass Light"/>
              </a:defRPr>
            </a:lvl3pPr>
            <a:lvl4pPr lvl="3">
              <a:lnSpc>
                <a:spcPct val="100000"/>
              </a:lnSpc>
              <a:spcBef>
                <a:spcPts val="0"/>
              </a:spcBef>
              <a:spcAft>
                <a:spcPts val="0"/>
              </a:spcAft>
              <a:buNone/>
              <a:defRPr sz="1400">
                <a:solidFill>
                  <a:schemeClr val="dk1"/>
                </a:solidFill>
                <a:latin typeface="Overpass Light"/>
                <a:ea typeface="Overpass Light"/>
                <a:cs typeface="Overpass Light"/>
                <a:sym typeface="Overpass Light"/>
              </a:defRPr>
            </a:lvl4pPr>
            <a:lvl5pPr lvl="4">
              <a:lnSpc>
                <a:spcPct val="100000"/>
              </a:lnSpc>
              <a:spcBef>
                <a:spcPts val="0"/>
              </a:spcBef>
              <a:spcAft>
                <a:spcPts val="0"/>
              </a:spcAft>
              <a:buNone/>
              <a:defRPr sz="1400">
                <a:solidFill>
                  <a:schemeClr val="dk1"/>
                </a:solidFill>
                <a:latin typeface="Overpass Light"/>
                <a:ea typeface="Overpass Light"/>
                <a:cs typeface="Overpass Light"/>
                <a:sym typeface="Overpass Light"/>
              </a:defRPr>
            </a:lvl5pPr>
            <a:lvl6pPr lvl="5">
              <a:lnSpc>
                <a:spcPct val="100000"/>
              </a:lnSpc>
              <a:spcBef>
                <a:spcPts val="0"/>
              </a:spcBef>
              <a:spcAft>
                <a:spcPts val="0"/>
              </a:spcAft>
              <a:buNone/>
              <a:defRPr sz="1400">
                <a:solidFill>
                  <a:schemeClr val="dk1"/>
                </a:solidFill>
                <a:latin typeface="Overpass Light"/>
                <a:ea typeface="Overpass Light"/>
                <a:cs typeface="Overpass Light"/>
                <a:sym typeface="Overpass Light"/>
              </a:defRPr>
            </a:lvl6pPr>
            <a:lvl7pPr lvl="6">
              <a:lnSpc>
                <a:spcPct val="100000"/>
              </a:lnSpc>
              <a:spcBef>
                <a:spcPts val="0"/>
              </a:spcBef>
              <a:spcAft>
                <a:spcPts val="0"/>
              </a:spcAft>
              <a:buNone/>
              <a:defRPr sz="1400">
                <a:solidFill>
                  <a:schemeClr val="dk1"/>
                </a:solidFill>
                <a:latin typeface="Overpass Light"/>
                <a:ea typeface="Overpass Light"/>
                <a:cs typeface="Overpass Light"/>
                <a:sym typeface="Overpass Light"/>
              </a:defRPr>
            </a:lvl7pPr>
            <a:lvl8pPr lvl="7">
              <a:lnSpc>
                <a:spcPct val="100000"/>
              </a:lnSpc>
              <a:spcBef>
                <a:spcPts val="0"/>
              </a:spcBef>
              <a:spcAft>
                <a:spcPts val="0"/>
              </a:spcAft>
              <a:buNone/>
              <a:defRPr sz="1400">
                <a:solidFill>
                  <a:schemeClr val="dk1"/>
                </a:solidFill>
                <a:latin typeface="Overpass Light"/>
                <a:ea typeface="Overpass Light"/>
                <a:cs typeface="Overpass Light"/>
                <a:sym typeface="Overpass Light"/>
              </a:defRPr>
            </a:lvl8pPr>
            <a:lvl9pPr lvl="8">
              <a:lnSpc>
                <a:spcPct val="100000"/>
              </a:lnSpc>
              <a:spcBef>
                <a:spcPts val="0"/>
              </a:spcBef>
              <a:spcAft>
                <a:spcPts val="0"/>
              </a:spcAft>
              <a:buNone/>
              <a:defRPr sz="1400">
                <a:solidFill>
                  <a:schemeClr val="dk1"/>
                </a:solidFill>
                <a:latin typeface="Overpass Light"/>
                <a:ea typeface="Overpass Light"/>
                <a:cs typeface="Overpass Light"/>
                <a:sym typeface="Overpass Light"/>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658" name="Shape 658"/>
        <p:cNvGrpSpPr/>
        <p:nvPr/>
      </p:nvGrpSpPr>
      <p:grpSpPr>
        <a:xfrm>
          <a:off x="0" y="0"/>
          <a:ext cx="0" cy="0"/>
          <a:chOff x="0" y="0"/>
          <a:chExt cx="0" cy="0"/>
        </a:xfrm>
      </p:grpSpPr>
      <p:sp>
        <p:nvSpPr>
          <p:cNvPr id="659" name="Google Shape;659;p103"/>
          <p:cNvSpPr/>
          <p:nvPr/>
        </p:nvSpPr>
        <p:spPr>
          <a:xfrm>
            <a:off x="101550" y="106200"/>
            <a:ext cx="8940900" cy="49311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03"/>
          <p:cNvSpPr txBox="1"/>
          <p:nvPr>
            <p:ph idx="1" type="subTitle"/>
          </p:nvPr>
        </p:nvSpPr>
        <p:spPr>
          <a:xfrm>
            <a:off x="625300" y="1217725"/>
            <a:ext cx="3892200" cy="3390900"/>
          </a:xfrm>
          <a:prstGeom prst="rect">
            <a:avLst/>
          </a:prstGeom>
        </p:spPr>
        <p:txBody>
          <a:bodyPr anchorCtr="0" anchor="ctr" bIns="91425" lIns="91425" spcFirstLastPara="1" rIns="91425" wrap="square" tIns="91425">
            <a:noAutofit/>
          </a:bodyPr>
          <a:lstStyle>
            <a:lvl1pPr lvl="0" marR="50800">
              <a:lnSpc>
                <a:spcPct val="100000"/>
              </a:lnSpc>
              <a:spcBef>
                <a:spcPts val="0"/>
              </a:spcBef>
              <a:spcAft>
                <a:spcPts val="0"/>
              </a:spcAft>
              <a:buNone/>
              <a:defRPr sz="1200"/>
            </a:lvl1pPr>
            <a:lvl2pPr lvl="1" marR="50800">
              <a:lnSpc>
                <a:spcPct val="100000"/>
              </a:lnSpc>
              <a:spcBef>
                <a:spcPts val="0"/>
              </a:spcBef>
              <a:spcAft>
                <a:spcPts val="0"/>
              </a:spcAft>
              <a:buNone/>
              <a:defRPr sz="1200"/>
            </a:lvl2pPr>
            <a:lvl3pPr lvl="2" marR="50800">
              <a:lnSpc>
                <a:spcPct val="100000"/>
              </a:lnSpc>
              <a:spcBef>
                <a:spcPts val="0"/>
              </a:spcBef>
              <a:spcAft>
                <a:spcPts val="0"/>
              </a:spcAft>
              <a:buNone/>
              <a:defRPr sz="1200"/>
            </a:lvl3pPr>
            <a:lvl4pPr lvl="3" marR="50800">
              <a:lnSpc>
                <a:spcPct val="100000"/>
              </a:lnSpc>
              <a:spcBef>
                <a:spcPts val="0"/>
              </a:spcBef>
              <a:spcAft>
                <a:spcPts val="0"/>
              </a:spcAft>
              <a:buNone/>
              <a:defRPr sz="1200"/>
            </a:lvl4pPr>
            <a:lvl5pPr lvl="4" marR="50800">
              <a:lnSpc>
                <a:spcPct val="100000"/>
              </a:lnSpc>
              <a:spcBef>
                <a:spcPts val="0"/>
              </a:spcBef>
              <a:spcAft>
                <a:spcPts val="0"/>
              </a:spcAft>
              <a:buNone/>
              <a:defRPr sz="1200"/>
            </a:lvl5pPr>
            <a:lvl6pPr lvl="5" marR="50800">
              <a:lnSpc>
                <a:spcPct val="100000"/>
              </a:lnSpc>
              <a:spcBef>
                <a:spcPts val="0"/>
              </a:spcBef>
              <a:spcAft>
                <a:spcPts val="0"/>
              </a:spcAft>
              <a:buNone/>
              <a:defRPr sz="1200"/>
            </a:lvl6pPr>
            <a:lvl7pPr lvl="6" marR="50800">
              <a:lnSpc>
                <a:spcPct val="100000"/>
              </a:lnSpc>
              <a:spcBef>
                <a:spcPts val="0"/>
              </a:spcBef>
              <a:spcAft>
                <a:spcPts val="0"/>
              </a:spcAft>
              <a:buNone/>
              <a:defRPr sz="1200"/>
            </a:lvl7pPr>
            <a:lvl8pPr lvl="7" marR="50800">
              <a:lnSpc>
                <a:spcPct val="100000"/>
              </a:lnSpc>
              <a:spcBef>
                <a:spcPts val="0"/>
              </a:spcBef>
              <a:spcAft>
                <a:spcPts val="0"/>
              </a:spcAft>
              <a:buNone/>
              <a:defRPr sz="1200"/>
            </a:lvl8pPr>
            <a:lvl9pPr lvl="8" marR="50800">
              <a:lnSpc>
                <a:spcPct val="100000"/>
              </a:lnSpc>
              <a:spcBef>
                <a:spcPts val="0"/>
              </a:spcBef>
              <a:spcAft>
                <a:spcPts val="0"/>
              </a:spcAft>
              <a:buNone/>
              <a:defRPr sz="1200"/>
            </a:lvl9pPr>
          </a:lstStyle>
          <a:p/>
        </p:txBody>
      </p:sp>
      <p:sp>
        <p:nvSpPr>
          <p:cNvPr id="661" name="Google Shape;661;p103"/>
          <p:cNvSpPr txBox="1"/>
          <p:nvPr>
            <p:ph type="title"/>
          </p:nvPr>
        </p:nvSpPr>
        <p:spPr>
          <a:xfrm>
            <a:off x="625300" y="315813"/>
            <a:ext cx="7704000" cy="707700"/>
          </a:xfrm>
          <a:prstGeom prst="rect">
            <a:avLst/>
          </a:prstGeom>
        </p:spPr>
        <p:txBody>
          <a:bodyPr anchorCtr="0" anchor="t" bIns="91425" lIns="91425" spcFirstLastPara="1" rIns="91425" wrap="square" tIns="91425">
            <a:noAutofit/>
          </a:bodyPr>
          <a:lstStyle>
            <a:lvl1pPr lvl="0">
              <a:spcBef>
                <a:spcPts val="0"/>
              </a:spcBef>
              <a:spcAft>
                <a:spcPts val="0"/>
              </a:spcAft>
              <a:buSzPts val="4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2" name="Google Shape;662;p103"/>
          <p:cNvSpPr txBox="1"/>
          <p:nvPr>
            <p:ph idx="2" type="subTitle"/>
          </p:nvPr>
        </p:nvSpPr>
        <p:spPr>
          <a:xfrm>
            <a:off x="4571998" y="1217725"/>
            <a:ext cx="3804300" cy="3390900"/>
          </a:xfrm>
          <a:prstGeom prst="rect">
            <a:avLst/>
          </a:prstGeom>
        </p:spPr>
        <p:txBody>
          <a:bodyPr anchorCtr="0" anchor="ctr" bIns="91425" lIns="91425" spcFirstLastPara="1" rIns="91425" wrap="square" tIns="91425">
            <a:noAutofit/>
          </a:bodyPr>
          <a:lstStyle>
            <a:lvl1pPr lvl="0" marR="50800">
              <a:lnSpc>
                <a:spcPct val="100000"/>
              </a:lnSpc>
              <a:spcBef>
                <a:spcPts val="0"/>
              </a:spcBef>
              <a:spcAft>
                <a:spcPts val="0"/>
              </a:spcAft>
              <a:buNone/>
              <a:defRPr sz="1200"/>
            </a:lvl1pPr>
            <a:lvl2pPr lvl="1" marR="50800">
              <a:lnSpc>
                <a:spcPct val="100000"/>
              </a:lnSpc>
              <a:spcBef>
                <a:spcPts val="0"/>
              </a:spcBef>
              <a:spcAft>
                <a:spcPts val="0"/>
              </a:spcAft>
              <a:buNone/>
              <a:defRPr sz="1200"/>
            </a:lvl2pPr>
            <a:lvl3pPr lvl="2" marR="50800">
              <a:lnSpc>
                <a:spcPct val="100000"/>
              </a:lnSpc>
              <a:spcBef>
                <a:spcPts val="0"/>
              </a:spcBef>
              <a:spcAft>
                <a:spcPts val="0"/>
              </a:spcAft>
              <a:buNone/>
              <a:defRPr sz="1200"/>
            </a:lvl3pPr>
            <a:lvl4pPr lvl="3" marR="50800">
              <a:lnSpc>
                <a:spcPct val="100000"/>
              </a:lnSpc>
              <a:spcBef>
                <a:spcPts val="0"/>
              </a:spcBef>
              <a:spcAft>
                <a:spcPts val="0"/>
              </a:spcAft>
              <a:buNone/>
              <a:defRPr sz="1200"/>
            </a:lvl4pPr>
            <a:lvl5pPr lvl="4" marR="50800">
              <a:lnSpc>
                <a:spcPct val="100000"/>
              </a:lnSpc>
              <a:spcBef>
                <a:spcPts val="0"/>
              </a:spcBef>
              <a:spcAft>
                <a:spcPts val="0"/>
              </a:spcAft>
              <a:buNone/>
              <a:defRPr sz="1200"/>
            </a:lvl5pPr>
            <a:lvl6pPr lvl="5" marR="50800">
              <a:lnSpc>
                <a:spcPct val="100000"/>
              </a:lnSpc>
              <a:spcBef>
                <a:spcPts val="0"/>
              </a:spcBef>
              <a:spcAft>
                <a:spcPts val="0"/>
              </a:spcAft>
              <a:buNone/>
              <a:defRPr sz="1200"/>
            </a:lvl6pPr>
            <a:lvl7pPr lvl="6" marR="50800">
              <a:lnSpc>
                <a:spcPct val="100000"/>
              </a:lnSpc>
              <a:spcBef>
                <a:spcPts val="0"/>
              </a:spcBef>
              <a:spcAft>
                <a:spcPts val="0"/>
              </a:spcAft>
              <a:buNone/>
              <a:defRPr sz="1200"/>
            </a:lvl7pPr>
            <a:lvl8pPr lvl="7" marR="50800">
              <a:lnSpc>
                <a:spcPct val="100000"/>
              </a:lnSpc>
              <a:spcBef>
                <a:spcPts val="0"/>
              </a:spcBef>
              <a:spcAft>
                <a:spcPts val="0"/>
              </a:spcAft>
              <a:buNone/>
              <a:defRPr sz="1200"/>
            </a:lvl8pPr>
            <a:lvl9pPr lvl="8" marR="50800">
              <a:lnSpc>
                <a:spcPct val="100000"/>
              </a:lnSpc>
              <a:spcBef>
                <a:spcPts val="0"/>
              </a:spcBef>
              <a:spcAft>
                <a:spcPts val="0"/>
              </a:spcAft>
              <a:buNone/>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theme" Target="../theme/theme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58.xml"/><Relationship Id="rId42" Type="http://schemas.openxmlformats.org/officeDocument/2006/relationships/slideLayout" Target="../slideLayouts/slideLayout60.xml"/><Relationship Id="rId41" Type="http://schemas.openxmlformats.org/officeDocument/2006/relationships/slideLayout" Target="../slideLayouts/slideLayout59.xml"/><Relationship Id="rId44" Type="http://schemas.openxmlformats.org/officeDocument/2006/relationships/slideLayout" Target="../slideLayouts/slideLayout62.xml"/><Relationship Id="rId43" Type="http://schemas.openxmlformats.org/officeDocument/2006/relationships/slideLayout" Target="../slideLayouts/slideLayout61.xml"/><Relationship Id="rId46" Type="http://schemas.openxmlformats.org/officeDocument/2006/relationships/slideLayout" Target="../slideLayouts/slideLayout64.xml"/><Relationship Id="rId45" Type="http://schemas.openxmlformats.org/officeDocument/2006/relationships/slideLayout" Target="../slideLayouts/slideLayout6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48" Type="http://schemas.openxmlformats.org/officeDocument/2006/relationships/slideLayout" Target="../slideLayouts/slideLayout66.xml"/><Relationship Id="rId47" Type="http://schemas.openxmlformats.org/officeDocument/2006/relationships/slideLayout" Target="../slideLayouts/slideLayout65.xml"/><Relationship Id="rId49" Type="http://schemas.openxmlformats.org/officeDocument/2006/relationships/slideLayout" Target="../slideLayouts/slideLayout6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31" Type="http://schemas.openxmlformats.org/officeDocument/2006/relationships/slideLayout" Target="../slideLayouts/slideLayout49.xml"/><Relationship Id="rId30" Type="http://schemas.openxmlformats.org/officeDocument/2006/relationships/slideLayout" Target="../slideLayouts/slideLayout48.xml"/><Relationship Id="rId33" Type="http://schemas.openxmlformats.org/officeDocument/2006/relationships/slideLayout" Target="../slideLayouts/slideLayout51.xml"/><Relationship Id="rId32" Type="http://schemas.openxmlformats.org/officeDocument/2006/relationships/slideLayout" Target="../slideLayouts/slideLayout50.xml"/><Relationship Id="rId35" Type="http://schemas.openxmlformats.org/officeDocument/2006/relationships/slideLayout" Target="../slideLayouts/slideLayout53.xml"/><Relationship Id="rId34" Type="http://schemas.openxmlformats.org/officeDocument/2006/relationships/slideLayout" Target="../slideLayouts/slideLayout52.xml"/><Relationship Id="rId37" Type="http://schemas.openxmlformats.org/officeDocument/2006/relationships/slideLayout" Target="../slideLayouts/slideLayout55.xml"/><Relationship Id="rId36" Type="http://schemas.openxmlformats.org/officeDocument/2006/relationships/slideLayout" Target="../slideLayouts/slideLayout54.xml"/><Relationship Id="rId39" Type="http://schemas.openxmlformats.org/officeDocument/2006/relationships/slideLayout" Target="../slideLayouts/slideLayout57.xml"/><Relationship Id="rId38" Type="http://schemas.openxmlformats.org/officeDocument/2006/relationships/slideLayout" Target="../slideLayouts/slideLayout56.xml"/><Relationship Id="rId61" Type="http://schemas.openxmlformats.org/officeDocument/2006/relationships/theme" Target="../theme/theme6.xml"/><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60" Type="http://schemas.openxmlformats.org/officeDocument/2006/relationships/slideLayout" Target="../slideLayouts/slideLayout78.xml"/><Relationship Id="rId26" Type="http://schemas.openxmlformats.org/officeDocument/2006/relationships/slideLayout" Target="../slideLayouts/slideLayout44.xml"/><Relationship Id="rId25" Type="http://schemas.openxmlformats.org/officeDocument/2006/relationships/slideLayout" Target="../slideLayouts/slideLayout43.xml"/><Relationship Id="rId28" Type="http://schemas.openxmlformats.org/officeDocument/2006/relationships/slideLayout" Target="../slideLayouts/slideLayout46.xml"/><Relationship Id="rId27" Type="http://schemas.openxmlformats.org/officeDocument/2006/relationships/slideLayout" Target="../slideLayouts/slideLayout45.xml"/><Relationship Id="rId29" Type="http://schemas.openxmlformats.org/officeDocument/2006/relationships/slideLayout" Target="../slideLayouts/slideLayout47.xml"/><Relationship Id="rId51" Type="http://schemas.openxmlformats.org/officeDocument/2006/relationships/slideLayout" Target="../slideLayouts/slideLayout69.xml"/><Relationship Id="rId50" Type="http://schemas.openxmlformats.org/officeDocument/2006/relationships/slideLayout" Target="../slideLayouts/slideLayout68.xml"/><Relationship Id="rId53" Type="http://schemas.openxmlformats.org/officeDocument/2006/relationships/slideLayout" Target="../slideLayouts/slideLayout71.xml"/><Relationship Id="rId52" Type="http://schemas.openxmlformats.org/officeDocument/2006/relationships/slideLayout" Target="../slideLayouts/slideLayout70.xml"/><Relationship Id="rId11" Type="http://schemas.openxmlformats.org/officeDocument/2006/relationships/slideLayout" Target="../slideLayouts/slideLayout29.xml"/><Relationship Id="rId55" Type="http://schemas.openxmlformats.org/officeDocument/2006/relationships/slideLayout" Target="../slideLayouts/slideLayout73.xml"/><Relationship Id="rId10" Type="http://schemas.openxmlformats.org/officeDocument/2006/relationships/slideLayout" Target="../slideLayouts/slideLayout28.xml"/><Relationship Id="rId54" Type="http://schemas.openxmlformats.org/officeDocument/2006/relationships/slideLayout" Target="../slideLayouts/slideLayout72.xml"/><Relationship Id="rId13" Type="http://schemas.openxmlformats.org/officeDocument/2006/relationships/slideLayout" Target="../slideLayouts/slideLayout31.xml"/><Relationship Id="rId57" Type="http://schemas.openxmlformats.org/officeDocument/2006/relationships/slideLayout" Target="../slideLayouts/slideLayout75.xml"/><Relationship Id="rId12" Type="http://schemas.openxmlformats.org/officeDocument/2006/relationships/slideLayout" Target="../slideLayouts/slideLayout30.xml"/><Relationship Id="rId56" Type="http://schemas.openxmlformats.org/officeDocument/2006/relationships/slideLayout" Target="../slideLayouts/slideLayout74.xml"/><Relationship Id="rId15" Type="http://schemas.openxmlformats.org/officeDocument/2006/relationships/slideLayout" Target="../slideLayouts/slideLayout33.xml"/><Relationship Id="rId59" Type="http://schemas.openxmlformats.org/officeDocument/2006/relationships/slideLayout" Target="../slideLayouts/slideLayout77.xml"/><Relationship Id="rId14" Type="http://schemas.openxmlformats.org/officeDocument/2006/relationships/slideLayout" Target="../slideLayouts/slideLayout32.xml"/><Relationship Id="rId58" Type="http://schemas.openxmlformats.org/officeDocument/2006/relationships/slideLayout" Target="../slideLayouts/slideLayout7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118.xml"/><Relationship Id="rId42" Type="http://schemas.openxmlformats.org/officeDocument/2006/relationships/slideLayout" Target="../slideLayouts/slideLayout120.xml"/><Relationship Id="rId41" Type="http://schemas.openxmlformats.org/officeDocument/2006/relationships/slideLayout" Target="../slideLayouts/slideLayout119.xml"/><Relationship Id="rId44" Type="http://schemas.openxmlformats.org/officeDocument/2006/relationships/slideLayout" Target="../slideLayouts/slideLayout122.xml"/><Relationship Id="rId43" Type="http://schemas.openxmlformats.org/officeDocument/2006/relationships/slideLayout" Target="../slideLayouts/slideLayout121.xml"/><Relationship Id="rId46" Type="http://schemas.openxmlformats.org/officeDocument/2006/relationships/slideLayout" Target="../slideLayouts/slideLayout124.xml"/><Relationship Id="rId45" Type="http://schemas.openxmlformats.org/officeDocument/2006/relationships/slideLayout" Target="../slideLayouts/slideLayout123.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9" Type="http://schemas.openxmlformats.org/officeDocument/2006/relationships/slideLayout" Target="../slideLayouts/slideLayout87.xml"/><Relationship Id="rId48" Type="http://schemas.openxmlformats.org/officeDocument/2006/relationships/slideLayout" Target="../slideLayouts/slideLayout126.xml"/><Relationship Id="rId47" Type="http://schemas.openxmlformats.org/officeDocument/2006/relationships/slideLayout" Target="../slideLayouts/slideLayout125.xml"/><Relationship Id="rId49" Type="http://schemas.openxmlformats.org/officeDocument/2006/relationships/slideLayout" Target="../slideLayouts/slideLayout127.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31" Type="http://schemas.openxmlformats.org/officeDocument/2006/relationships/slideLayout" Target="../slideLayouts/slideLayout109.xml"/><Relationship Id="rId30" Type="http://schemas.openxmlformats.org/officeDocument/2006/relationships/slideLayout" Target="../slideLayouts/slideLayout108.xml"/><Relationship Id="rId33" Type="http://schemas.openxmlformats.org/officeDocument/2006/relationships/slideLayout" Target="../slideLayouts/slideLayout111.xml"/><Relationship Id="rId32" Type="http://schemas.openxmlformats.org/officeDocument/2006/relationships/slideLayout" Target="../slideLayouts/slideLayout110.xml"/><Relationship Id="rId35" Type="http://schemas.openxmlformats.org/officeDocument/2006/relationships/slideLayout" Target="../slideLayouts/slideLayout113.xml"/><Relationship Id="rId34" Type="http://schemas.openxmlformats.org/officeDocument/2006/relationships/slideLayout" Target="../slideLayouts/slideLayout112.xml"/><Relationship Id="rId37" Type="http://schemas.openxmlformats.org/officeDocument/2006/relationships/slideLayout" Target="../slideLayouts/slideLayout115.xml"/><Relationship Id="rId36" Type="http://schemas.openxmlformats.org/officeDocument/2006/relationships/slideLayout" Target="../slideLayouts/slideLayout114.xml"/><Relationship Id="rId39" Type="http://schemas.openxmlformats.org/officeDocument/2006/relationships/slideLayout" Target="../slideLayouts/slideLayout117.xml"/><Relationship Id="rId38" Type="http://schemas.openxmlformats.org/officeDocument/2006/relationships/slideLayout" Target="../slideLayouts/slideLayout116.xml"/><Relationship Id="rId61" Type="http://schemas.openxmlformats.org/officeDocument/2006/relationships/theme" Target="../theme/theme7.xml"/><Relationship Id="rId20" Type="http://schemas.openxmlformats.org/officeDocument/2006/relationships/slideLayout" Target="../slideLayouts/slideLayout98.xml"/><Relationship Id="rId22" Type="http://schemas.openxmlformats.org/officeDocument/2006/relationships/slideLayout" Target="../slideLayouts/slideLayout100.xml"/><Relationship Id="rId21" Type="http://schemas.openxmlformats.org/officeDocument/2006/relationships/slideLayout" Target="../slideLayouts/slideLayout99.xml"/><Relationship Id="rId24" Type="http://schemas.openxmlformats.org/officeDocument/2006/relationships/slideLayout" Target="../slideLayouts/slideLayout102.xml"/><Relationship Id="rId23" Type="http://schemas.openxmlformats.org/officeDocument/2006/relationships/slideLayout" Target="../slideLayouts/slideLayout101.xml"/><Relationship Id="rId60" Type="http://schemas.openxmlformats.org/officeDocument/2006/relationships/slideLayout" Target="../slideLayouts/slideLayout138.xml"/><Relationship Id="rId26" Type="http://schemas.openxmlformats.org/officeDocument/2006/relationships/slideLayout" Target="../slideLayouts/slideLayout104.xml"/><Relationship Id="rId25" Type="http://schemas.openxmlformats.org/officeDocument/2006/relationships/slideLayout" Target="../slideLayouts/slideLayout103.xml"/><Relationship Id="rId28" Type="http://schemas.openxmlformats.org/officeDocument/2006/relationships/slideLayout" Target="../slideLayouts/slideLayout106.xml"/><Relationship Id="rId27" Type="http://schemas.openxmlformats.org/officeDocument/2006/relationships/slideLayout" Target="../slideLayouts/slideLayout105.xml"/><Relationship Id="rId29" Type="http://schemas.openxmlformats.org/officeDocument/2006/relationships/slideLayout" Target="../slideLayouts/slideLayout107.xml"/><Relationship Id="rId51" Type="http://schemas.openxmlformats.org/officeDocument/2006/relationships/slideLayout" Target="../slideLayouts/slideLayout129.xml"/><Relationship Id="rId50" Type="http://schemas.openxmlformats.org/officeDocument/2006/relationships/slideLayout" Target="../slideLayouts/slideLayout128.xml"/><Relationship Id="rId53" Type="http://schemas.openxmlformats.org/officeDocument/2006/relationships/slideLayout" Target="../slideLayouts/slideLayout131.xml"/><Relationship Id="rId52" Type="http://schemas.openxmlformats.org/officeDocument/2006/relationships/slideLayout" Target="../slideLayouts/slideLayout130.xml"/><Relationship Id="rId11" Type="http://schemas.openxmlformats.org/officeDocument/2006/relationships/slideLayout" Target="../slideLayouts/slideLayout89.xml"/><Relationship Id="rId55" Type="http://schemas.openxmlformats.org/officeDocument/2006/relationships/slideLayout" Target="../slideLayouts/slideLayout133.xml"/><Relationship Id="rId10" Type="http://schemas.openxmlformats.org/officeDocument/2006/relationships/slideLayout" Target="../slideLayouts/slideLayout88.xml"/><Relationship Id="rId54" Type="http://schemas.openxmlformats.org/officeDocument/2006/relationships/slideLayout" Target="../slideLayouts/slideLayout132.xml"/><Relationship Id="rId13" Type="http://schemas.openxmlformats.org/officeDocument/2006/relationships/slideLayout" Target="../slideLayouts/slideLayout91.xml"/><Relationship Id="rId57" Type="http://schemas.openxmlformats.org/officeDocument/2006/relationships/slideLayout" Target="../slideLayouts/slideLayout135.xml"/><Relationship Id="rId12" Type="http://schemas.openxmlformats.org/officeDocument/2006/relationships/slideLayout" Target="../slideLayouts/slideLayout90.xml"/><Relationship Id="rId56" Type="http://schemas.openxmlformats.org/officeDocument/2006/relationships/slideLayout" Target="../slideLayouts/slideLayout134.xml"/><Relationship Id="rId15" Type="http://schemas.openxmlformats.org/officeDocument/2006/relationships/slideLayout" Target="../slideLayouts/slideLayout93.xml"/><Relationship Id="rId59" Type="http://schemas.openxmlformats.org/officeDocument/2006/relationships/slideLayout" Target="../slideLayouts/slideLayout137.xml"/><Relationship Id="rId14" Type="http://schemas.openxmlformats.org/officeDocument/2006/relationships/slideLayout" Target="../slideLayouts/slideLayout92.xml"/><Relationship Id="rId58" Type="http://schemas.openxmlformats.org/officeDocument/2006/relationships/slideLayout" Target="../slideLayouts/slideLayout136.xml"/><Relationship Id="rId17" Type="http://schemas.openxmlformats.org/officeDocument/2006/relationships/slideLayout" Target="../slideLayouts/slideLayout95.xml"/><Relationship Id="rId16" Type="http://schemas.openxmlformats.org/officeDocument/2006/relationships/slideLayout" Target="../slideLayouts/slideLayout94.xml"/><Relationship Id="rId19" Type="http://schemas.openxmlformats.org/officeDocument/2006/relationships/slideLayout" Target="../slideLayouts/slideLayout97.xml"/><Relationship Id="rId18" Type="http://schemas.openxmlformats.org/officeDocument/2006/relationships/slideLayout" Target="../slideLayouts/slideLayout96.xml"/></Relationships>
</file>

<file path=ppt/slideMasters/_rels/slideMaster5.xml.rels><?xml version="1.0" encoding="UTF-8" standalone="yes"?><Relationships xmlns="http://schemas.openxmlformats.org/package/2006/relationships"><Relationship Id="rId40" Type="http://schemas.openxmlformats.org/officeDocument/2006/relationships/slideLayout" Target="../slideLayouts/slideLayout178.xml"/><Relationship Id="rId42" Type="http://schemas.openxmlformats.org/officeDocument/2006/relationships/slideLayout" Target="../slideLayouts/slideLayout180.xml"/><Relationship Id="rId41" Type="http://schemas.openxmlformats.org/officeDocument/2006/relationships/slideLayout" Target="../slideLayouts/slideLayout179.xml"/><Relationship Id="rId44" Type="http://schemas.openxmlformats.org/officeDocument/2006/relationships/slideLayout" Target="../slideLayouts/slideLayout182.xml"/><Relationship Id="rId43" Type="http://schemas.openxmlformats.org/officeDocument/2006/relationships/slideLayout" Target="../slideLayouts/slideLayout181.xml"/><Relationship Id="rId46" Type="http://schemas.openxmlformats.org/officeDocument/2006/relationships/slideLayout" Target="../slideLayouts/slideLayout184.xml"/><Relationship Id="rId45" Type="http://schemas.openxmlformats.org/officeDocument/2006/relationships/slideLayout" Target="../slideLayouts/slideLayout183.xml"/><Relationship Id="rId1" Type="http://schemas.openxmlformats.org/officeDocument/2006/relationships/slideLayout" Target="../slideLayouts/slideLayout139.xml"/><Relationship Id="rId2" Type="http://schemas.openxmlformats.org/officeDocument/2006/relationships/slideLayout" Target="../slideLayouts/slideLayout140.xml"/><Relationship Id="rId3" Type="http://schemas.openxmlformats.org/officeDocument/2006/relationships/slideLayout" Target="../slideLayouts/slideLayout141.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48" Type="http://schemas.openxmlformats.org/officeDocument/2006/relationships/slideLayout" Target="../slideLayouts/slideLayout186.xml"/><Relationship Id="rId47" Type="http://schemas.openxmlformats.org/officeDocument/2006/relationships/slideLayout" Target="../slideLayouts/slideLayout185.xml"/><Relationship Id="rId49" Type="http://schemas.openxmlformats.org/officeDocument/2006/relationships/slideLayout" Target="../slideLayouts/slideLayout187.xml"/><Relationship Id="rId5" Type="http://schemas.openxmlformats.org/officeDocument/2006/relationships/slideLayout" Target="../slideLayouts/slideLayout143.xml"/><Relationship Id="rId6" Type="http://schemas.openxmlformats.org/officeDocument/2006/relationships/slideLayout" Target="../slideLayouts/slideLayout144.xml"/><Relationship Id="rId7" Type="http://schemas.openxmlformats.org/officeDocument/2006/relationships/slideLayout" Target="../slideLayouts/slideLayout145.xml"/><Relationship Id="rId8" Type="http://schemas.openxmlformats.org/officeDocument/2006/relationships/slideLayout" Target="../slideLayouts/slideLayout146.xml"/><Relationship Id="rId31" Type="http://schemas.openxmlformats.org/officeDocument/2006/relationships/slideLayout" Target="../slideLayouts/slideLayout169.xml"/><Relationship Id="rId30" Type="http://schemas.openxmlformats.org/officeDocument/2006/relationships/slideLayout" Target="../slideLayouts/slideLayout168.xml"/><Relationship Id="rId33" Type="http://schemas.openxmlformats.org/officeDocument/2006/relationships/slideLayout" Target="../slideLayouts/slideLayout171.xml"/><Relationship Id="rId32" Type="http://schemas.openxmlformats.org/officeDocument/2006/relationships/slideLayout" Target="../slideLayouts/slideLayout170.xml"/><Relationship Id="rId35" Type="http://schemas.openxmlformats.org/officeDocument/2006/relationships/slideLayout" Target="../slideLayouts/slideLayout173.xml"/><Relationship Id="rId34" Type="http://schemas.openxmlformats.org/officeDocument/2006/relationships/slideLayout" Target="../slideLayouts/slideLayout172.xml"/><Relationship Id="rId37" Type="http://schemas.openxmlformats.org/officeDocument/2006/relationships/slideLayout" Target="../slideLayouts/slideLayout175.xml"/><Relationship Id="rId36" Type="http://schemas.openxmlformats.org/officeDocument/2006/relationships/slideLayout" Target="../slideLayouts/slideLayout174.xml"/><Relationship Id="rId39" Type="http://schemas.openxmlformats.org/officeDocument/2006/relationships/slideLayout" Target="../slideLayouts/slideLayout177.xml"/><Relationship Id="rId38" Type="http://schemas.openxmlformats.org/officeDocument/2006/relationships/slideLayout" Target="../slideLayouts/slideLayout176.xml"/><Relationship Id="rId62" Type="http://schemas.openxmlformats.org/officeDocument/2006/relationships/theme" Target="../theme/theme3.xml"/><Relationship Id="rId61" Type="http://schemas.openxmlformats.org/officeDocument/2006/relationships/slideLayout" Target="../slideLayouts/slideLayout199.xml"/><Relationship Id="rId20" Type="http://schemas.openxmlformats.org/officeDocument/2006/relationships/slideLayout" Target="../slideLayouts/slideLayout158.xml"/><Relationship Id="rId22" Type="http://schemas.openxmlformats.org/officeDocument/2006/relationships/slideLayout" Target="../slideLayouts/slideLayout160.xml"/><Relationship Id="rId21" Type="http://schemas.openxmlformats.org/officeDocument/2006/relationships/slideLayout" Target="../slideLayouts/slideLayout159.xml"/><Relationship Id="rId24" Type="http://schemas.openxmlformats.org/officeDocument/2006/relationships/slideLayout" Target="../slideLayouts/slideLayout162.xml"/><Relationship Id="rId23" Type="http://schemas.openxmlformats.org/officeDocument/2006/relationships/slideLayout" Target="../slideLayouts/slideLayout161.xml"/><Relationship Id="rId60" Type="http://schemas.openxmlformats.org/officeDocument/2006/relationships/slideLayout" Target="../slideLayouts/slideLayout198.xml"/><Relationship Id="rId26" Type="http://schemas.openxmlformats.org/officeDocument/2006/relationships/slideLayout" Target="../slideLayouts/slideLayout164.xml"/><Relationship Id="rId25" Type="http://schemas.openxmlformats.org/officeDocument/2006/relationships/slideLayout" Target="../slideLayouts/slideLayout163.xml"/><Relationship Id="rId28" Type="http://schemas.openxmlformats.org/officeDocument/2006/relationships/slideLayout" Target="../slideLayouts/slideLayout166.xml"/><Relationship Id="rId27" Type="http://schemas.openxmlformats.org/officeDocument/2006/relationships/slideLayout" Target="../slideLayouts/slideLayout165.xml"/><Relationship Id="rId29" Type="http://schemas.openxmlformats.org/officeDocument/2006/relationships/slideLayout" Target="../slideLayouts/slideLayout167.xml"/><Relationship Id="rId51" Type="http://schemas.openxmlformats.org/officeDocument/2006/relationships/slideLayout" Target="../slideLayouts/slideLayout189.xml"/><Relationship Id="rId50" Type="http://schemas.openxmlformats.org/officeDocument/2006/relationships/slideLayout" Target="../slideLayouts/slideLayout188.xml"/><Relationship Id="rId53" Type="http://schemas.openxmlformats.org/officeDocument/2006/relationships/slideLayout" Target="../slideLayouts/slideLayout191.xml"/><Relationship Id="rId52" Type="http://schemas.openxmlformats.org/officeDocument/2006/relationships/slideLayout" Target="../slideLayouts/slideLayout190.xml"/><Relationship Id="rId11" Type="http://schemas.openxmlformats.org/officeDocument/2006/relationships/slideLayout" Target="../slideLayouts/slideLayout149.xml"/><Relationship Id="rId55" Type="http://schemas.openxmlformats.org/officeDocument/2006/relationships/slideLayout" Target="../slideLayouts/slideLayout193.xml"/><Relationship Id="rId10" Type="http://schemas.openxmlformats.org/officeDocument/2006/relationships/slideLayout" Target="../slideLayouts/slideLayout148.xml"/><Relationship Id="rId54" Type="http://schemas.openxmlformats.org/officeDocument/2006/relationships/slideLayout" Target="../slideLayouts/slideLayout192.xml"/><Relationship Id="rId13" Type="http://schemas.openxmlformats.org/officeDocument/2006/relationships/slideLayout" Target="../slideLayouts/slideLayout151.xml"/><Relationship Id="rId57" Type="http://schemas.openxmlformats.org/officeDocument/2006/relationships/slideLayout" Target="../slideLayouts/slideLayout195.xml"/><Relationship Id="rId12" Type="http://schemas.openxmlformats.org/officeDocument/2006/relationships/slideLayout" Target="../slideLayouts/slideLayout150.xml"/><Relationship Id="rId56" Type="http://schemas.openxmlformats.org/officeDocument/2006/relationships/slideLayout" Target="../slideLayouts/slideLayout194.xml"/><Relationship Id="rId15" Type="http://schemas.openxmlformats.org/officeDocument/2006/relationships/slideLayout" Target="../slideLayouts/slideLayout153.xml"/><Relationship Id="rId59" Type="http://schemas.openxmlformats.org/officeDocument/2006/relationships/slideLayout" Target="../slideLayouts/slideLayout197.xml"/><Relationship Id="rId14" Type="http://schemas.openxmlformats.org/officeDocument/2006/relationships/slideLayout" Target="../slideLayouts/slideLayout152.xml"/><Relationship Id="rId58" Type="http://schemas.openxmlformats.org/officeDocument/2006/relationships/slideLayout" Target="../slideLayouts/slideLayout196.xml"/><Relationship Id="rId17" Type="http://schemas.openxmlformats.org/officeDocument/2006/relationships/slideLayout" Target="../slideLayouts/slideLayout155.xml"/><Relationship Id="rId16" Type="http://schemas.openxmlformats.org/officeDocument/2006/relationships/slideLayout" Target="../slideLayouts/slideLayout154.xml"/><Relationship Id="rId19" Type="http://schemas.openxmlformats.org/officeDocument/2006/relationships/slideLayout" Target="../slideLayouts/slideLayout157.xml"/><Relationship Id="rId18" Type="http://schemas.openxmlformats.org/officeDocument/2006/relationships/slideLayout" Target="../slideLayouts/slideLayout156.xml"/></Relationships>
</file>

<file path=ppt/slideMasters/_rels/slideMaster6.xml.rels><?xml version="1.0" encoding="UTF-8" standalone="yes"?><Relationships xmlns="http://schemas.openxmlformats.org/package/2006/relationships"><Relationship Id="rId40" Type="http://schemas.openxmlformats.org/officeDocument/2006/relationships/slideLayout" Target="../slideLayouts/slideLayout239.xml"/><Relationship Id="rId42" Type="http://schemas.openxmlformats.org/officeDocument/2006/relationships/slideLayout" Target="../slideLayouts/slideLayout241.xml"/><Relationship Id="rId41" Type="http://schemas.openxmlformats.org/officeDocument/2006/relationships/slideLayout" Target="../slideLayouts/slideLayout240.xml"/><Relationship Id="rId44" Type="http://schemas.openxmlformats.org/officeDocument/2006/relationships/slideLayout" Target="../slideLayouts/slideLayout243.xml"/><Relationship Id="rId43" Type="http://schemas.openxmlformats.org/officeDocument/2006/relationships/slideLayout" Target="../slideLayouts/slideLayout242.xml"/><Relationship Id="rId46" Type="http://schemas.openxmlformats.org/officeDocument/2006/relationships/slideLayout" Target="../slideLayouts/slideLayout245.xml"/><Relationship Id="rId45" Type="http://schemas.openxmlformats.org/officeDocument/2006/relationships/slideLayout" Target="../slideLayouts/slideLayout244.xml"/><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48" Type="http://schemas.openxmlformats.org/officeDocument/2006/relationships/slideLayout" Target="../slideLayouts/slideLayout247.xml"/><Relationship Id="rId47" Type="http://schemas.openxmlformats.org/officeDocument/2006/relationships/slideLayout" Target="../slideLayouts/slideLayout246.xml"/><Relationship Id="rId49" Type="http://schemas.openxmlformats.org/officeDocument/2006/relationships/slideLayout" Target="../slideLayouts/slideLayout248.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31" Type="http://schemas.openxmlformats.org/officeDocument/2006/relationships/slideLayout" Target="../slideLayouts/slideLayout230.xml"/><Relationship Id="rId30" Type="http://schemas.openxmlformats.org/officeDocument/2006/relationships/slideLayout" Target="../slideLayouts/slideLayout229.xml"/><Relationship Id="rId33" Type="http://schemas.openxmlformats.org/officeDocument/2006/relationships/slideLayout" Target="../slideLayouts/slideLayout232.xml"/><Relationship Id="rId32" Type="http://schemas.openxmlformats.org/officeDocument/2006/relationships/slideLayout" Target="../slideLayouts/slideLayout231.xml"/><Relationship Id="rId35" Type="http://schemas.openxmlformats.org/officeDocument/2006/relationships/slideLayout" Target="../slideLayouts/slideLayout234.xml"/><Relationship Id="rId34" Type="http://schemas.openxmlformats.org/officeDocument/2006/relationships/slideLayout" Target="../slideLayouts/slideLayout233.xml"/><Relationship Id="rId37" Type="http://schemas.openxmlformats.org/officeDocument/2006/relationships/slideLayout" Target="../slideLayouts/slideLayout236.xml"/><Relationship Id="rId36" Type="http://schemas.openxmlformats.org/officeDocument/2006/relationships/slideLayout" Target="../slideLayouts/slideLayout235.xml"/><Relationship Id="rId39" Type="http://schemas.openxmlformats.org/officeDocument/2006/relationships/slideLayout" Target="../slideLayouts/slideLayout238.xml"/><Relationship Id="rId38" Type="http://schemas.openxmlformats.org/officeDocument/2006/relationships/slideLayout" Target="../slideLayouts/slideLayout237.xml"/><Relationship Id="rId61" Type="http://schemas.openxmlformats.org/officeDocument/2006/relationships/theme" Target="../theme/theme1.xml"/><Relationship Id="rId20" Type="http://schemas.openxmlformats.org/officeDocument/2006/relationships/slideLayout" Target="../slideLayouts/slideLayout219.xml"/><Relationship Id="rId22" Type="http://schemas.openxmlformats.org/officeDocument/2006/relationships/slideLayout" Target="../slideLayouts/slideLayout221.xml"/><Relationship Id="rId21" Type="http://schemas.openxmlformats.org/officeDocument/2006/relationships/slideLayout" Target="../slideLayouts/slideLayout220.xml"/><Relationship Id="rId24" Type="http://schemas.openxmlformats.org/officeDocument/2006/relationships/slideLayout" Target="../slideLayouts/slideLayout223.xml"/><Relationship Id="rId23" Type="http://schemas.openxmlformats.org/officeDocument/2006/relationships/slideLayout" Target="../slideLayouts/slideLayout222.xml"/><Relationship Id="rId60" Type="http://schemas.openxmlformats.org/officeDocument/2006/relationships/slideLayout" Target="../slideLayouts/slideLayout259.xml"/><Relationship Id="rId26" Type="http://schemas.openxmlformats.org/officeDocument/2006/relationships/slideLayout" Target="../slideLayouts/slideLayout225.xml"/><Relationship Id="rId25" Type="http://schemas.openxmlformats.org/officeDocument/2006/relationships/slideLayout" Target="../slideLayouts/slideLayout224.xml"/><Relationship Id="rId28" Type="http://schemas.openxmlformats.org/officeDocument/2006/relationships/slideLayout" Target="../slideLayouts/slideLayout227.xml"/><Relationship Id="rId27" Type="http://schemas.openxmlformats.org/officeDocument/2006/relationships/slideLayout" Target="../slideLayouts/slideLayout226.xml"/><Relationship Id="rId29" Type="http://schemas.openxmlformats.org/officeDocument/2006/relationships/slideLayout" Target="../slideLayouts/slideLayout228.xml"/><Relationship Id="rId51" Type="http://schemas.openxmlformats.org/officeDocument/2006/relationships/slideLayout" Target="../slideLayouts/slideLayout250.xml"/><Relationship Id="rId50" Type="http://schemas.openxmlformats.org/officeDocument/2006/relationships/slideLayout" Target="../slideLayouts/slideLayout249.xml"/><Relationship Id="rId53" Type="http://schemas.openxmlformats.org/officeDocument/2006/relationships/slideLayout" Target="../slideLayouts/slideLayout252.xml"/><Relationship Id="rId52" Type="http://schemas.openxmlformats.org/officeDocument/2006/relationships/slideLayout" Target="../slideLayouts/slideLayout251.xml"/><Relationship Id="rId11" Type="http://schemas.openxmlformats.org/officeDocument/2006/relationships/slideLayout" Target="../slideLayouts/slideLayout210.xml"/><Relationship Id="rId55" Type="http://schemas.openxmlformats.org/officeDocument/2006/relationships/slideLayout" Target="../slideLayouts/slideLayout254.xml"/><Relationship Id="rId10" Type="http://schemas.openxmlformats.org/officeDocument/2006/relationships/slideLayout" Target="../slideLayouts/slideLayout209.xml"/><Relationship Id="rId54" Type="http://schemas.openxmlformats.org/officeDocument/2006/relationships/slideLayout" Target="../slideLayouts/slideLayout253.xml"/><Relationship Id="rId13" Type="http://schemas.openxmlformats.org/officeDocument/2006/relationships/slideLayout" Target="../slideLayouts/slideLayout212.xml"/><Relationship Id="rId57" Type="http://schemas.openxmlformats.org/officeDocument/2006/relationships/slideLayout" Target="../slideLayouts/slideLayout256.xml"/><Relationship Id="rId12" Type="http://schemas.openxmlformats.org/officeDocument/2006/relationships/slideLayout" Target="../slideLayouts/slideLayout211.xml"/><Relationship Id="rId56" Type="http://schemas.openxmlformats.org/officeDocument/2006/relationships/slideLayout" Target="../slideLayouts/slideLayout255.xml"/><Relationship Id="rId15" Type="http://schemas.openxmlformats.org/officeDocument/2006/relationships/slideLayout" Target="../slideLayouts/slideLayout214.xml"/><Relationship Id="rId59" Type="http://schemas.openxmlformats.org/officeDocument/2006/relationships/slideLayout" Target="../slideLayouts/slideLayout258.xml"/><Relationship Id="rId14" Type="http://schemas.openxmlformats.org/officeDocument/2006/relationships/slideLayout" Target="../slideLayouts/slideLayout213.xml"/><Relationship Id="rId58" Type="http://schemas.openxmlformats.org/officeDocument/2006/relationships/slideLayout" Target="../slideLayouts/slideLayout257.xml"/><Relationship Id="rId17" Type="http://schemas.openxmlformats.org/officeDocument/2006/relationships/slideLayout" Target="../slideLayouts/slideLayout216.xml"/><Relationship Id="rId16" Type="http://schemas.openxmlformats.org/officeDocument/2006/relationships/slideLayout" Target="../slideLayouts/slideLayout215.xml"/><Relationship Id="rId19" Type="http://schemas.openxmlformats.org/officeDocument/2006/relationships/slideLayout" Target="../slideLayouts/slideLayout218.xml"/><Relationship Id="rId18" Type="http://schemas.openxmlformats.org/officeDocument/2006/relationships/slideLayout" Target="../slideLayouts/slideLayout2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4297650" y="4941575"/>
            <a:ext cx="548700" cy="107700"/>
          </a:xfrm>
          <a:prstGeom prst="rect">
            <a:avLst/>
          </a:prstGeom>
          <a:noFill/>
          <a:ln>
            <a:noFill/>
          </a:ln>
        </p:spPr>
        <p:txBody>
          <a:bodyPr anchorCtr="0" anchor="t" bIns="0" lIns="0" spcFirstLastPara="1" rIns="0" wrap="square" tIns="0">
            <a:spAutoFit/>
          </a:bodyPr>
          <a:lstStyle>
            <a:lvl1pPr lvl="0" rtl="0" algn="ctr">
              <a:buNone/>
              <a:defRPr sz="700">
                <a:solidFill>
                  <a:srgbClr val="B7B7B7"/>
                </a:solidFill>
              </a:defRPr>
            </a:lvl1pPr>
            <a:lvl2pPr lvl="1" rtl="0" algn="ctr">
              <a:buNone/>
              <a:defRPr sz="700">
                <a:solidFill>
                  <a:srgbClr val="B7B7B7"/>
                </a:solidFill>
              </a:defRPr>
            </a:lvl2pPr>
            <a:lvl3pPr lvl="2" rtl="0" algn="ctr">
              <a:buNone/>
              <a:defRPr sz="700">
                <a:solidFill>
                  <a:srgbClr val="B7B7B7"/>
                </a:solidFill>
              </a:defRPr>
            </a:lvl3pPr>
            <a:lvl4pPr lvl="3" rtl="0" algn="ctr">
              <a:buNone/>
              <a:defRPr sz="700">
                <a:solidFill>
                  <a:srgbClr val="B7B7B7"/>
                </a:solidFill>
              </a:defRPr>
            </a:lvl4pPr>
            <a:lvl5pPr lvl="4" rtl="0" algn="ctr">
              <a:buNone/>
              <a:defRPr sz="700">
                <a:solidFill>
                  <a:srgbClr val="B7B7B7"/>
                </a:solidFill>
              </a:defRPr>
            </a:lvl5pPr>
            <a:lvl6pPr lvl="5" rtl="0" algn="ctr">
              <a:buNone/>
              <a:defRPr sz="700">
                <a:solidFill>
                  <a:srgbClr val="B7B7B7"/>
                </a:solidFill>
              </a:defRPr>
            </a:lvl6pPr>
            <a:lvl7pPr lvl="6" rtl="0" algn="ctr">
              <a:buNone/>
              <a:defRPr sz="700">
                <a:solidFill>
                  <a:srgbClr val="B7B7B7"/>
                </a:solidFill>
              </a:defRPr>
            </a:lvl7pPr>
            <a:lvl8pPr lvl="7" rtl="0" algn="ctr">
              <a:buNone/>
              <a:defRPr sz="700">
                <a:solidFill>
                  <a:srgbClr val="B7B7B7"/>
                </a:solidFill>
              </a:defRPr>
            </a:lvl8pPr>
            <a:lvl9pPr lvl="8" rtl="0" algn="ctr">
              <a:buNone/>
              <a:defRPr sz="700">
                <a:solidFill>
                  <a:srgbClr val="B7B7B7"/>
                </a:solidFill>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87">
          <p15:clr>
            <a:srgbClr val="EA4335"/>
          </p15:clr>
        </p15:guide>
        <p15:guide id="2" pos="144">
          <p15:clr>
            <a:srgbClr val="EA4335"/>
          </p15:clr>
        </p15:guide>
        <p15:guide id="3" orient="horz" pos="144">
          <p15:clr>
            <a:srgbClr val="EA4335"/>
          </p15:clr>
        </p15:guide>
        <p15:guide id="4" pos="561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2" name="Shape 42"/>
        <p:cNvGrpSpPr/>
        <p:nvPr/>
      </p:nvGrpSpPr>
      <p:grpSpPr>
        <a:xfrm>
          <a:off x="0" y="0"/>
          <a:ext cx="0" cy="0"/>
          <a:chOff x="0" y="0"/>
          <a:chExt cx="0" cy="0"/>
        </a:xfrm>
      </p:grpSpPr>
      <p:sp>
        <p:nvSpPr>
          <p:cNvPr id="43" name="Google Shape;43;p12"/>
          <p:cNvSpPr txBox="1"/>
          <p:nvPr>
            <p:ph idx="12" type="sldNum"/>
          </p:nvPr>
        </p:nvSpPr>
        <p:spPr>
          <a:xfrm>
            <a:off x="4297650" y="4941575"/>
            <a:ext cx="548700" cy="107700"/>
          </a:xfrm>
          <a:prstGeom prst="rect">
            <a:avLst/>
          </a:prstGeom>
          <a:noFill/>
          <a:ln>
            <a:noFill/>
          </a:ln>
        </p:spPr>
        <p:txBody>
          <a:bodyPr anchorCtr="0" anchor="t" bIns="0" lIns="0" spcFirstLastPara="1" rIns="0" wrap="square" tIns="0">
            <a:spAutoFit/>
          </a:bodyPr>
          <a:lstStyle>
            <a:lvl1pPr lvl="0" rtl="0" algn="ctr">
              <a:buNone/>
              <a:defRPr sz="700">
                <a:solidFill>
                  <a:srgbClr val="B7B7B7"/>
                </a:solidFill>
              </a:defRPr>
            </a:lvl1pPr>
            <a:lvl2pPr lvl="1" rtl="0" algn="ctr">
              <a:buNone/>
              <a:defRPr sz="700">
                <a:solidFill>
                  <a:srgbClr val="B7B7B7"/>
                </a:solidFill>
              </a:defRPr>
            </a:lvl2pPr>
            <a:lvl3pPr lvl="2" rtl="0" algn="ctr">
              <a:buNone/>
              <a:defRPr sz="700">
                <a:solidFill>
                  <a:srgbClr val="B7B7B7"/>
                </a:solidFill>
              </a:defRPr>
            </a:lvl3pPr>
            <a:lvl4pPr lvl="3" rtl="0" algn="ctr">
              <a:buNone/>
              <a:defRPr sz="700">
                <a:solidFill>
                  <a:srgbClr val="B7B7B7"/>
                </a:solidFill>
              </a:defRPr>
            </a:lvl4pPr>
            <a:lvl5pPr lvl="4" rtl="0" algn="ctr">
              <a:buNone/>
              <a:defRPr sz="700">
                <a:solidFill>
                  <a:srgbClr val="B7B7B7"/>
                </a:solidFill>
              </a:defRPr>
            </a:lvl5pPr>
            <a:lvl6pPr lvl="5" rtl="0" algn="ctr">
              <a:buNone/>
              <a:defRPr sz="700">
                <a:solidFill>
                  <a:srgbClr val="B7B7B7"/>
                </a:solidFill>
              </a:defRPr>
            </a:lvl6pPr>
            <a:lvl7pPr lvl="6" rtl="0" algn="ctr">
              <a:buNone/>
              <a:defRPr sz="700">
                <a:solidFill>
                  <a:srgbClr val="B7B7B7"/>
                </a:solidFill>
              </a:defRPr>
            </a:lvl7pPr>
            <a:lvl8pPr lvl="7" rtl="0" algn="ctr">
              <a:buNone/>
              <a:defRPr sz="700">
                <a:solidFill>
                  <a:srgbClr val="B7B7B7"/>
                </a:solidFill>
              </a:defRPr>
            </a:lvl8pPr>
            <a:lvl9pPr lvl="8" rtl="0" algn="ctr">
              <a:buNone/>
              <a:defRPr sz="700">
                <a:solidFill>
                  <a:srgbClr val="B7B7B7"/>
                </a:solidFill>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87">
          <p15:clr>
            <a:srgbClr val="EA4335"/>
          </p15:clr>
        </p15:guide>
        <p15:guide id="2" pos="144">
          <p15:clr>
            <a:srgbClr val="EA4335"/>
          </p15:clr>
        </p15:guide>
        <p15:guide id="3" orient="horz" pos="144">
          <p15:clr>
            <a:srgbClr val="EA4335"/>
          </p15:clr>
        </p15:guide>
        <p15:guide id="4" pos="561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3" name="Shape 73"/>
        <p:cNvGrpSpPr/>
        <p:nvPr/>
      </p:nvGrpSpPr>
      <p:grpSpPr>
        <a:xfrm>
          <a:off x="0" y="0"/>
          <a:ext cx="0" cy="0"/>
          <a:chOff x="0" y="0"/>
          <a:chExt cx="0" cy="0"/>
        </a:xfrm>
      </p:grpSpPr>
      <p:sp>
        <p:nvSpPr>
          <p:cNvPr id="74" name="Google Shape;74;p21"/>
          <p:cNvSpPr txBox="1"/>
          <p:nvPr>
            <p:ph type="title"/>
          </p:nvPr>
        </p:nvSpPr>
        <p:spPr>
          <a:xfrm>
            <a:off x="6234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300"/>
              <a:buFont typeface="Bebas Neue"/>
              <a:buNone/>
              <a:defRPr b="1" sz="4300">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5" name="Google Shape;75;p21"/>
          <p:cNvSpPr txBox="1"/>
          <p:nvPr>
            <p:ph idx="1" type="body"/>
          </p:nvPr>
        </p:nvSpPr>
        <p:spPr>
          <a:xfrm>
            <a:off x="6234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verpass"/>
              <a:buChar char="●"/>
              <a:defRPr sz="1800">
                <a:solidFill>
                  <a:schemeClr val="dk1"/>
                </a:solidFill>
                <a:latin typeface="Overpass"/>
                <a:ea typeface="Overpass"/>
                <a:cs typeface="Overpass"/>
                <a:sym typeface="Overpass"/>
              </a:defRPr>
            </a:lvl1pPr>
            <a:lvl2pPr indent="-317500" lvl="1" marL="9144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indent="-317500" lvl="2" marL="13716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indent="-317500" lvl="3" marL="18288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indent="-317500" lvl="4" marL="22860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indent="-317500" lvl="5" marL="27432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indent="-317500" lvl="6" marL="32004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indent="-317500" lvl="7" marL="36576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indent="-317500" lvl="8" marL="4114800">
              <a:lnSpc>
                <a:spcPct val="115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 id="2147483718" r:id="rId53"/>
    <p:sldLayoutId id="2147483719" r:id="rId54"/>
    <p:sldLayoutId id="2147483720" r:id="rId55"/>
    <p:sldLayoutId id="2147483721" r:id="rId56"/>
    <p:sldLayoutId id="2147483722" r:id="rId57"/>
    <p:sldLayoutId id="2147483723" r:id="rId58"/>
    <p:sldLayoutId id="2147483724" r:id="rId59"/>
    <p:sldLayoutId id="2147483725" r:id="rId60"/>
  </p:sldLayoutIdLst>
  <mc:AlternateContent>
    <mc:Choice Requires="p14">
      <p:transition spd="slow" p14:dur="1000">
        <p:push/>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19" name="Shape 519"/>
        <p:cNvGrpSpPr/>
        <p:nvPr/>
      </p:nvGrpSpPr>
      <p:grpSpPr>
        <a:xfrm>
          <a:off x="0" y="0"/>
          <a:ext cx="0" cy="0"/>
          <a:chOff x="0" y="0"/>
          <a:chExt cx="0" cy="0"/>
        </a:xfrm>
      </p:grpSpPr>
      <p:sp>
        <p:nvSpPr>
          <p:cNvPr id="520" name="Google Shape;520;p82"/>
          <p:cNvSpPr txBox="1"/>
          <p:nvPr>
            <p:ph type="title"/>
          </p:nvPr>
        </p:nvSpPr>
        <p:spPr>
          <a:xfrm>
            <a:off x="6234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300"/>
              <a:buFont typeface="Bebas Neue"/>
              <a:buNone/>
              <a:defRPr b="1" sz="4300">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1" name="Google Shape;521;p82"/>
          <p:cNvSpPr txBox="1"/>
          <p:nvPr>
            <p:ph idx="1" type="body"/>
          </p:nvPr>
        </p:nvSpPr>
        <p:spPr>
          <a:xfrm>
            <a:off x="6234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verpass"/>
              <a:buChar char="●"/>
              <a:defRPr sz="1800">
                <a:solidFill>
                  <a:schemeClr val="dk1"/>
                </a:solidFill>
                <a:latin typeface="Overpass"/>
                <a:ea typeface="Overpass"/>
                <a:cs typeface="Overpass"/>
                <a:sym typeface="Overpass"/>
              </a:defRPr>
            </a:lvl1pPr>
            <a:lvl2pPr indent="-317500" lvl="1" marL="9144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indent="-317500" lvl="2" marL="13716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indent="-317500" lvl="3" marL="18288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indent="-317500" lvl="4" marL="22860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indent="-317500" lvl="5" marL="27432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indent="-317500" lvl="6" marL="32004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indent="-317500" lvl="7" marL="36576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indent="-317500" lvl="8" marL="4114800">
              <a:lnSpc>
                <a:spcPct val="115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68" r:id="rId43"/>
    <p:sldLayoutId id="2147483769" r:id="rId44"/>
    <p:sldLayoutId id="2147483770" r:id="rId45"/>
    <p:sldLayoutId id="2147483771" r:id="rId46"/>
    <p:sldLayoutId id="2147483772" r:id="rId47"/>
    <p:sldLayoutId id="2147483773" r:id="rId48"/>
    <p:sldLayoutId id="2147483774" r:id="rId49"/>
    <p:sldLayoutId id="2147483775" r:id="rId50"/>
    <p:sldLayoutId id="2147483776" r:id="rId51"/>
    <p:sldLayoutId id="2147483777" r:id="rId52"/>
    <p:sldLayoutId id="2147483778" r:id="rId53"/>
    <p:sldLayoutId id="2147483779" r:id="rId54"/>
    <p:sldLayoutId id="2147483780" r:id="rId55"/>
    <p:sldLayoutId id="2147483781" r:id="rId56"/>
    <p:sldLayoutId id="2147483782" r:id="rId57"/>
    <p:sldLayoutId id="2147483783" r:id="rId58"/>
    <p:sldLayoutId id="2147483784" r:id="rId59"/>
    <p:sldLayoutId id="2147483785" r:id="rId60"/>
  </p:sldLayoutIdLst>
  <mc:AlternateContent>
    <mc:Choice Requires="p14">
      <p:transition spd="slow" p14:dur="1000">
        <p:push/>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5" name="Shape 965"/>
        <p:cNvGrpSpPr/>
        <p:nvPr/>
      </p:nvGrpSpPr>
      <p:grpSpPr>
        <a:xfrm>
          <a:off x="0" y="0"/>
          <a:ext cx="0" cy="0"/>
          <a:chOff x="0" y="0"/>
          <a:chExt cx="0" cy="0"/>
        </a:xfrm>
      </p:grpSpPr>
      <p:sp>
        <p:nvSpPr>
          <p:cNvPr id="966" name="Google Shape;966;p143"/>
          <p:cNvSpPr txBox="1"/>
          <p:nvPr>
            <p:ph type="title"/>
          </p:nvPr>
        </p:nvSpPr>
        <p:spPr>
          <a:xfrm>
            <a:off x="6234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300"/>
              <a:buFont typeface="Bebas Neue"/>
              <a:buNone/>
              <a:defRPr b="1" sz="4300">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967" name="Google Shape;967;p143"/>
          <p:cNvSpPr txBox="1"/>
          <p:nvPr>
            <p:ph idx="1" type="body"/>
          </p:nvPr>
        </p:nvSpPr>
        <p:spPr>
          <a:xfrm>
            <a:off x="6234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verpass"/>
              <a:buChar char="●"/>
              <a:defRPr sz="1800">
                <a:solidFill>
                  <a:schemeClr val="dk1"/>
                </a:solidFill>
                <a:latin typeface="Overpass"/>
                <a:ea typeface="Overpass"/>
                <a:cs typeface="Overpass"/>
                <a:sym typeface="Overpass"/>
              </a:defRPr>
            </a:lvl1pPr>
            <a:lvl2pPr indent="-317500" lvl="1" marL="9144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indent="-317500" lvl="2" marL="13716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indent="-317500" lvl="3" marL="18288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indent="-317500" lvl="4" marL="22860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indent="-317500" lvl="5" marL="27432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indent="-317500" lvl="6" marL="32004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indent="-317500" lvl="7" marL="36576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indent="-317500" lvl="8" marL="4114800">
              <a:lnSpc>
                <a:spcPct val="115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p:txBody>
      </p:sp>
    </p:spTree>
  </p:cSld>
  <p:clrMap accent1="accent1" accent2="accent2" accent3="accent3" accent4="accent4" accent5="accent5" accent6="accent6" bg1="lt1" bg2="dk2" tx1="dk1" tx2="lt2" folHlink="folHlink" hlink="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816" r:id="rId31"/>
    <p:sldLayoutId id="2147483817" r:id="rId32"/>
    <p:sldLayoutId id="2147483818" r:id="rId33"/>
    <p:sldLayoutId id="2147483819" r:id="rId34"/>
    <p:sldLayoutId id="2147483820" r:id="rId35"/>
    <p:sldLayoutId id="2147483821" r:id="rId36"/>
    <p:sldLayoutId id="2147483822" r:id="rId37"/>
    <p:sldLayoutId id="2147483823" r:id="rId38"/>
    <p:sldLayoutId id="2147483824" r:id="rId39"/>
    <p:sldLayoutId id="2147483825" r:id="rId40"/>
    <p:sldLayoutId id="2147483826" r:id="rId41"/>
    <p:sldLayoutId id="2147483827" r:id="rId42"/>
    <p:sldLayoutId id="2147483828" r:id="rId43"/>
    <p:sldLayoutId id="2147483829" r:id="rId44"/>
    <p:sldLayoutId id="2147483830" r:id="rId45"/>
    <p:sldLayoutId id="2147483831" r:id="rId46"/>
    <p:sldLayoutId id="2147483832" r:id="rId47"/>
    <p:sldLayoutId id="2147483833" r:id="rId48"/>
    <p:sldLayoutId id="2147483834" r:id="rId49"/>
    <p:sldLayoutId id="2147483835" r:id="rId50"/>
    <p:sldLayoutId id="2147483836" r:id="rId51"/>
    <p:sldLayoutId id="2147483837" r:id="rId52"/>
    <p:sldLayoutId id="2147483838" r:id="rId53"/>
    <p:sldLayoutId id="2147483839" r:id="rId54"/>
    <p:sldLayoutId id="2147483840" r:id="rId55"/>
    <p:sldLayoutId id="2147483841" r:id="rId56"/>
    <p:sldLayoutId id="2147483842" r:id="rId57"/>
    <p:sldLayoutId id="2147483843" r:id="rId58"/>
    <p:sldLayoutId id="2147483844" r:id="rId59"/>
    <p:sldLayoutId id="2147483845" r:id="rId60"/>
    <p:sldLayoutId id="2147483846" r:id="rId61"/>
  </p:sldLayoutIdLst>
  <mc:AlternateContent>
    <mc:Choice Requires="p14">
      <p:transition spd="slow" p14:dur="1000">
        <p:push/>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14" name="Shape 1414"/>
        <p:cNvGrpSpPr/>
        <p:nvPr/>
      </p:nvGrpSpPr>
      <p:grpSpPr>
        <a:xfrm>
          <a:off x="0" y="0"/>
          <a:ext cx="0" cy="0"/>
          <a:chOff x="0" y="0"/>
          <a:chExt cx="0" cy="0"/>
        </a:xfrm>
      </p:grpSpPr>
      <p:sp>
        <p:nvSpPr>
          <p:cNvPr id="1415" name="Google Shape;1415;p205"/>
          <p:cNvSpPr txBox="1"/>
          <p:nvPr>
            <p:ph type="title"/>
          </p:nvPr>
        </p:nvSpPr>
        <p:spPr>
          <a:xfrm>
            <a:off x="6234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300"/>
              <a:buFont typeface="Bebas Neue"/>
              <a:buNone/>
              <a:defRPr b="1" sz="4300">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416" name="Google Shape;1416;p205"/>
          <p:cNvSpPr txBox="1"/>
          <p:nvPr>
            <p:ph idx="1" type="body"/>
          </p:nvPr>
        </p:nvSpPr>
        <p:spPr>
          <a:xfrm>
            <a:off x="6234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verpass"/>
              <a:buChar char="●"/>
              <a:defRPr sz="1800">
                <a:solidFill>
                  <a:schemeClr val="dk1"/>
                </a:solidFill>
                <a:latin typeface="Overpass"/>
                <a:ea typeface="Overpass"/>
                <a:cs typeface="Overpass"/>
                <a:sym typeface="Overpass"/>
              </a:defRPr>
            </a:lvl1pPr>
            <a:lvl2pPr indent="-317500" lvl="1" marL="9144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indent="-317500" lvl="2" marL="13716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indent="-317500" lvl="3" marL="18288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indent="-317500" lvl="4" marL="22860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indent="-317500" lvl="5" marL="27432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indent="-317500" lvl="6" marL="32004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indent="-317500" lvl="7" marL="36576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indent="-317500" lvl="8" marL="4114800">
              <a:lnSpc>
                <a:spcPct val="115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p:txBody>
      </p:sp>
    </p:spTree>
  </p:cSld>
  <p:clrMap accent1="accent1" accent2="accent2" accent3="accent3" accent4="accent4" accent5="accent5" accent6="accent6" bg1="lt1" bg2="dk2" tx1="dk1" tx2="lt2" folHlink="folHlink" hlink="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 id="2147483875" r:id="rId29"/>
    <p:sldLayoutId id="2147483876" r:id="rId30"/>
    <p:sldLayoutId id="2147483877" r:id="rId31"/>
    <p:sldLayoutId id="2147483878" r:id="rId32"/>
    <p:sldLayoutId id="2147483879" r:id="rId33"/>
    <p:sldLayoutId id="2147483880" r:id="rId34"/>
    <p:sldLayoutId id="2147483881" r:id="rId35"/>
    <p:sldLayoutId id="2147483882" r:id="rId36"/>
    <p:sldLayoutId id="2147483883" r:id="rId37"/>
    <p:sldLayoutId id="2147483884" r:id="rId38"/>
    <p:sldLayoutId id="2147483885" r:id="rId39"/>
    <p:sldLayoutId id="2147483886" r:id="rId40"/>
    <p:sldLayoutId id="2147483887" r:id="rId41"/>
    <p:sldLayoutId id="2147483888" r:id="rId42"/>
    <p:sldLayoutId id="2147483889" r:id="rId43"/>
    <p:sldLayoutId id="2147483890" r:id="rId44"/>
    <p:sldLayoutId id="2147483891" r:id="rId45"/>
    <p:sldLayoutId id="2147483892" r:id="rId46"/>
    <p:sldLayoutId id="2147483893" r:id="rId47"/>
    <p:sldLayoutId id="2147483894" r:id="rId48"/>
    <p:sldLayoutId id="2147483895" r:id="rId49"/>
    <p:sldLayoutId id="2147483896" r:id="rId50"/>
    <p:sldLayoutId id="2147483897" r:id="rId51"/>
    <p:sldLayoutId id="2147483898" r:id="rId52"/>
    <p:sldLayoutId id="2147483899" r:id="rId53"/>
    <p:sldLayoutId id="2147483900" r:id="rId54"/>
    <p:sldLayoutId id="2147483901" r:id="rId55"/>
    <p:sldLayoutId id="2147483902" r:id="rId56"/>
    <p:sldLayoutId id="2147483903" r:id="rId57"/>
    <p:sldLayoutId id="2147483904" r:id="rId58"/>
    <p:sldLayoutId id="2147483905" r:id="rId59"/>
    <p:sldLayoutId id="2147483906" r:id="rId60"/>
  </p:sldLayoutIdLst>
  <mc:AlternateContent>
    <mc:Choice Requires="p14">
      <p:transition spd="slow" p14:dur="1000">
        <p:push/>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17.xml"/><Relationship Id="rId3" Type="http://schemas.openxmlformats.org/officeDocument/2006/relationships/image" Target="../media/image30.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d214.org/Page/426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9.jpg"/><Relationship Id="rId4" Type="http://schemas.openxmlformats.org/officeDocument/2006/relationships/hyperlink" Target="mailto:marcella.zipp@d214.org" TargetMode="External"/><Relationship Id="rId5" Type="http://schemas.openxmlformats.org/officeDocument/2006/relationships/hyperlink" Target="mailto:marcella.zipp@d214.org" TargetMode="External"/><Relationship Id="rId6" Type="http://schemas.openxmlformats.org/officeDocument/2006/relationships/hyperlink" Target="mailto:barb.kain@d214.org" TargetMode="External"/><Relationship Id="rId7" Type="http://schemas.openxmlformats.org/officeDocument/2006/relationships/hyperlink" Target="mailto:kathy.gannon@d214.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 Id="rId3" Type="http://schemas.openxmlformats.org/officeDocument/2006/relationships/hyperlink" Target="http://www.youtube.com/watch?v=IvYymPwxNQk" TargetMode="Externa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www.youtube.com/watch?v=5szDqDlUtU0" TargetMode="Externa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4.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4.xml"/><Relationship Id="rId2" Type="http://schemas.openxmlformats.org/officeDocument/2006/relationships/notesSlide" Target="../notesSlides/notesSlide4.xml"/><Relationship Id="rId3" Type="http://schemas.openxmlformats.org/officeDocument/2006/relationships/image" Target="../media/image31.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20.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9.xml"/><Relationship Id="rId3" Type="http://schemas.openxmlformats.org/officeDocument/2006/relationships/image" Target="../media/image32.jp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63" name="Shape 1863"/>
        <p:cNvGrpSpPr/>
        <p:nvPr/>
      </p:nvGrpSpPr>
      <p:grpSpPr>
        <a:xfrm>
          <a:off x="0" y="0"/>
          <a:ext cx="0" cy="0"/>
          <a:chOff x="0" y="0"/>
          <a:chExt cx="0" cy="0"/>
        </a:xfrm>
      </p:grpSpPr>
      <p:sp>
        <p:nvSpPr>
          <p:cNvPr id="1864" name="Google Shape;1864;p266"/>
          <p:cNvSpPr txBox="1"/>
          <p:nvPr>
            <p:ph idx="12" type="sldNum"/>
          </p:nvPr>
        </p:nvSpPr>
        <p:spPr>
          <a:xfrm>
            <a:off x="4572000" y="4962275"/>
            <a:ext cx="548700" cy="1077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
              <a:t>‹#›</a:t>
            </a:fld>
            <a:endParaRPr/>
          </a:p>
        </p:txBody>
      </p:sp>
      <p:sp>
        <p:nvSpPr>
          <p:cNvPr id="1865" name="Google Shape;1865;p266"/>
          <p:cNvSpPr txBox="1"/>
          <p:nvPr>
            <p:ph idx="1" type="subTitle"/>
          </p:nvPr>
        </p:nvSpPr>
        <p:spPr>
          <a:xfrm>
            <a:off x="1031550" y="3797000"/>
            <a:ext cx="7080900" cy="1113300"/>
          </a:xfrm>
          <a:prstGeom prst="rect">
            <a:avLst/>
          </a:prstGeom>
          <a:gradFill>
            <a:gsLst>
              <a:gs pos="0">
                <a:srgbClr val="FFFFFF">
                  <a:alpha val="0"/>
                </a:srgbClr>
              </a:gs>
              <a:gs pos="36000">
                <a:schemeClr val="lt1"/>
              </a:gs>
              <a:gs pos="67000">
                <a:schemeClr val="lt1"/>
              </a:gs>
              <a:gs pos="100000">
                <a:srgbClr val="FFFFFF">
                  <a:alpha val="0"/>
                </a:srgbClr>
              </a:gs>
            </a:gsLst>
            <a:lin ang="10800025" scaled="0"/>
          </a:gradFill>
          <a:ln>
            <a:noFill/>
          </a:ln>
          <a:effectLst>
            <a:outerShdw blurRad="228600" rotWithShape="0" algn="bl" dir="5400000" dist="76200">
              <a:srgbClr val="434343">
                <a:alpha val="50000"/>
              </a:srgbClr>
            </a:outerShdw>
          </a:effectLst>
        </p:spPr>
        <p:txBody>
          <a:bodyPr anchorCtr="0" anchor="ctr" bIns="0" lIns="0" spcFirstLastPara="1" rIns="0" wrap="square" tIns="0">
            <a:noAutofit/>
          </a:bodyPr>
          <a:lstStyle/>
          <a:p>
            <a:pPr indent="0" lvl="0" marL="0" rtl="0" algn="ctr">
              <a:lnSpc>
                <a:spcPct val="115000"/>
              </a:lnSpc>
              <a:spcBef>
                <a:spcPts val="0"/>
              </a:spcBef>
              <a:spcAft>
                <a:spcPts val="0"/>
              </a:spcAft>
              <a:buNone/>
            </a:pPr>
            <a:r>
              <a:t/>
            </a:r>
            <a:endParaRPr b="1"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Lazaro Lopez, Ed.D  </a:t>
            </a:r>
            <a:r>
              <a:rPr lang="en" sz="1600">
                <a:solidFill>
                  <a:srgbClr val="BA0C2F"/>
                </a:solidFill>
              </a:rPr>
              <a:t>|</a:t>
            </a:r>
            <a:r>
              <a:rPr lang="en" sz="1600">
                <a:solidFill>
                  <a:schemeClr val="dk1"/>
                </a:solidFill>
              </a:rPr>
              <a:t>  Associate Superintendent for Teaching and Learning</a:t>
            </a:r>
            <a:endParaRPr b="1"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rPr>
              <a:t>Marcella M. Reca Zipp, Ed.D. </a:t>
            </a:r>
            <a:r>
              <a:rPr lang="en" sz="1600">
                <a:solidFill>
                  <a:schemeClr val="dk1"/>
                </a:solidFill>
              </a:rPr>
              <a:t> </a:t>
            </a:r>
            <a:r>
              <a:rPr lang="en" sz="1600">
                <a:solidFill>
                  <a:srgbClr val="BA0C2F"/>
                </a:solidFill>
              </a:rPr>
              <a:t>|</a:t>
            </a:r>
            <a:r>
              <a:rPr lang="en" sz="1600">
                <a:solidFill>
                  <a:schemeClr val="dk1"/>
                </a:solidFill>
              </a:rPr>
              <a:t>  Director of Grants and Special Program</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Barb Kain </a:t>
            </a:r>
            <a:r>
              <a:rPr lang="en" sz="1600">
                <a:solidFill>
                  <a:schemeClr val="dk1"/>
                </a:solidFill>
              </a:rPr>
              <a:t> </a:t>
            </a:r>
            <a:r>
              <a:rPr lang="en" sz="1600">
                <a:solidFill>
                  <a:srgbClr val="BA0C2F"/>
                </a:solidFill>
              </a:rPr>
              <a:t>|</a:t>
            </a:r>
            <a:r>
              <a:rPr lang="en" sz="1600">
                <a:solidFill>
                  <a:schemeClr val="dk1"/>
                </a:solidFill>
              </a:rPr>
              <a:t>  Director for Career Discovery</a:t>
            </a:r>
            <a:endParaRPr b="1" sz="1600">
              <a:solidFill>
                <a:schemeClr val="dk1"/>
              </a:solidFill>
            </a:endParaRPr>
          </a:p>
          <a:p>
            <a:pPr indent="0" lvl="0" marL="0" rtl="0" algn="l">
              <a:lnSpc>
                <a:spcPct val="115000"/>
              </a:lnSpc>
              <a:spcBef>
                <a:spcPts val="0"/>
              </a:spcBef>
              <a:spcAft>
                <a:spcPts val="0"/>
              </a:spcAft>
              <a:buNone/>
            </a:pPr>
            <a:r>
              <a:rPr b="1" lang="en" sz="1600">
                <a:solidFill>
                  <a:schemeClr val="dk1"/>
                </a:solidFill>
              </a:rPr>
              <a:t>Kathy Gannon </a:t>
            </a:r>
            <a:r>
              <a:rPr lang="en" sz="1600">
                <a:solidFill>
                  <a:schemeClr val="dk1"/>
                </a:solidFill>
              </a:rPr>
              <a:t> </a:t>
            </a:r>
            <a:r>
              <a:rPr lang="en" sz="1600">
                <a:solidFill>
                  <a:srgbClr val="BA0C2F"/>
                </a:solidFill>
              </a:rPr>
              <a:t>|</a:t>
            </a:r>
            <a:r>
              <a:rPr lang="en" sz="1600">
                <a:solidFill>
                  <a:schemeClr val="dk1"/>
                </a:solidFill>
              </a:rPr>
              <a:t>  Partnership Manager / Apprenticeship Program Supervisor</a:t>
            </a:r>
            <a:endParaRPr sz="1600">
              <a:solidFill>
                <a:schemeClr val="dk1"/>
              </a:solidFill>
            </a:endParaRPr>
          </a:p>
          <a:p>
            <a:pPr indent="0" lvl="0" marL="0" rtl="0" algn="l">
              <a:lnSpc>
                <a:spcPct val="115000"/>
              </a:lnSpc>
              <a:spcBef>
                <a:spcPts val="0"/>
              </a:spcBef>
              <a:spcAft>
                <a:spcPts val="0"/>
              </a:spcAft>
              <a:buNone/>
            </a:pPr>
            <a:r>
              <a:t/>
            </a:r>
            <a:endParaRPr b="1" sz="1600">
              <a:solidFill>
                <a:schemeClr val="dk1"/>
              </a:solidFill>
            </a:endParaRPr>
          </a:p>
        </p:txBody>
      </p:sp>
      <p:sp>
        <p:nvSpPr>
          <p:cNvPr id="1866" name="Google Shape;1866;p266"/>
          <p:cNvSpPr txBox="1"/>
          <p:nvPr/>
        </p:nvSpPr>
        <p:spPr>
          <a:xfrm>
            <a:off x="1298800" y="2748400"/>
            <a:ext cx="6681900" cy="44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2500"/>
              </a:spcAft>
              <a:buNone/>
            </a:pPr>
            <a:r>
              <a:rPr b="1" lang="en" sz="1900">
                <a:solidFill>
                  <a:srgbClr val="BA0C2F"/>
                </a:solidFill>
                <a:latin typeface="Bebas Neue"/>
                <a:ea typeface="Bebas Neue"/>
                <a:cs typeface="Bebas Neue"/>
                <a:sym typeface="Bebas Neue"/>
              </a:rPr>
              <a:t>High School District 214 Youth Apprenticeship Model</a:t>
            </a:r>
            <a:endParaRPr sz="100">
              <a:latin typeface="Bebas Neue"/>
              <a:ea typeface="Bebas Neue"/>
              <a:cs typeface="Bebas Neue"/>
              <a:sym typeface="Bebas Neue"/>
            </a:endParaRPr>
          </a:p>
        </p:txBody>
      </p:sp>
      <p:sp>
        <p:nvSpPr>
          <p:cNvPr id="1867" name="Google Shape;1867;p266"/>
          <p:cNvSpPr txBox="1"/>
          <p:nvPr/>
        </p:nvSpPr>
        <p:spPr>
          <a:xfrm>
            <a:off x="1220500" y="1091350"/>
            <a:ext cx="6838500" cy="1352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100"/>
              </a:spcBef>
              <a:spcAft>
                <a:spcPts val="1100"/>
              </a:spcAft>
              <a:buNone/>
            </a:pPr>
            <a:r>
              <a:rPr b="1" lang="en" sz="3900">
                <a:solidFill>
                  <a:srgbClr val="BA0C2F"/>
                </a:solidFill>
                <a:latin typeface="Bebas Neue"/>
                <a:ea typeface="Bebas Neue"/>
                <a:cs typeface="Bebas Neue"/>
                <a:sym typeface="Bebas Neue"/>
              </a:rPr>
              <a:t>Youth Apprenticeships and TPM</a:t>
            </a:r>
            <a:r>
              <a:rPr b="1" lang="en" sz="2600">
                <a:solidFill>
                  <a:srgbClr val="BA0C2F"/>
                </a:solidFill>
                <a:latin typeface="Bebas Neue"/>
                <a:ea typeface="Bebas Neue"/>
                <a:cs typeface="Bebas Neue"/>
                <a:sym typeface="Bebas Neue"/>
              </a:rPr>
              <a:t> </a:t>
            </a:r>
            <a:br>
              <a:rPr b="1" lang="en" sz="2600">
                <a:solidFill>
                  <a:srgbClr val="BA0C2F"/>
                </a:solidFill>
                <a:latin typeface="Bebas Neue"/>
                <a:ea typeface="Bebas Neue"/>
                <a:cs typeface="Bebas Neue"/>
                <a:sym typeface="Bebas Neue"/>
              </a:rPr>
            </a:br>
            <a:r>
              <a:rPr b="1" lang="en" sz="2600">
                <a:solidFill>
                  <a:srgbClr val="BA0C2F"/>
                </a:solidFill>
                <a:latin typeface="Bebas Neue"/>
                <a:ea typeface="Bebas Neue"/>
                <a:cs typeface="Bebas Neue"/>
                <a:sym typeface="Bebas Neue"/>
              </a:rPr>
              <a:t>- </a:t>
            </a:r>
            <a:r>
              <a:rPr b="1" lang="en" sz="3100">
                <a:solidFill>
                  <a:srgbClr val="BA0C2F"/>
                </a:solidFill>
                <a:latin typeface="Bebas Neue"/>
                <a:ea typeface="Bebas Neue"/>
                <a:cs typeface="Bebas Neue"/>
                <a:sym typeface="Bebas Neue"/>
              </a:rPr>
              <a:t>Strategies in health care -</a:t>
            </a:r>
            <a:endParaRPr b="1" sz="3100">
              <a:solidFill>
                <a:srgbClr val="BA0C2F"/>
              </a:solidFill>
              <a:latin typeface="Bebas Neue"/>
              <a:ea typeface="Bebas Neue"/>
              <a:cs typeface="Bebas Neue"/>
              <a:sym typeface="Bebas Neue"/>
            </a:endParaRPr>
          </a:p>
        </p:txBody>
      </p:sp>
      <p:pic>
        <p:nvPicPr>
          <p:cNvPr id="1868" name="Google Shape;1868;p266"/>
          <p:cNvPicPr preferRelativeResize="0"/>
          <p:nvPr/>
        </p:nvPicPr>
        <p:blipFill>
          <a:blip r:embed="rId3">
            <a:alphaModFix/>
          </a:blip>
          <a:stretch>
            <a:fillRect/>
          </a:stretch>
        </p:blipFill>
        <p:spPr>
          <a:xfrm>
            <a:off x="343900" y="228602"/>
            <a:ext cx="802275" cy="447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275"/>
          <p:cNvSpPr txBox="1"/>
          <p:nvPr>
            <p:ph type="title"/>
          </p:nvPr>
        </p:nvSpPr>
        <p:spPr>
          <a:xfrm>
            <a:off x="4454300" y="961363"/>
            <a:ext cx="1663200" cy="9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a:t>
            </a:r>
            <a:r>
              <a:rPr lang="en"/>
              <a:t>2</a:t>
            </a:r>
            <a:endParaRPr b="1"/>
          </a:p>
        </p:txBody>
      </p:sp>
      <p:sp>
        <p:nvSpPr>
          <p:cNvPr id="1982" name="Google Shape;1982;p275"/>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595959"/>
                </a:solidFill>
              </a:rPr>
              <a:t>Project critical job demand</a:t>
            </a:r>
            <a:r>
              <a:rPr lang="en" sz="4000">
                <a:solidFill>
                  <a:srgbClr val="595959"/>
                </a:solidFill>
              </a:rPr>
              <a:t> </a:t>
            </a:r>
            <a:endParaRPr sz="4000">
              <a:solidFill>
                <a:srgbClr val="595959"/>
              </a:solidFill>
            </a:endParaRPr>
          </a:p>
        </p:txBody>
      </p:sp>
      <p:sp>
        <p:nvSpPr>
          <p:cNvPr id="1983" name="Google Shape;1983;p275"/>
          <p:cNvSpPr txBox="1"/>
          <p:nvPr/>
        </p:nvSpPr>
        <p:spPr>
          <a:xfrm>
            <a:off x="94775" y="583725"/>
            <a:ext cx="41820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0">
                <a:solidFill>
                  <a:schemeClr val="dk1"/>
                </a:solidFill>
                <a:latin typeface="Bebas Neue"/>
                <a:ea typeface="Bebas Neue"/>
                <a:cs typeface="Bebas Neue"/>
                <a:sym typeface="Bebas Neue"/>
              </a:rPr>
              <a:t>strategy</a:t>
            </a:r>
            <a:endParaRPr sz="100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981"/>
                                        </p:tgtEl>
                                        <p:attrNameLst>
                                          <p:attrName>style.visibility</p:attrName>
                                        </p:attrNameLst>
                                      </p:cBhvr>
                                      <p:to>
                                        <p:strVal val="visible"/>
                                      </p:to>
                                    </p:set>
                                    <p:anim calcmode="lin" valueType="num">
                                      <p:cBhvr additive="base">
                                        <p:cTn dur="1000"/>
                                        <p:tgtEl>
                                          <p:spTgt spid="198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982"/>
                                        </p:tgtEl>
                                        <p:attrNameLst>
                                          <p:attrName>style.visibility</p:attrName>
                                        </p:attrNameLst>
                                      </p:cBhvr>
                                      <p:to>
                                        <p:strVal val="visible"/>
                                      </p:to>
                                    </p:set>
                                    <p:anim calcmode="lin" valueType="num">
                                      <p:cBhvr additive="base">
                                        <p:cTn dur="1000"/>
                                        <p:tgtEl>
                                          <p:spTgt spid="198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276"/>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1989" name="Google Shape;1989;p276"/>
          <p:cNvSpPr txBox="1"/>
          <p:nvPr/>
        </p:nvSpPr>
        <p:spPr>
          <a:xfrm>
            <a:off x="457200" y="1146125"/>
            <a:ext cx="8229600" cy="3200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000"/>
              </a:spcBef>
              <a:spcAft>
                <a:spcPts val="1000"/>
              </a:spcAft>
              <a:buNone/>
            </a:pPr>
            <a:r>
              <a:t/>
            </a:r>
            <a:endParaRPr sz="1800"/>
          </a:p>
        </p:txBody>
      </p:sp>
      <p:sp>
        <p:nvSpPr>
          <p:cNvPr id="1990" name="Google Shape;1990;p276"/>
          <p:cNvSpPr txBox="1"/>
          <p:nvPr/>
        </p:nvSpPr>
        <p:spPr>
          <a:xfrm>
            <a:off x="461400" y="152925"/>
            <a:ext cx="7315200" cy="64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BA0C2F"/>
                </a:solidFill>
                <a:latin typeface="Bebas Neue"/>
                <a:ea typeface="Bebas Neue"/>
                <a:cs typeface="Bebas Neue"/>
                <a:sym typeface="Bebas Neue"/>
              </a:rPr>
              <a:t>Covid was the tipping point that really opened pipeline conversations</a:t>
            </a:r>
            <a:endParaRPr b="1" sz="2400">
              <a:solidFill>
                <a:srgbClr val="BA0C2F"/>
              </a:solidFill>
              <a:latin typeface="Bebas Neue"/>
              <a:ea typeface="Bebas Neue"/>
              <a:cs typeface="Bebas Neue"/>
              <a:sym typeface="Bebas Neue"/>
            </a:endParaRPr>
          </a:p>
        </p:txBody>
      </p:sp>
      <p:pic>
        <p:nvPicPr>
          <p:cNvPr id="1991" name="Google Shape;1991;p276"/>
          <p:cNvPicPr preferRelativeResize="0"/>
          <p:nvPr/>
        </p:nvPicPr>
        <p:blipFill>
          <a:blip r:embed="rId3">
            <a:alphaModFix/>
          </a:blip>
          <a:stretch>
            <a:fillRect/>
          </a:stretch>
        </p:blipFill>
        <p:spPr>
          <a:xfrm>
            <a:off x="4796600" y="744875"/>
            <a:ext cx="3890192" cy="4175249"/>
          </a:xfrm>
          <a:prstGeom prst="rect">
            <a:avLst/>
          </a:prstGeom>
          <a:noFill/>
          <a:ln>
            <a:noFill/>
          </a:ln>
        </p:spPr>
      </p:pic>
      <p:sp>
        <p:nvSpPr>
          <p:cNvPr id="1992" name="Google Shape;1992;p276"/>
          <p:cNvSpPr txBox="1"/>
          <p:nvPr/>
        </p:nvSpPr>
        <p:spPr>
          <a:xfrm>
            <a:off x="636975" y="1730375"/>
            <a:ext cx="30000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BA0C2F"/>
                </a:solidFill>
                <a:latin typeface="Bebas Neue"/>
                <a:ea typeface="Bebas Neue"/>
                <a:cs typeface="Bebas Neue"/>
                <a:sym typeface="Bebas Neue"/>
              </a:rPr>
              <a:t>According to the U.S. Bureau of Labor Statistics, approximately </a:t>
            </a:r>
            <a:r>
              <a:rPr b="1" lang="en" sz="2000">
                <a:solidFill>
                  <a:srgbClr val="BA0C2F"/>
                </a:solidFill>
                <a:latin typeface="Bebas Neue"/>
                <a:ea typeface="Bebas Neue"/>
                <a:cs typeface="Bebas Neue"/>
                <a:sym typeface="Bebas Neue"/>
              </a:rPr>
              <a:t>420,000 nursing home employees</a:t>
            </a:r>
            <a:r>
              <a:rPr lang="en" sz="2000">
                <a:solidFill>
                  <a:srgbClr val="BA0C2F"/>
                </a:solidFill>
                <a:latin typeface="Bebas Neue"/>
                <a:ea typeface="Bebas Neue"/>
                <a:cs typeface="Bebas Neue"/>
                <a:sym typeface="Bebas Neue"/>
              </a:rPr>
              <a:t>, many of whom were CNAs, left the workforce since February 2020.</a:t>
            </a:r>
            <a:endParaRPr sz="2000">
              <a:solidFill>
                <a:srgbClr val="BA0C2F"/>
              </a:solidFill>
              <a:latin typeface="Bebas Neue"/>
              <a:ea typeface="Bebas Neue"/>
              <a:cs typeface="Bebas Neue"/>
              <a:sym typeface="Bebas Neue"/>
            </a:endParaRPr>
          </a:p>
        </p:txBody>
      </p:sp>
      <p:cxnSp>
        <p:nvCxnSpPr>
          <p:cNvPr id="1993" name="Google Shape;1993;p276"/>
          <p:cNvCxnSpPr/>
          <p:nvPr/>
        </p:nvCxnSpPr>
        <p:spPr>
          <a:xfrm>
            <a:off x="271875" y="1283725"/>
            <a:ext cx="3903000" cy="17100"/>
          </a:xfrm>
          <a:prstGeom prst="straightConnector1">
            <a:avLst/>
          </a:prstGeom>
          <a:noFill/>
          <a:ln cap="flat" cmpd="sng" w="9525">
            <a:solidFill>
              <a:schemeClr val="dk2"/>
            </a:solidFill>
            <a:prstDash val="solid"/>
            <a:round/>
            <a:headEnd len="med" w="med" type="none"/>
            <a:tailEnd len="med" w="med" type="none"/>
          </a:ln>
        </p:spPr>
      </p:cxnSp>
      <p:sp>
        <p:nvSpPr>
          <p:cNvPr id="1994" name="Google Shape;1994;p276"/>
          <p:cNvSpPr/>
          <p:nvPr/>
        </p:nvSpPr>
        <p:spPr>
          <a:xfrm>
            <a:off x="2046675" y="1257875"/>
            <a:ext cx="146400" cy="138000"/>
          </a:xfrm>
          <a:prstGeom prst="triangle">
            <a:avLst>
              <a:gd fmla="val 50000" name="adj"/>
            </a:avLst>
          </a:prstGeom>
          <a:solidFill>
            <a:srgbClr val="BA0C2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95" name="Google Shape;1995;p276"/>
          <p:cNvSpPr txBox="1"/>
          <p:nvPr/>
        </p:nvSpPr>
        <p:spPr>
          <a:xfrm>
            <a:off x="1551575" y="942350"/>
            <a:ext cx="1132800" cy="71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Bebas Neue"/>
                <a:ea typeface="Bebas Neue"/>
                <a:cs typeface="Bebas Neue"/>
                <a:sym typeface="Bebas Neue"/>
              </a:rPr>
              <a:t>February 2020</a:t>
            </a:r>
            <a:endParaRPr>
              <a:latin typeface="Bebas Neue"/>
              <a:ea typeface="Bebas Neue"/>
              <a:cs typeface="Bebas Neue"/>
              <a:sym typeface="Bebas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9" name="Shape 1999"/>
        <p:cNvGrpSpPr/>
        <p:nvPr/>
      </p:nvGrpSpPr>
      <p:grpSpPr>
        <a:xfrm>
          <a:off x="0" y="0"/>
          <a:ext cx="0" cy="0"/>
          <a:chOff x="0" y="0"/>
          <a:chExt cx="0" cy="0"/>
        </a:xfrm>
      </p:grpSpPr>
      <p:sp>
        <p:nvSpPr>
          <p:cNvPr id="2000" name="Google Shape;2000;p277"/>
          <p:cNvSpPr txBox="1"/>
          <p:nvPr>
            <p:ph type="title"/>
          </p:nvPr>
        </p:nvSpPr>
        <p:spPr>
          <a:xfrm>
            <a:off x="4454300" y="961363"/>
            <a:ext cx="1663200" cy="9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a:t>
            </a:r>
            <a:r>
              <a:rPr lang="en"/>
              <a:t>3</a:t>
            </a:r>
            <a:endParaRPr b="1"/>
          </a:p>
        </p:txBody>
      </p:sp>
      <p:sp>
        <p:nvSpPr>
          <p:cNvPr id="2001" name="Google Shape;2001;p277"/>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595959"/>
                </a:solidFill>
              </a:rPr>
              <a:t>Align and communicate job requirements</a:t>
            </a:r>
            <a:endParaRPr sz="4000">
              <a:solidFill>
                <a:srgbClr val="595959"/>
              </a:solidFill>
            </a:endParaRPr>
          </a:p>
        </p:txBody>
      </p:sp>
      <p:sp>
        <p:nvSpPr>
          <p:cNvPr id="2002" name="Google Shape;2002;p277"/>
          <p:cNvSpPr txBox="1"/>
          <p:nvPr/>
        </p:nvSpPr>
        <p:spPr>
          <a:xfrm>
            <a:off x="94775" y="583725"/>
            <a:ext cx="42075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0">
                <a:solidFill>
                  <a:schemeClr val="dk1"/>
                </a:solidFill>
                <a:latin typeface="Bebas Neue"/>
                <a:ea typeface="Bebas Neue"/>
                <a:cs typeface="Bebas Neue"/>
                <a:sym typeface="Bebas Neue"/>
              </a:rPr>
              <a:t>strategy</a:t>
            </a:r>
            <a:endParaRPr sz="100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000"/>
                                        </p:tgtEl>
                                        <p:attrNameLst>
                                          <p:attrName>style.visibility</p:attrName>
                                        </p:attrNameLst>
                                      </p:cBhvr>
                                      <p:to>
                                        <p:strVal val="visible"/>
                                      </p:to>
                                    </p:set>
                                    <p:anim calcmode="lin" valueType="num">
                                      <p:cBhvr additive="base">
                                        <p:cTn dur="1000"/>
                                        <p:tgtEl>
                                          <p:spTgt spid="200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01"/>
                                        </p:tgtEl>
                                        <p:attrNameLst>
                                          <p:attrName>style.visibility</p:attrName>
                                        </p:attrNameLst>
                                      </p:cBhvr>
                                      <p:to>
                                        <p:strVal val="visible"/>
                                      </p:to>
                                    </p:set>
                                    <p:anim calcmode="lin" valueType="num">
                                      <p:cBhvr additive="base">
                                        <p:cTn dur="1000"/>
                                        <p:tgtEl>
                                          <p:spTgt spid="200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6" name="Shape 2006"/>
        <p:cNvGrpSpPr/>
        <p:nvPr/>
      </p:nvGrpSpPr>
      <p:grpSpPr>
        <a:xfrm>
          <a:off x="0" y="0"/>
          <a:ext cx="0" cy="0"/>
          <a:chOff x="0" y="0"/>
          <a:chExt cx="0" cy="0"/>
        </a:xfrm>
      </p:grpSpPr>
      <p:pic>
        <p:nvPicPr>
          <p:cNvPr id="2007" name="Google Shape;2007;p278"/>
          <p:cNvPicPr preferRelativeResize="0"/>
          <p:nvPr/>
        </p:nvPicPr>
        <p:blipFill rotWithShape="1">
          <a:blip r:embed="rId3">
            <a:alphaModFix/>
          </a:blip>
          <a:srcRect b="35746" l="0" r="0" t="35743"/>
          <a:stretch/>
        </p:blipFill>
        <p:spPr>
          <a:xfrm>
            <a:off x="386700" y="1538601"/>
            <a:ext cx="8370600" cy="1342399"/>
          </a:xfrm>
          <a:prstGeom prst="rect">
            <a:avLst/>
          </a:prstGeom>
          <a:noFill/>
          <a:ln>
            <a:noFill/>
          </a:ln>
        </p:spPr>
      </p:pic>
      <p:sp>
        <p:nvSpPr>
          <p:cNvPr id="2008" name="Google Shape;2008;p278"/>
          <p:cNvSpPr/>
          <p:nvPr/>
        </p:nvSpPr>
        <p:spPr>
          <a:xfrm>
            <a:off x="4230304" y="1868100"/>
            <a:ext cx="683400" cy="683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9" name="Google Shape;2009;p278"/>
          <p:cNvGrpSpPr/>
          <p:nvPr/>
        </p:nvGrpSpPr>
        <p:grpSpPr>
          <a:xfrm>
            <a:off x="4354365" y="1969846"/>
            <a:ext cx="435279" cy="466012"/>
            <a:chOff x="7055134" y="2919170"/>
            <a:chExt cx="290321" cy="310820"/>
          </a:xfrm>
        </p:grpSpPr>
        <p:sp>
          <p:nvSpPr>
            <p:cNvPr id="2010" name="Google Shape;2010;p278"/>
            <p:cNvSpPr/>
            <p:nvPr/>
          </p:nvSpPr>
          <p:spPr>
            <a:xfrm>
              <a:off x="7102497" y="2970989"/>
              <a:ext cx="191044" cy="259001"/>
            </a:xfrm>
            <a:custGeom>
              <a:rect b="b" l="l" r="r" t="t"/>
              <a:pathLst>
                <a:path extrusionOk="0" h="8137" w="6002">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78"/>
            <p:cNvSpPr/>
            <p:nvPr/>
          </p:nvSpPr>
          <p:spPr>
            <a:xfrm>
              <a:off x="7304872" y="3059413"/>
              <a:ext cx="40583" cy="9485"/>
            </a:xfrm>
            <a:custGeom>
              <a:rect b="b" l="l" r="r" t="t"/>
              <a:pathLst>
                <a:path extrusionOk="0" h="298" w="1275">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78"/>
            <p:cNvSpPr/>
            <p:nvPr/>
          </p:nvSpPr>
          <p:spPr>
            <a:xfrm>
              <a:off x="7055134" y="3059413"/>
              <a:ext cx="41347" cy="9485"/>
            </a:xfrm>
            <a:custGeom>
              <a:rect b="b" l="l" r="r" t="t"/>
              <a:pathLst>
                <a:path extrusionOk="0" h="298" w="1299">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78"/>
            <p:cNvSpPr/>
            <p:nvPr/>
          </p:nvSpPr>
          <p:spPr>
            <a:xfrm>
              <a:off x="7195727" y="2919170"/>
              <a:ext cx="9517" cy="40583"/>
            </a:xfrm>
            <a:custGeom>
              <a:rect b="b" l="l" r="r" t="t"/>
              <a:pathLst>
                <a:path extrusionOk="0" h="1275" w="299">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78"/>
            <p:cNvSpPr/>
            <p:nvPr/>
          </p:nvSpPr>
          <p:spPr>
            <a:xfrm>
              <a:off x="7185128" y="3007116"/>
              <a:ext cx="30334" cy="92880"/>
            </a:xfrm>
            <a:custGeom>
              <a:rect b="b" l="l" r="r" t="t"/>
              <a:pathLst>
                <a:path extrusionOk="0" h="2918" w="953">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78"/>
            <p:cNvSpPr/>
            <p:nvPr/>
          </p:nvSpPr>
          <p:spPr>
            <a:xfrm>
              <a:off x="7187770" y="3111328"/>
              <a:ext cx="25814" cy="25814"/>
            </a:xfrm>
            <a:custGeom>
              <a:rect b="b" l="l" r="r" t="t"/>
              <a:pathLst>
                <a:path extrusionOk="0" h="811" w="811">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78"/>
            <p:cNvSpPr/>
            <p:nvPr/>
          </p:nvSpPr>
          <p:spPr>
            <a:xfrm>
              <a:off x="7249552" y="2951477"/>
              <a:ext cx="18971" cy="23077"/>
            </a:xfrm>
            <a:custGeom>
              <a:rect b="b" l="l" r="r" t="t"/>
              <a:pathLst>
                <a:path extrusionOk="0" h="725" w="596">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78"/>
            <p:cNvSpPr/>
            <p:nvPr/>
          </p:nvSpPr>
          <p:spPr>
            <a:xfrm>
              <a:off x="7132831" y="3153852"/>
              <a:ext cx="18589" cy="22695"/>
            </a:xfrm>
            <a:custGeom>
              <a:rect b="b" l="l" r="r" t="t"/>
              <a:pathLst>
                <a:path extrusionOk="0" h="713" w="584">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78"/>
            <p:cNvSpPr/>
            <p:nvPr/>
          </p:nvSpPr>
          <p:spPr>
            <a:xfrm>
              <a:off x="7132449" y="2951477"/>
              <a:ext cx="18971" cy="23077"/>
            </a:xfrm>
            <a:custGeom>
              <a:rect b="b" l="l" r="r" t="t"/>
              <a:pathLst>
                <a:path extrusionOk="0" h="725" w="596">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78"/>
            <p:cNvSpPr/>
            <p:nvPr/>
          </p:nvSpPr>
          <p:spPr>
            <a:xfrm>
              <a:off x="7249552" y="3153852"/>
              <a:ext cx="18971" cy="22695"/>
            </a:xfrm>
            <a:custGeom>
              <a:rect b="b" l="l" r="r" t="t"/>
              <a:pathLst>
                <a:path extrusionOk="0" h="713" w="596">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78"/>
            <p:cNvSpPr/>
            <p:nvPr/>
          </p:nvSpPr>
          <p:spPr>
            <a:xfrm>
              <a:off x="7289721" y="3113969"/>
              <a:ext cx="24286" cy="17093"/>
            </a:xfrm>
            <a:custGeom>
              <a:rect b="b" l="l" r="r" t="t"/>
              <a:pathLst>
                <a:path extrusionOk="0" h="537" w="763">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78"/>
            <p:cNvSpPr/>
            <p:nvPr/>
          </p:nvSpPr>
          <p:spPr>
            <a:xfrm>
              <a:off x="7086964" y="2996931"/>
              <a:ext cx="24668" cy="17411"/>
            </a:xfrm>
            <a:custGeom>
              <a:rect b="b" l="l" r="r" t="t"/>
              <a:pathLst>
                <a:path extrusionOk="0" h="547" w="775">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78"/>
            <p:cNvSpPr/>
            <p:nvPr/>
          </p:nvSpPr>
          <p:spPr>
            <a:xfrm>
              <a:off x="7289339" y="2996931"/>
              <a:ext cx="24668" cy="17411"/>
            </a:xfrm>
            <a:custGeom>
              <a:rect b="b" l="l" r="r" t="t"/>
              <a:pathLst>
                <a:path extrusionOk="0" h="547" w="775">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78"/>
            <p:cNvSpPr/>
            <p:nvPr/>
          </p:nvSpPr>
          <p:spPr>
            <a:xfrm>
              <a:off x="7086964" y="3113587"/>
              <a:ext cx="24668" cy="17093"/>
            </a:xfrm>
            <a:custGeom>
              <a:rect b="b" l="l" r="r" t="t"/>
              <a:pathLst>
                <a:path extrusionOk="0" h="537" w="775">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4" name="Google Shape;2024;p278"/>
          <p:cNvGrpSpPr/>
          <p:nvPr/>
        </p:nvGrpSpPr>
        <p:grpSpPr>
          <a:xfrm>
            <a:off x="6955754" y="1868100"/>
            <a:ext cx="683400" cy="683400"/>
            <a:chOff x="6955754" y="1868100"/>
            <a:chExt cx="683400" cy="683400"/>
          </a:xfrm>
        </p:grpSpPr>
        <p:sp>
          <p:nvSpPr>
            <p:cNvPr id="2025" name="Google Shape;2025;p278"/>
            <p:cNvSpPr/>
            <p:nvPr/>
          </p:nvSpPr>
          <p:spPr>
            <a:xfrm>
              <a:off x="6955754" y="1868100"/>
              <a:ext cx="683400" cy="683400"/>
            </a:xfrm>
            <a:prstGeom prst="rect">
              <a:avLst/>
            </a:pr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6" name="Google Shape;2026;p278"/>
            <p:cNvGrpSpPr/>
            <p:nvPr/>
          </p:nvGrpSpPr>
          <p:grpSpPr>
            <a:xfrm>
              <a:off x="7079800" y="2010686"/>
              <a:ext cx="435309" cy="431904"/>
              <a:chOff x="5618805" y="2440924"/>
              <a:chExt cx="345292" cy="342618"/>
            </a:xfrm>
          </p:grpSpPr>
          <p:sp>
            <p:nvSpPr>
              <p:cNvPr id="2027" name="Google Shape;2027;p278"/>
              <p:cNvSpPr/>
              <p:nvPr/>
            </p:nvSpPr>
            <p:spPr>
              <a:xfrm>
                <a:off x="5742751" y="2440924"/>
                <a:ext cx="221346" cy="222110"/>
              </a:xfrm>
              <a:custGeom>
                <a:rect b="b" l="l" r="r" t="t"/>
                <a:pathLst>
                  <a:path extrusionOk="0" h="6978" w="6954">
                    <a:moveTo>
                      <a:pt x="3477" y="346"/>
                    </a:moveTo>
                    <a:cubicBezTo>
                      <a:pt x="5203" y="346"/>
                      <a:pt x="6596" y="1453"/>
                      <a:pt x="6596" y="2798"/>
                    </a:cubicBezTo>
                    <a:cubicBezTo>
                      <a:pt x="6596" y="3989"/>
                      <a:pt x="5513" y="5001"/>
                      <a:pt x="4025" y="5215"/>
                    </a:cubicBezTo>
                    <a:cubicBezTo>
                      <a:pt x="3941" y="5227"/>
                      <a:pt x="3882" y="5299"/>
                      <a:pt x="3882" y="5394"/>
                    </a:cubicBezTo>
                    <a:cubicBezTo>
                      <a:pt x="3786" y="5953"/>
                      <a:pt x="3370" y="6418"/>
                      <a:pt x="2846" y="6573"/>
                    </a:cubicBezTo>
                    <a:cubicBezTo>
                      <a:pt x="3060" y="6227"/>
                      <a:pt x="3144" y="5811"/>
                      <a:pt x="3084" y="5394"/>
                    </a:cubicBezTo>
                    <a:cubicBezTo>
                      <a:pt x="3084" y="5299"/>
                      <a:pt x="3024" y="5215"/>
                      <a:pt x="2941" y="5215"/>
                    </a:cubicBezTo>
                    <a:cubicBezTo>
                      <a:pt x="1429" y="5001"/>
                      <a:pt x="346" y="3989"/>
                      <a:pt x="346" y="2798"/>
                    </a:cubicBezTo>
                    <a:cubicBezTo>
                      <a:pt x="346" y="1453"/>
                      <a:pt x="1751" y="346"/>
                      <a:pt x="3477" y="346"/>
                    </a:cubicBezTo>
                    <a:close/>
                    <a:moveTo>
                      <a:pt x="3477" y="0"/>
                    </a:moveTo>
                    <a:cubicBezTo>
                      <a:pt x="2548" y="0"/>
                      <a:pt x="1691" y="286"/>
                      <a:pt x="1036" y="810"/>
                    </a:cubicBezTo>
                    <a:cubicBezTo>
                      <a:pt x="357" y="1346"/>
                      <a:pt x="0" y="2048"/>
                      <a:pt x="0" y="2798"/>
                    </a:cubicBezTo>
                    <a:cubicBezTo>
                      <a:pt x="0" y="4120"/>
                      <a:pt x="1155" y="5251"/>
                      <a:pt x="2739" y="5537"/>
                    </a:cubicBezTo>
                    <a:cubicBezTo>
                      <a:pt x="2774" y="5953"/>
                      <a:pt x="2620" y="6382"/>
                      <a:pt x="2322" y="6680"/>
                    </a:cubicBezTo>
                    <a:cubicBezTo>
                      <a:pt x="2286" y="6727"/>
                      <a:pt x="2262" y="6799"/>
                      <a:pt x="2298" y="6882"/>
                    </a:cubicBezTo>
                    <a:cubicBezTo>
                      <a:pt x="2322" y="6942"/>
                      <a:pt x="2382" y="6977"/>
                      <a:pt x="2465" y="6977"/>
                    </a:cubicBezTo>
                    <a:cubicBezTo>
                      <a:pt x="3310" y="6977"/>
                      <a:pt x="4037" y="6370"/>
                      <a:pt x="4215" y="5537"/>
                    </a:cubicBezTo>
                    <a:cubicBezTo>
                      <a:pt x="4965" y="5418"/>
                      <a:pt x="5632" y="5096"/>
                      <a:pt x="6120" y="4632"/>
                    </a:cubicBezTo>
                    <a:cubicBezTo>
                      <a:pt x="6656" y="4120"/>
                      <a:pt x="6954" y="3465"/>
                      <a:pt x="6954" y="2798"/>
                    </a:cubicBezTo>
                    <a:cubicBezTo>
                      <a:pt x="6942" y="2048"/>
                      <a:pt x="6584" y="1334"/>
                      <a:pt x="5918" y="810"/>
                    </a:cubicBezTo>
                    <a:cubicBezTo>
                      <a:pt x="5263" y="286"/>
                      <a:pt x="4394" y="0"/>
                      <a:pt x="34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78"/>
              <p:cNvSpPr/>
              <p:nvPr/>
            </p:nvSpPr>
            <p:spPr>
              <a:xfrm>
                <a:off x="5810581" y="2523905"/>
                <a:ext cx="11395" cy="11395"/>
              </a:xfrm>
              <a:custGeom>
                <a:rect b="b" l="l" r="r" t="t"/>
                <a:pathLst>
                  <a:path extrusionOk="0" h="358" w="358">
                    <a:moveTo>
                      <a:pt x="179" y="1"/>
                    </a:moveTo>
                    <a:cubicBezTo>
                      <a:pt x="84" y="1"/>
                      <a:pt x="1" y="96"/>
                      <a:pt x="1" y="179"/>
                    </a:cubicBezTo>
                    <a:cubicBezTo>
                      <a:pt x="1" y="263"/>
                      <a:pt x="96" y="358"/>
                      <a:pt x="179" y="358"/>
                    </a:cubicBezTo>
                    <a:cubicBezTo>
                      <a:pt x="286" y="358"/>
                      <a:pt x="358" y="263"/>
                      <a:pt x="358" y="179"/>
                    </a:cubicBezTo>
                    <a:cubicBezTo>
                      <a:pt x="358" y="96"/>
                      <a:pt x="286"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78"/>
              <p:cNvSpPr/>
              <p:nvPr/>
            </p:nvSpPr>
            <p:spPr>
              <a:xfrm>
                <a:off x="5884490" y="2523905"/>
                <a:ext cx="11395" cy="11395"/>
              </a:xfrm>
              <a:custGeom>
                <a:rect b="b" l="l" r="r" t="t"/>
                <a:pathLst>
                  <a:path extrusionOk="0" h="358" w="358">
                    <a:moveTo>
                      <a:pt x="179" y="1"/>
                    </a:moveTo>
                    <a:cubicBezTo>
                      <a:pt x="72" y="1"/>
                      <a:pt x="0" y="96"/>
                      <a:pt x="0" y="179"/>
                    </a:cubicBezTo>
                    <a:cubicBezTo>
                      <a:pt x="0" y="263"/>
                      <a:pt x="95" y="358"/>
                      <a:pt x="179" y="358"/>
                    </a:cubicBezTo>
                    <a:cubicBezTo>
                      <a:pt x="286" y="358"/>
                      <a:pt x="357" y="263"/>
                      <a:pt x="357" y="179"/>
                    </a:cubicBezTo>
                    <a:cubicBezTo>
                      <a:pt x="357" y="96"/>
                      <a:pt x="286"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78"/>
              <p:cNvSpPr/>
              <p:nvPr/>
            </p:nvSpPr>
            <p:spPr>
              <a:xfrm>
                <a:off x="5847727" y="2523905"/>
                <a:ext cx="11395" cy="11395"/>
              </a:xfrm>
              <a:custGeom>
                <a:rect b="b" l="l" r="r" t="t"/>
                <a:pathLst>
                  <a:path extrusionOk="0" h="358" w="358">
                    <a:moveTo>
                      <a:pt x="179" y="1"/>
                    </a:moveTo>
                    <a:cubicBezTo>
                      <a:pt x="72" y="1"/>
                      <a:pt x="0" y="96"/>
                      <a:pt x="0" y="179"/>
                    </a:cubicBezTo>
                    <a:cubicBezTo>
                      <a:pt x="0" y="263"/>
                      <a:pt x="84" y="358"/>
                      <a:pt x="179" y="358"/>
                    </a:cubicBezTo>
                    <a:cubicBezTo>
                      <a:pt x="286" y="358"/>
                      <a:pt x="358" y="263"/>
                      <a:pt x="358" y="179"/>
                    </a:cubicBezTo>
                    <a:cubicBezTo>
                      <a:pt x="358" y="96"/>
                      <a:pt x="286" y="1"/>
                      <a:pt x="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78"/>
              <p:cNvSpPr/>
              <p:nvPr/>
            </p:nvSpPr>
            <p:spPr>
              <a:xfrm>
                <a:off x="5618805" y="2516616"/>
                <a:ext cx="270269" cy="266926"/>
              </a:xfrm>
              <a:custGeom>
                <a:rect b="b" l="l" r="r" t="t"/>
                <a:pathLst>
                  <a:path extrusionOk="0" h="8386" w="8491">
                    <a:moveTo>
                      <a:pt x="1269" y="0"/>
                    </a:moveTo>
                    <a:cubicBezTo>
                      <a:pt x="1224" y="0"/>
                      <a:pt x="1177" y="18"/>
                      <a:pt x="1144" y="51"/>
                    </a:cubicBezTo>
                    <a:cubicBezTo>
                      <a:pt x="1108" y="87"/>
                      <a:pt x="168" y="956"/>
                      <a:pt x="96" y="1706"/>
                    </a:cubicBezTo>
                    <a:cubicBezTo>
                      <a:pt x="1" y="2671"/>
                      <a:pt x="989" y="4385"/>
                      <a:pt x="2549" y="5933"/>
                    </a:cubicBezTo>
                    <a:cubicBezTo>
                      <a:pt x="4037" y="7421"/>
                      <a:pt x="5656" y="8386"/>
                      <a:pt x="6645" y="8386"/>
                    </a:cubicBezTo>
                    <a:lnTo>
                      <a:pt x="6776" y="8386"/>
                    </a:lnTo>
                    <a:cubicBezTo>
                      <a:pt x="7514" y="8314"/>
                      <a:pt x="8395" y="7374"/>
                      <a:pt x="8431" y="7326"/>
                    </a:cubicBezTo>
                    <a:cubicBezTo>
                      <a:pt x="8490" y="7266"/>
                      <a:pt x="8490" y="7159"/>
                      <a:pt x="8442" y="7100"/>
                    </a:cubicBezTo>
                    <a:cubicBezTo>
                      <a:pt x="8407" y="7076"/>
                      <a:pt x="7990" y="6540"/>
                      <a:pt x="7502" y="6052"/>
                    </a:cubicBezTo>
                    <a:cubicBezTo>
                      <a:pt x="7002" y="5540"/>
                      <a:pt x="6478" y="5123"/>
                      <a:pt x="6442" y="5111"/>
                    </a:cubicBezTo>
                    <a:cubicBezTo>
                      <a:pt x="6410" y="5085"/>
                      <a:pt x="6375" y="5072"/>
                      <a:pt x="6342" y="5072"/>
                    </a:cubicBezTo>
                    <a:cubicBezTo>
                      <a:pt x="6301" y="5072"/>
                      <a:pt x="6261" y="5091"/>
                      <a:pt x="6228" y="5123"/>
                    </a:cubicBezTo>
                    <a:lnTo>
                      <a:pt x="5573" y="5778"/>
                    </a:lnTo>
                    <a:lnTo>
                      <a:pt x="3442" y="3659"/>
                    </a:lnTo>
                    <a:cubicBezTo>
                      <a:pt x="3406" y="3617"/>
                      <a:pt x="3361" y="3596"/>
                      <a:pt x="3318" y="3596"/>
                    </a:cubicBezTo>
                    <a:cubicBezTo>
                      <a:pt x="3275" y="3596"/>
                      <a:pt x="3233" y="3617"/>
                      <a:pt x="3204" y="3659"/>
                    </a:cubicBezTo>
                    <a:cubicBezTo>
                      <a:pt x="3132" y="3730"/>
                      <a:pt x="3132" y="3837"/>
                      <a:pt x="3204" y="3897"/>
                    </a:cubicBezTo>
                    <a:lnTo>
                      <a:pt x="5466" y="6159"/>
                    </a:lnTo>
                    <a:cubicBezTo>
                      <a:pt x="5490" y="6183"/>
                      <a:pt x="5537" y="6195"/>
                      <a:pt x="5585" y="6195"/>
                    </a:cubicBezTo>
                    <a:cubicBezTo>
                      <a:pt x="5633" y="6195"/>
                      <a:pt x="5668" y="6183"/>
                      <a:pt x="5704" y="6159"/>
                    </a:cubicBezTo>
                    <a:lnTo>
                      <a:pt x="6371" y="5480"/>
                    </a:lnTo>
                    <a:cubicBezTo>
                      <a:pt x="6549" y="5635"/>
                      <a:pt x="6918" y="5945"/>
                      <a:pt x="7264" y="6290"/>
                    </a:cubicBezTo>
                    <a:cubicBezTo>
                      <a:pt x="7609" y="6635"/>
                      <a:pt x="7919" y="7004"/>
                      <a:pt x="8085" y="7195"/>
                    </a:cubicBezTo>
                    <a:cubicBezTo>
                      <a:pt x="7788" y="7481"/>
                      <a:pt x="7204" y="7981"/>
                      <a:pt x="6764" y="8028"/>
                    </a:cubicBezTo>
                    <a:cubicBezTo>
                      <a:pt x="6733" y="8031"/>
                      <a:pt x="6702" y="8032"/>
                      <a:pt x="6670" y="8032"/>
                    </a:cubicBezTo>
                    <a:cubicBezTo>
                      <a:pt x="5782" y="8032"/>
                      <a:pt x="4224" y="7085"/>
                      <a:pt x="2811" y="5683"/>
                    </a:cubicBezTo>
                    <a:cubicBezTo>
                      <a:pt x="1358" y="4218"/>
                      <a:pt x="394" y="2599"/>
                      <a:pt x="465" y="1730"/>
                    </a:cubicBezTo>
                    <a:cubicBezTo>
                      <a:pt x="513" y="1289"/>
                      <a:pt x="1013" y="706"/>
                      <a:pt x="1299" y="408"/>
                    </a:cubicBezTo>
                    <a:cubicBezTo>
                      <a:pt x="1477" y="563"/>
                      <a:pt x="1846" y="873"/>
                      <a:pt x="2204" y="1230"/>
                    </a:cubicBezTo>
                    <a:cubicBezTo>
                      <a:pt x="2549" y="1575"/>
                      <a:pt x="2858" y="1944"/>
                      <a:pt x="3013" y="2123"/>
                    </a:cubicBezTo>
                    <a:lnTo>
                      <a:pt x="2335" y="2790"/>
                    </a:lnTo>
                    <a:cubicBezTo>
                      <a:pt x="2263" y="2861"/>
                      <a:pt x="2263" y="2968"/>
                      <a:pt x="2335" y="3028"/>
                    </a:cubicBezTo>
                    <a:lnTo>
                      <a:pt x="2716" y="3397"/>
                    </a:lnTo>
                    <a:cubicBezTo>
                      <a:pt x="2751" y="3439"/>
                      <a:pt x="2796" y="3459"/>
                      <a:pt x="2838" y="3459"/>
                    </a:cubicBezTo>
                    <a:cubicBezTo>
                      <a:pt x="2879" y="3459"/>
                      <a:pt x="2918" y="3439"/>
                      <a:pt x="2942" y="3397"/>
                    </a:cubicBezTo>
                    <a:cubicBezTo>
                      <a:pt x="3025" y="3325"/>
                      <a:pt x="3025" y="3218"/>
                      <a:pt x="2942" y="3159"/>
                    </a:cubicBezTo>
                    <a:lnTo>
                      <a:pt x="2692" y="2909"/>
                    </a:lnTo>
                    <a:lnTo>
                      <a:pt x="3347" y="2254"/>
                    </a:lnTo>
                    <a:cubicBezTo>
                      <a:pt x="3406" y="2194"/>
                      <a:pt x="3430" y="2087"/>
                      <a:pt x="3359" y="2028"/>
                    </a:cubicBezTo>
                    <a:cubicBezTo>
                      <a:pt x="3347" y="2016"/>
                      <a:pt x="2930" y="1480"/>
                      <a:pt x="2430" y="980"/>
                    </a:cubicBezTo>
                    <a:cubicBezTo>
                      <a:pt x="1918" y="468"/>
                      <a:pt x="1394" y="51"/>
                      <a:pt x="1370" y="39"/>
                    </a:cubicBezTo>
                    <a:cubicBezTo>
                      <a:pt x="1343" y="12"/>
                      <a:pt x="1307" y="0"/>
                      <a:pt x="126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32" name="Google Shape;2032;p278"/>
          <p:cNvGrpSpPr/>
          <p:nvPr/>
        </p:nvGrpSpPr>
        <p:grpSpPr>
          <a:xfrm>
            <a:off x="1511304" y="1868100"/>
            <a:ext cx="683400" cy="683400"/>
            <a:chOff x="1511304" y="1868100"/>
            <a:chExt cx="683400" cy="683400"/>
          </a:xfrm>
        </p:grpSpPr>
        <p:sp>
          <p:nvSpPr>
            <p:cNvPr id="2033" name="Google Shape;2033;p278"/>
            <p:cNvSpPr/>
            <p:nvPr/>
          </p:nvSpPr>
          <p:spPr>
            <a:xfrm>
              <a:off x="1511304" y="1868100"/>
              <a:ext cx="683400" cy="6834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4" name="Google Shape;2034;p278"/>
            <p:cNvGrpSpPr/>
            <p:nvPr/>
          </p:nvGrpSpPr>
          <p:grpSpPr>
            <a:xfrm>
              <a:off x="1659156" y="1990691"/>
              <a:ext cx="387696" cy="469400"/>
              <a:chOff x="5184517" y="2459481"/>
              <a:chExt cx="252062" cy="305122"/>
            </a:xfrm>
          </p:grpSpPr>
          <p:sp>
            <p:nvSpPr>
              <p:cNvPr id="2035" name="Google Shape;2035;p278"/>
              <p:cNvSpPr/>
              <p:nvPr/>
            </p:nvSpPr>
            <p:spPr>
              <a:xfrm>
                <a:off x="5383486" y="2674747"/>
                <a:ext cx="13273" cy="13305"/>
              </a:xfrm>
              <a:custGeom>
                <a:rect b="b" l="l" r="r" t="t"/>
                <a:pathLst>
                  <a:path extrusionOk="0" h="418" w="417">
                    <a:moveTo>
                      <a:pt x="203" y="0"/>
                    </a:moveTo>
                    <a:cubicBezTo>
                      <a:pt x="107" y="0"/>
                      <a:pt x="0" y="84"/>
                      <a:pt x="0" y="203"/>
                    </a:cubicBezTo>
                    <a:cubicBezTo>
                      <a:pt x="0" y="322"/>
                      <a:pt x="84" y="417"/>
                      <a:pt x="203" y="417"/>
                    </a:cubicBezTo>
                    <a:cubicBezTo>
                      <a:pt x="322" y="417"/>
                      <a:pt x="417" y="322"/>
                      <a:pt x="417" y="203"/>
                    </a:cubicBezTo>
                    <a:cubicBezTo>
                      <a:pt x="417" y="84"/>
                      <a:pt x="322" y="0"/>
                      <a:pt x="2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78"/>
              <p:cNvSpPr/>
              <p:nvPr/>
            </p:nvSpPr>
            <p:spPr>
              <a:xfrm>
                <a:off x="5350128" y="2724402"/>
                <a:ext cx="11395" cy="11395"/>
              </a:xfrm>
              <a:custGeom>
                <a:rect b="b" l="l" r="r" t="t"/>
                <a:pathLst>
                  <a:path extrusionOk="0" h="358" w="358">
                    <a:moveTo>
                      <a:pt x="179" y="0"/>
                    </a:moveTo>
                    <a:cubicBezTo>
                      <a:pt x="96" y="0"/>
                      <a:pt x="0" y="84"/>
                      <a:pt x="0" y="179"/>
                    </a:cubicBezTo>
                    <a:cubicBezTo>
                      <a:pt x="0" y="262"/>
                      <a:pt x="96" y="357"/>
                      <a:pt x="179" y="357"/>
                    </a:cubicBezTo>
                    <a:cubicBezTo>
                      <a:pt x="274" y="357"/>
                      <a:pt x="358" y="286"/>
                      <a:pt x="358" y="179"/>
                    </a:cubicBezTo>
                    <a:cubicBezTo>
                      <a:pt x="358" y="84"/>
                      <a:pt x="274" y="0"/>
                      <a:pt x="1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78"/>
              <p:cNvSpPr/>
              <p:nvPr/>
            </p:nvSpPr>
            <p:spPr>
              <a:xfrm>
                <a:off x="5254638" y="2666376"/>
                <a:ext cx="11395" cy="11427"/>
              </a:xfrm>
              <a:custGeom>
                <a:rect b="b" l="l" r="r" t="t"/>
                <a:pathLst>
                  <a:path extrusionOk="0" h="359" w="358">
                    <a:moveTo>
                      <a:pt x="193" y="1"/>
                    </a:moveTo>
                    <a:cubicBezTo>
                      <a:pt x="188" y="1"/>
                      <a:pt x="183" y="1"/>
                      <a:pt x="179" y="2"/>
                    </a:cubicBezTo>
                    <a:cubicBezTo>
                      <a:pt x="83" y="2"/>
                      <a:pt x="0" y="97"/>
                      <a:pt x="0" y="180"/>
                    </a:cubicBezTo>
                    <a:cubicBezTo>
                      <a:pt x="0" y="275"/>
                      <a:pt x="71" y="359"/>
                      <a:pt x="179" y="359"/>
                    </a:cubicBezTo>
                    <a:cubicBezTo>
                      <a:pt x="262" y="359"/>
                      <a:pt x="357" y="287"/>
                      <a:pt x="357" y="180"/>
                    </a:cubicBezTo>
                    <a:cubicBezTo>
                      <a:pt x="357" y="90"/>
                      <a:pt x="273" y="1"/>
                      <a:pt x="1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78"/>
              <p:cNvSpPr/>
              <p:nvPr/>
            </p:nvSpPr>
            <p:spPr>
              <a:xfrm>
                <a:off x="5273959" y="2724402"/>
                <a:ext cx="11395" cy="11395"/>
              </a:xfrm>
              <a:custGeom>
                <a:rect b="b" l="l" r="r" t="t"/>
                <a:pathLst>
                  <a:path extrusionOk="0" h="358" w="358">
                    <a:moveTo>
                      <a:pt x="179" y="0"/>
                    </a:moveTo>
                    <a:cubicBezTo>
                      <a:pt x="84" y="0"/>
                      <a:pt x="0" y="84"/>
                      <a:pt x="0" y="179"/>
                    </a:cubicBezTo>
                    <a:cubicBezTo>
                      <a:pt x="0" y="262"/>
                      <a:pt x="84" y="357"/>
                      <a:pt x="179" y="357"/>
                    </a:cubicBezTo>
                    <a:cubicBezTo>
                      <a:pt x="274" y="357"/>
                      <a:pt x="357" y="286"/>
                      <a:pt x="357" y="179"/>
                    </a:cubicBezTo>
                    <a:cubicBezTo>
                      <a:pt x="357" y="84"/>
                      <a:pt x="274" y="0"/>
                      <a:pt x="1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78"/>
              <p:cNvSpPr/>
              <p:nvPr/>
            </p:nvSpPr>
            <p:spPr>
              <a:xfrm>
                <a:off x="5308049" y="2678917"/>
                <a:ext cx="14451" cy="14037"/>
              </a:xfrm>
              <a:custGeom>
                <a:rect b="b" l="l" r="r" t="t"/>
                <a:pathLst>
                  <a:path extrusionOk="0" h="441" w="454">
                    <a:moveTo>
                      <a:pt x="227" y="0"/>
                    </a:moveTo>
                    <a:cubicBezTo>
                      <a:pt x="108" y="0"/>
                      <a:pt x="1" y="108"/>
                      <a:pt x="1" y="227"/>
                    </a:cubicBezTo>
                    <a:cubicBezTo>
                      <a:pt x="1" y="346"/>
                      <a:pt x="108" y="441"/>
                      <a:pt x="227" y="441"/>
                    </a:cubicBezTo>
                    <a:cubicBezTo>
                      <a:pt x="346" y="441"/>
                      <a:pt x="453" y="346"/>
                      <a:pt x="453" y="227"/>
                    </a:cubicBezTo>
                    <a:cubicBezTo>
                      <a:pt x="453" y="84"/>
                      <a:pt x="358" y="0"/>
                      <a:pt x="2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78"/>
              <p:cNvSpPr/>
              <p:nvPr/>
            </p:nvSpPr>
            <p:spPr>
              <a:xfrm>
                <a:off x="5184517" y="2459481"/>
                <a:ext cx="252062" cy="305122"/>
              </a:xfrm>
              <a:custGeom>
                <a:rect b="b" l="l" r="r" t="t"/>
                <a:pathLst>
                  <a:path extrusionOk="0" h="9586" w="7919">
                    <a:moveTo>
                      <a:pt x="2597" y="5657"/>
                    </a:moveTo>
                    <a:cubicBezTo>
                      <a:pt x="3126" y="5657"/>
                      <a:pt x="3630" y="5793"/>
                      <a:pt x="4096" y="6061"/>
                    </a:cubicBezTo>
                    <a:cubicBezTo>
                      <a:pt x="4607" y="6347"/>
                      <a:pt x="5099" y="6442"/>
                      <a:pt x="5531" y="6442"/>
                    </a:cubicBezTo>
                    <a:cubicBezTo>
                      <a:pt x="5853" y="6442"/>
                      <a:pt x="6143" y="6389"/>
                      <a:pt x="6382" y="6323"/>
                    </a:cubicBezTo>
                    <a:cubicBezTo>
                      <a:pt x="6751" y="6228"/>
                      <a:pt x="7037" y="6061"/>
                      <a:pt x="7204" y="5954"/>
                    </a:cubicBezTo>
                    <a:lnTo>
                      <a:pt x="7204" y="5954"/>
                    </a:lnTo>
                    <a:cubicBezTo>
                      <a:pt x="7525" y="7037"/>
                      <a:pt x="7263" y="8204"/>
                      <a:pt x="6442" y="9038"/>
                    </a:cubicBezTo>
                    <a:cubicBezTo>
                      <a:pt x="6275" y="9204"/>
                      <a:pt x="6037" y="9299"/>
                      <a:pt x="5799" y="9299"/>
                    </a:cubicBezTo>
                    <a:lnTo>
                      <a:pt x="2560" y="9299"/>
                    </a:lnTo>
                    <a:cubicBezTo>
                      <a:pt x="2322" y="9299"/>
                      <a:pt x="2084" y="9204"/>
                      <a:pt x="1917" y="9038"/>
                    </a:cubicBezTo>
                    <a:cubicBezTo>
                      <a:pt x="1179" y="8276"/>
                      <a:pt x="834" y="7180"/>
                      <a:pt x="1120" y="6025"/>
                    </a:cubicBezTo>
                    <a:cubicBezTo>
                      <a:pt x="1239" y="5966"/>
                      <a:pt x="1560" y="5811"/>
                      <a:pt x="1989" y="5716"/>
                    </a:cubicBezTo>
                    <a:cubicBezTo>
                      <a:pt x="2195" y="5677"/>
                      <a:pt x="2398" y="5657"/>
                      <a:pt x="2597" y="5657"/>
                    </a:cubicBezTo>
                    <a:close/>
                    <a:moveTo>
                      <a:pt x="2834" y="1"/>
                    </a:moveTo>
                    <a:cubicBezTo>
                      <a:pt x="2632" y="1"/>
                      <a:pt x="2465" y="167"/>
                      <a:pt x="2465" y="370"/>
                    </a:cubicBezTo>
                    <a:lnTo>
                      <a:pt x="2465" y="703"/>
                    </a:lnTo>
                    <a:cubicBezTo>
                      <a:pt x="2465" y="906"/>
                      <a:pt x="2632" y="1072"/>
                      <a:pt x="2834" y="1072"/>
                    </a:cubicBezTo>
                    <a:lnTo>
                      <a:pt x="3036" y="1072"/>
                    </a:lnTo>
                    <a:lnTo>
                      <a:pt x="3036" y="2239"/>
                    </a:lnTo>
                    <a:cubicBezTo>
                      <a:pt x="3036" y="2311"/>
                      <a:pt x="3096" y="2370"/>
                      <a:pt x="3167" y="2370"/>
                    </a:cubicBezTo>
                    <a:cubicBezTo>
                      <a:pt x="3239" y="2370"/>
                      <a:pt x="3298" y="2311"/>
                      <a:pt x="3298" y="2239"/>
                    </a:cubicBezTo>
                    <a:lnTo>
                      <a:pt x="3298" y="1072"/>
                    </a:lnTo>
                    <a:lnTo>
                      <a:pt x="4977" y="1072"/>
                    </a:lnTo>
                    <a:lnTo>
                      <a:pt x="4977" y="3406"/>
                    </a:lnTo>
                    <a:cubicBezTo>
                      <a:pt x="4977" y="3620"/>
                      <a:pt x="5096" y="3799"/>
                      <a:pt x="5311" y="3882"/>
                    </a:cubicBezTo>
                    <a:cubicBezTo>
                      <a:pt x="6144" y="4216"/>
                      <a:pt x="6763" y="4882"/>
                      <a:pt x="7097" y="5692"/>
                    </a:cubicBezTo>
                    <a:cubicBezTo>
                      <a:pt x="6966" y="5775"/>
                      <a:pt x="6668" y="5954"/>
                      <a:pt x="6275" y="6061"/>
                    </a:cubicBezTo>
                    <a:cubicBezTo>
                      <a:pt x="6015" y="6135"/>
                      <a:pt x="5758" y="6172"/>
                      <a:pt x="5506" y="6172"/>
                    </a:cubicBezTo>
                    <a:cubicBezTo>
                      <a:pt x="5064" y="6172"/>
                      <a:pt x="4636" y="6058"/>
                      <a:pt x="4227" y="5823"/>
                    </a:cubicBezTo>
                    <a:cubicBezTo>
                      <a:pt x="3710" y="5528"/>
                      <a:pt x="3145" y="5385"/>
                      <a:pt x="2580" y="5385"/>
                    </a:cubicBezTo>
                    <a:cubicBezTo>
                      <a:pt x="2117" y="5385"/>
                      <a:pt x="1654" y="5481"/>
                      <a:pt x="1215" y="5668"/>
                    </a:cubicBezTo>
                    <a:cubicBezTo>
                      <a:pt x="1524" y="4870"/>
                      <a:pt x="2155" y="4216"/>
                      <a:pt x="2989" y="3882"/>
                    </a:cubicBezTo>
                    <a:cubicBezTo>
                      <a:pt x="3179" y="3811"/>
                      <a:pt x="3322" y="3620"/>
                      <a:pt x="3322" y="3406"/>
                    </a:cubicBezTo>
                    <a:lnTo>
                      <a:pt x="3322" y="2930"/>
                    </a:lnTo>
                    <a:cubicBezTo>
                      <a:pt x="3322" y="2858"/>
                      <a:pt x="3263" y="2799"/>
                      <a:pt x="3179" y="2799"/>
                    </a:cubicBezTo>
                    <a:cubicBezTo>
                      <a:pt x="3108" y="2799"/>
                      <a:pt x="3048" y="2858"/>
                      <a:pt x="3048" y="2930"/>
                    </a:cubicBezTo>
                    <a:lnTo>
                      <a:pt x="3048" y="3406"/>
                    </a:lnTo>
                    <a:cubicBezTo>
                      <a:pt x="3048" y="3501"/>
                      <a:pt x="2989" y="3585"/>
                      <a:pt x="2894" y="3620"/>
                    </a:cubicBezTo>
                    <a:cubicBezTo>
                      <a:pt x="608" y="4525"/>
                      <a:pt x="0" y="7490"/>
                      <a:pt x="1703" y="9228"/>
                    </a:cubicBezTo>
                    <a:cubicBezTo>
                      <a:pt x="1929" y="9454"/>
                      <a:pt x="2227" y="9585"/>
                      <a:pt x="2560" y="9585"/>
                    </a:cubicBezTo>
                    <a:lnTo>
                      <a:pt x="5799" y="9585"/>
                    </a:lnTo>
                    <a:cubicBezTo>
                      <a:pt x="6108" y="9585"/>
                      <a:pt x="6430" y="9454"/>
                      <a:pt x="6656" y="9228"/>
                    </a:cubicBezTo>
                    <a:cubicBezTo>
                      <a:pt x="7870" y="7990"/>
                      <a:pt x="7918" y="6132"/>
                      <a:pt x="6989" y="4835"/>
                    </a:cubicBezTo>
                    <a:cubicBezTo>
                      <a:pt x="6608" y="4287"/>
                      <a:pt x="6073" y="3870"/>
                      <a:pt x="5442" y="3620"/>
                    </a:cubicBezTo>
                    <a:cubicBezTo>
                      <a:pt x="5358" y="3585"/>
                      <a:pt x="5299" y="3501"/>
                      <a:pt x="5299" y="3406"/>
                    </a:cubicBezTo>
                    <a:lnTo>
                      <a:pt x="5299" y="1072"/>
                    </a:lnTo>
                    <a:lnTo>
                      <a:pt x="5489" y="1072"/>
                    </a:lnTo>
                    <a:cubicBezTo>
                      <a:pt x="5692" y="1072"/>
                      <a:pt x="5858" y="906"/>
                      <a:pt x="5858" y="703"/>
                    </a:cubicBezTo>
                    <a:lnTo>
                      <a:pt x="5858" y="370"/>
                    </a:lnTo>
                    <a:cubicBezTo>
                      <a:pt x="5858" y="167"/>
                      <a:pt x="5692" y="1"/>
                      <a:pt x="5489" y="1"/>
                    </a:cubicBezTo>
                    <a:lnTo>
                      <a:pt x="4739" y="1"/>
                    </a:lnTo>
                    <a:cubicBezTo>
                      <a:pt x="4668" y="1"/>
                      <a:pt x="4608" y="60"/>
                      <a:pt x="4608" y="132"/>
                    </a:cubicBezTo>
                    <a:cubicBezTo>
                      <a:pt x="4608" y="215"/>
                      <a:pt x="4668" y="275"/>
                      <a:pt x="4739" y="275"/>
                    </a:cubicBezTo>
                    <a:lnTo>
                      <a:pt x="5489" y="275"/>
                    </a:lnTo>
                    <a:cubicBezTo>
                      <a:pt x="5537" y="275"/>
                      <a:pt x="5573" y="310"/>
                      <a:pt x="5573" y="358"/>
                    </a:cubicBezTo>
                    <a:lnTo>
                      <a:pt x="5573" y="691"/>
                    </a:lnTo>
                    <a:cubicBezTo>
                      <a:pt x="5573" y="727"/>
                      <a:pt x="5537" y="775"/>
                      <a:pt x="5489" y="775"/>
                    </a:cubicBezTo>
                    <a:lnTo>
                      <a:pt x="2834" y="775"/>
                    </a:lnTo>
                    <a:cubicBezTo>
                      <a:pt x="2798" y="775"/>
                      <a:pt x="2751" y="727"/>
                      <a:pt x="2751" y="691"/>
                    </a:cubicBezTo>
                    <a:lnTo>
                      <a:pt x="2751" y="358"/>
                    </a:lnTo>
                    <a:cubicBezTo>
                      <a:pt x="2751" y="310"/>
                      <a:pt x="2798" y="275"/>
                      <a:pt x="2834" y="275"/>
                    </a:cubicBezTo>
                    <a:lnTo>
                      <a:pt x="4060" y="275"/>
                    </a:lnTo>
                    <a:cubicBezTo>
                      <a:pt x="4132" y="275"/>
                      <a:pt x="4191" y="215"/>
                      <a:pt x="4191" y="132"/>
                    </a:cubicBezTo>
                    <a:cubicBezTo>
                      <a:pt x="4191" y="60"/>
                      <a:pt x="4132" y="1"/>
                      <a:pt x="40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41" name="Google Shape;2041;p278"/>
          <p:cNvSpPr txBox="1"/>
          <p:nvPr>
            <p:ph type="title"/>
          </p:nvPr>
        </p:nvSpPr>
        <p:spPr>
          <a:xfrm>
            <a:off x="1092825" y="316735"/>
            <a:ext cx="6951900" cy="66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Aligning job requirements</a:t>
            </a:r>
            <a:endParaRPr/>
          </a:p>
        </p:txBody>
      </p:sp>
      <p:sp>
        <p:nvSpPr>
          <p:cNvPr id="2042" name="Google Shape;2042;p278"/>
          <p:cNvSpPr txBox="1"/>
          <p:nvPr>
            <p:ph idx="1" type="subTitle"/>
          </p:nvPr>
        </p:nvSpPr>
        <p:spPr>
          <a:xfrm>
            <a:off x="3698598" y="3937825"/>
            <a:ext cx="1745100" cy="30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DOL registered cna apprenticeship competencies</a:t>
            </a:r>
            <a:endParaRPr/>
          </a:p>
        </p:txBody>
      </p:sp>
      <p:sp>
        <p:nvSpPr>
          <p:cNvPr id="2043" name="Google Shape;2043;p278"/>
          <p:cNvSpPr txBox="1"/>
          <p:nvPr>
            <p:ph idx="3" type="subTitle"/>
          </p:nvPr>
        </p:nvSpPr>
        <p:spPr>
          <a:xfrm>
            <a:off x="1120810" y="3556825"/>
            <a:ext cx="1458900" cy="30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Cna certification</a:t>
            </a:r>
            <a:endParaRPr/>
          </a:p>
        </p:txBody>
      </p:sp>
      <p:sp>
        <p:nvSpPr>
          <p:cNvPr id="2044" name="Google Shape;2044;p278"/>
          <p:cNvSpPr txBox="1"/>
          <p:nvPr>
            <p:ph idx="5" type="subTitle"/>
          </p:nvPr>
        </p:nvSpPr>
        <p:spPr>
          <a:xfrm>
            <a:off x="6607154" y="3556384"/>
            <a:ext cx="1380600" cy="31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Industry job descriptions</a:t>
            </a:r>
            <a:endParaRPr/>
          </a:p>
        </p:txBody>
      </p:sp>
      <p:cxnSp>
        <p:nvCxnSpPr>
          <p:cNvPr id="2045" name="Google Shape;2045;p278"/>
          <p:cNvCxnSpPr/>
          <p:nvPr/>
        </p:nvCxnSpPr>
        <p:spPr>
          <a:xfrm rot="10800000">
            <a:off x="1853004" y="2593674"/>
            <a:ext cx="0" cy="661500"/>
          </a:xfrm>
          <a:prstGeom prst="straightConnector1">
            <a:avLst/>
          </a:prstGeom>
          <a:noFill/>
          <a:ln cap="flat" cmpd="sng" w="19050">
            <a:solidFill>
              <a:schemeClr val="dk2"/>
            </a:solidFill>
            <a:prstDash val="dash"/>
            <a:round/>
            <a:headEnd len="med" w="med" type="none"/>
            <a:tailEnd len="med" w="med" type="none"/>
          </a:ln>
        </p:spPr>
      </p:cxnSp>
      <p:cxnSp>
        <p:nvCxnSpPr>
          <p:cNvPr id="2046" name="Google Shape;2046;p278"/>
          <p:cNvCxnSpPr/>
          <p:nvPr/>
        </p:nvCxnSpPr>
        <p:spPr>
          <a:xfrm rot="10800000">
            <a:off x="4572004" y="2593674"/>
            <a:ext cx="0" cy="661500"/>
          </a:xfrm>
          <a:prstGeom prst="straightConnector1">
            <a:avLst/>
          </a:prstGeom>
          <a:noFill/>
          <a:ln cap="flat" cmpd="sng" w="19050">
            <a:solidFill>
              <a:schemeClr val="dk2"/>
            </a:solidFill>
            <a:prstDash val="dash"/>
            <a:round/>
            <a:headEnd len="med" w="med" type="none"/>
            <a:tailEnd len="med" w="med" type="none"/>
          </a:ln>
        </p:spPr>
      </p:cxnSp>
      <p:cxnSp>
        <p:nvCxnSpPr>
          <p:cNvPr id="2047" name="Google Shape;2047;p278"/>
          <p:cNvCxnSpPr/>
          <p:nvPr/>
        </p:nvCxnSpPr>
        <p:spPr>
          <a:xfrm rot="10800000">
            <a:off x="7297454" y="2593674"/>
            <a:ext cx="0" cy="661500"/>
          </a:xfrm>
          <a:prstGeom prst="straightConnector1">
            <a:avLst/>
          </a:prstGeom>
          <a:noFill/>
          <a:ln cap="flat" cmpd="sng" w="19050">
            <a:solidFill>
              <a:schemeClr val="dk2"/>
            </a:solidFill>
            <a:prstDash val="dash"/>
            <a:round/>
            <a:headEnd len="med" w="med" type="none"/>
            <a:tailEnd len="med" w="med" type="none"/>
          </a:ln>
        </p:spPr>
      </p:cxn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2"/>
                                        </p:tgtEl>
                                        <p:attrNameLst>
                                          <p:attrName>style.visibility</p:attrName>
                                        </p:attrNameLst>
                                      </p:cBhvr>
                                      <p:to>
                                        <p:strVal val="visible"/>
                                      </p:to>
                                    </p:set>
                                    <p:animEffect filter="fade" transition="in">
                                      <p:cBhvr>
                                        <p:cTn dur="1000"/>
                                        <p:tgtEl>
                                          <p:spTgt spid="2042"/>
                                        </p:tgtEl>
                                      </p:cBhvr>
                                    </p:animEffect>
                                  </p:childTnLst>
                                </p:cTn>
                              </p:par>
                              <p:par>
                                <p:cTn fill="hold" nodeType="withEffect" presetClass="entr" presetID="10" presetSubtype="0">
                                  <p:stCondLst>
                                    <p:cond delay="0"/>
                                  </p:stCondLst>
                                  <p:childTnLst>
                                    <p:set>
                                      <p:cBhvr>
                                        <p:cTn dur="1" fill="hold">
                                          <p:stCondLst>
                                            <p:cond delay="0"/>
                                          </p:stCondLst>
                                        </p:cTn>
                                        <p:tgtEl>
                                          <p:spTgt spid="2043"/>
                                        </p:tgtEl>
                                        <p:attrNameLst>
                                          <p:attrName>style.visibility</p:attrName>
                                        </p:attrNameLst>
                                      </p:cBhvr>
                                      <p:to>
                                        <p:strVal val="visible"/>
                                      </p:to>
                                    </p:set>
                                    <p:animEffect filter="fade" transition="in">
                                      <p:cBhvr>
                                        <p:cTn dur="1000"/>
                                        <p:tgtEl>
                                          <p:spTgt spid="2043"/>
                                        </p:tgtEl>
                                      </p:cBhvr>
                                    </p:animEffect>
                                  </p:childTnLst>
                                </p:cTn>
                              </p:par>
                              <p:par>
                                <p:cTn fill="hold" nodeType="withEffect" presetClass="entr" presetID="10" presetSubtype="0">
                                  <p:stCondLst>
                                    <p:cond delay="0"/>
                                  </p:stCondLst>
                                  <p:childTnLst>
                                    <p:set>
                                      <p:cBhvr>
                                        <p:cTn dur="1" fill="hold">
                                          <p:stCondLst>
                                            <p:cond delay="0"/>
                                          </p:stCondLst>
                                        </p:cTn>
                                        <p:tgtEl>
                                          <p:spTgt spid="2044"/>
                                        </p:tgtEl>
                                        <p:attrNameLst>
                                          <p:attrName>style.visibility</p:attrName>
                                        </p:attrNameLst>
                                      </p:cBhvr>
                                      <p:to>
                                        <p:strVal val="visible"/>
                                      </p:to>
                                    </p:set>
                                    <p:animEffect filter="fade" transition="in">
                                      <p:cBhvr>
                                        <p:cTn dur="1000"/>
                                        <p:tgtEl>
                                          <p:spTgt spid="20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1" name="Shape 2051"/>
        <p:cNvGrpSpPr/>
        <p:nvPr/>
      </p:nvGrpSpPr>
      <p:grpSpPr>
        <a:xfrm>
          <a:off x="0" y="0"/>
          <a:ext cx="0" cy="0"/>
          <a:chOff x="0" y="0"/>
          <a:chExt cx="0" cy="0"/>
        </a:xfrm>
      </p:grpSpPr>
      <p:sp>
        <p:nvSpPr>
          <p:cNvPr id="2052" name="Google Shape;2052;p279"/>
          <p:cNvSpPr/>
          <p:nvPr/>
        </p:nvSpPr>
        <p:spPr>
          <a:xfrm rot="5400000">
            <a:off x="2171625" y="1555375"/>
            <a:ext cx="5160600" cy="2039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53" name="Google Shape;2053;p279"/>
          <p:cNvCxnSpPr/>
          <p:nvPr/>
        </p:nvCxnSpPr>
        <p:spPr>
          <a:xfrm rot="10800000">
            <a:off x="103276" y="3451500"/>
            <a:ext cx="0" cy="1577100"/>
          </a:xfrm>
          <a:prstGeom prst="straightConnector1">
            <a:avLst/>
          </a:prstGeom>
          <a:noFill/>
          <a:ln cap="flat" cmpd="sng" w="19050">
            <a:solidFill>
              <a:schemeClr val="dk1"/>
            </a:solidFill>
            <a:prstDash val="solid"/>
            <a:round/>
            <a:headEnd len="med" w="med" type="none"/>
            <a:tailEnd len="med" w="med" type="none"/>
          </a:ln>
        </p:spPr>
      </p:cxnSp>
      <p:cxnSp>
        <p:nvCxnSpPr>
          <p:cNvPr id="2054" name="Google Shape;2054;p279"/>
          <p:cNvCxnSpPr/>
          <p:nvPr/>
        </p:nvCxnSpPr>
        <p:spPr>
          <a:xfrm rot="10800000">
            <a:off x="101477" y="5036375"/>
            <a:ext cx="3630900" cy="0"/>
          </a:xfrm>
          <a:prstGeom prst="straightConnector1">
            <a:avLst/>
          </a:prstGeom>
          <a:noFill/>
          <a:ln cap="flat" cmpd="sng" w="19050">
            <a:solidFill>
              <a:schemeClr val="lt1"/>
            </a:solidFill>
            <a:prstDash val="solid"/>
            <a:round/>
            <a:headEnd len="med" w="med" type="none"/>
            <a:tailEnd len="med" w="med" type="none"/>
          </a:ln>
        </p:spPr>
      </p:cxnSp>
      <p:cxnSp>
        <p:nvCxnSpPr>
          <p:cNvPr id="2055" name="Google Shape;2055;p279"/>
          <p:cNvCxnSpPr/>
          <p:nvPr/>
        </p:nvCxnSpPr>
        <p:spPr>
          <a:xfrm rot="10800000">
            <a:off x="101477" y="101275"/>
            <a:ext cx="3630900" cy="0"/>
          </a:xfrm>
          <a:prstGeom prst="straightConnector1">
            <a:avLst/>
          </a:prstGeom>
          <a:noFill/>
          <a:ln cap="flat" cmpd="sng" w="19050">
            <a:solidFill>
              <a:schemeClr val="dk1"/>
            </a:solidFill>
            <a:prstDash val="solid"/>
            <a:round/>
            <a:headEnd len="med" w="med" type="none"/>
            <a:tailEnd len="med" w="med" type="none"/>
          </a:ln>
        </p:spPr>
      </p:cxnSp>
      <p:cxnSp>
        <p:nvCxnSpPr>
          <p:cNvPr id="2056" name="Google Shape;2056;p279"/>
          <p:cNvCxnSpPr/>
          <p:nvPr/>
        </p:nvCxnSpPr>
        <p:spPr>
          <a:xfrm rot="10800000">
            <a:off x="103275" y="115450"/>
            <a:ext cx="0" cy="4924500"/>
          </a:xfrm>
          <a:prstGeom prst="straightConnector1">
            <a:avLst/>
          </a:prstGeom>
          <a:noFill/>
          <a:ln cap="flat" cmpd="sng" w="19050">
            <a:solidFill>
              <a:schemeClr val="lt1"/>
            </a:solidFill>
            <a:prstDash val="solid"/>
            <a:round/>
            <a:headEnd len="med" w="med" type="none"/>
            <a:tailEnd len="med" w="med" type="none"/>
          </a:ln>
        </p:spPr>
      </p:cxnSp>
      <p:cxnSp>
        <p:nvCxnSpPr>
          <p:cNvPr id="2057" name="Google Shape;2057;p279"/>
          <p:cNvCxnSpPr/>
          <p:nvPr/>
        </p:nvCxnSpPr>
        <p:spPr>
          <a:xfrm rot="10800000">
            <a:off x="3722175" y="118325"/>
            <a:ext cx="2049300" cy="0"/>
          </a:xfrm>
          <a:prstGeom prst="straightConnector1">
            <a:avLst/>
          </a:prstGeom>
          <a:noFill/>
          <a:ln cap="flat" cmpd="sng" w="19050">
            <a:solidFill>
              <a:schemeClr val="dk1"/>
            </a:solidFill>
            <a:prstDash val="solid"/>
            <a:round/>
            <a:headEnd len="med" w="med" type="none"/>
            <a:tailEnd len="med" w="med" type="none"/>
          </a:ln>
        </p:spPr>
      </p:cxnSp>
      <p:cxnSp>
        <p:nvCxnSpPr>
          <p:cNvPr id="2058" name="Google Shape;2058;p279"/>
          <p:cNvCxnSpPr/>
          <p:nvPr/>
        </p:nvCxnSpPr>
        <p:spPr>
          <a:xfrm rot="10800000">
            <a:off x="3722175" y="5036375"/>
            <a:ext cx="2049300" cy="0"/>
          </a:xfrm>
          <a:prstGeom prst="straightConnector1">
            <a:avLst/>
          </a:prstGeom>
          <a:noFill/>
          <a:ln cap="flat" cmpd="sng" w="19050">
            <a:solidFill>
              <a:schemeClr val="dk1"/>
            </a:solidFill>
            <a:prstDash val="solid"/>
            <a:round/>
            <a:headEnd len="med" w="med" type="none"/>
            <a:tailEnd len="med" w="med" type="none"/>
          </a:ln>
        </p:spPr>
      </p:cxnSp>
      <p:cxnSp>
        <p:nvCxnSpPr>
          <p:cNvPr id="2059" name="Google Shape;2059;p279"/>
          <p:cNvCxnSpPr/>
          <p:nvPr/>
        </p:nvCxnSpPr>
        <p:spPr>
          <a:xfrm rot="10800000">
            <a:off x="101477" y="114750"/>
            <a:ext cx="3630900" cy="0"/>
          </a:xfrm>
          <a:prstGeom prst="straightConnector1">
            <a:avLst/>
          </a:prstGeom>
          <a:noFill/>
          <a:ln cap="flat" cmpd="sng" w="19050">
            <a:solidFill>
              <a:schemeClr val="lt1"/>
            </a:solidFill>
            <a:prstDash val="solid"/>
            <a:round/>
            <a:headEnd len="med" w="med" type="none"/>
            <a:tailEnd len="med" w="med" type="none"/>
          </a:ln>
        </p:spPr>
      </p:cxnSp>
      <p:sp>
        <p:nvSpPr>
          <p:cNvPr id="2060" name="Google Shape;2060;p279"/>
          <p:cNvSpPr/>
          <p:nvPr/>
        </p:nvSpPr>
        <p:spPr>
          <a:xfrm>
            <a:off x="5899419" y="580675"/>
            <a:ext cx="570000" cy="570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79"/>
          <p:cNvSpPr/>
          <p:nvPr/>
        </p:nvSpPr>
        <p:spPr>
          <a:xfrm>
            <a:off x="5899419" y="2197727"/>
            <a:ext cx="570000" cy="570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79"/>
          <p:cNvSpPr/>
          <p:nvPr/>
        </p:nvSpPr>
        <p:spPr>
          <a:xfrm>
            <a:off x="5899419" y="3821054"/>
            <a:ext cx="570000" cy="570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3" name="Google Shape;2063;p279"/>
          <p:cNvGrpSpPr/>
          <p:nvPr/>
        </p:nvGrpSpPr>
        <p:grpSpPr>
          <a:xfrm>
            <a:off x="6006405" y="688311"/>
            <a:ext cx="356142" cy="354402"/>
            <a:chOff x="5875585" y="3981399"/>
            <a:chExt cx="479008" cy="476668"/>
          </a:xfrm>
        </p:grpSpPr>
        <p:sp>
          <p:nvSpPr>
            <p:cNvPr id="2064" name="Google Shape;2064;p279"/>
            <p:cNvSpPr/>
            <p:nvPr/>
          </p:nvSpPr>
          <p:spPr>
            <a:xfrm>
              <a:off x="5875585" y="3981527"/>
              <a:ext cx="436249" cy="476454"/>
            </a:xfrm>
            <a:custGeom>
              <a:rect b="b" l="l" r="r" t="t"/>
              <a:pathLst>
                <a:path extrusionOk="0" h="22272" w="20395">
                  <a:moveTo>
                    <a:pt x="16018" y="2693"/>
                  </a:moveTo>
                  <a:cubicBezTo>
                    <a:pt x="16429" y="2693"/>
                    <a:pt x="16763" y="3027"/>
                    <a:pt x="16763" y="3441"/>
                  </a:cubicBezTo>
                  <a:lnTo>
                    <a:pt x="16763" y="4207"/>
                  </a:lnTo>
                  <a:cubicBezTo>
                    <a:pt x="16763" y="4618"/>
                    <a:pt x="16429" y="4953"/>
                    <a:pt x="16018" y="4953"/>
                  </a:cubicBezTo>
                  <a:cubicBezTo>
                    <a:pt x="15607" y="4953"/>
                    <a:pt x="15273" y="4618"/>
                    <a:pt x="15273" y="4207"/>
                  </a:cubicBezTo>
                  <a:lnTo>
                    <a:pt x="15273" y="3441"/>
                  </a:lnTo>
                  <a:cubicBezTo>
                    <a:pt x="15273" y="3027"/>
                    <a:pt x="15607" y="2693"/>
                    <a:pt x="16018" y="2693"/>
                  </a:cubicBezTo>
                  <a:close/>
                  <a:moveTo>
                    <a:pt x="16018" y="861"/>
                  </a:moveTo>
                  <a:cubicBezTo>
                    <a:pt x="17087" y="861"/>
                    <a:pt x="18076" y="1418"/>
                    <a:pt x="18630" y="2334"/>
                  </a:cubicBezTo>
                  <a:cubicBezTo>
                    <a:pt x="19180" y="3246"/>
                    <a:pt x="19211" y="4382"/>
                    <a:pt x="18717" y="5329"/>
                  </a:cubicBezTo>
                  <a:cubicBezTo>
                    <a:pt x="18490" y="4956"/>
                    <a:pt x="18121" y="4698"/>
                    <a:pt x="17693" y="4618"/>
                  </a:cubicBezTo>
                  <a:lnTo>
                    <a:pt x="17585" y="4597"/>
                  </a:lnTo>
                  <a:cubicBezTo>
                    <a:pt x="17620" y="4472"/>
                    <a:pt x="17634" y="4340"/>
                    <a:pt x="17634" y="4207"/>
                  </a:cubicBezTo>
                  <a:lnTo>
                    <a:pt x="17634" y="3441"/>
                  </a:lnTo>
                  <a:cubicBezTo>
                    <a:pt x="17634" y="2547"/>
                    <a:pt x="16909" y="1822"/>
                    <a:pt x="16018" y="1822"/>
                  </a:cubicBezTo>
                  <a:cubicBezTo>
                    <a:pt x="15127" y="1822"/>
                    <a:pt x="14402" y="2547"/>
                    <a:pt x="14402" y="3441"/>
                  </a:cubicBezTo>
                  <a:lnTo>
                    <a:pt x="14402" y="4207"/>
                  </a:lnTo>
                  <a:cubicBezTo>
                    <a:pt x="14402" y="4340"/>
                    <a:pt x="14420" y="4472"/>
                    <a:pt x="14451" y="4601"/>
                  </a:cubicBezTo>
                  <a:lnTo>
                    <a:pt x="14343" y="4618"/>
                  </a:lnTo>
                  <a:cubicBezTo>
                    <a:pt x="13918" y="4698"/>
                    <a:pt x="13546" y="4956"/>
                    <a:pt x="13323" y="5329"/>
                  </a:cubicBezTo>
                  <a:cubicBezTo>
                    <a:pt x="12254" y="3299"/>
                    <a:pt x="13723" y="861"/>
                    <a:pt x="16018" y="861"/>
                  </a:cubicBezTo>
                  <a:close/>
                  <a:moveTo>
                    <a:pt x="17115" y="5398"/>
                  </a:moveTo>
                  <a:lnTo>
                    <a:pt x="17533" y="5475"/>
                  </a:lnTo>
                  <a:cubicBezTo>
                    <a:pt x="17839" y="5534"/>
                    <a:pt x="18062" y="5802"/>
                    <a:pt x="18062" y="6112"/>
                  </a:cubicBezTo>
                  <a:lnTo>
                    <a:pt x="18062" y="6168"/>
                  </a:lnTo>
                  <a:cubicBezTo>
                    <a:pt x="17482" y="6694"/>
                    <a:pt x="16750" y="6956"/>
                    <a:pt x="16018" y="6956"/>
                  </a:cubicBezTo>
                  <a:cubicBezTo>
                    <a:pt x="15286" y="6956"/>
                    <a:pt x="14554" y="6694"/>
                    <a:pt x="13974" y="6168"/>
                  </a:cubicBezTo>
                  <a:lnTo>
                    <a:pt x="13974" y="6112"/>
                  </a:lnTo>
                  <a:cubicBezTo>
                    <a:pt x="13974" y="5802"/>
                    <a:pt x="14197" y="5534"/>
                    <a:pt x="14503" y="5475"/>
                  </a:cubicBezTo>
                  <a:lnTo>
                    <a:pt x="14925" y="5398"/>
                  </a:lnTo>
                  <a:cubicBezTo>
                    <a:pt x="15233" y="5684"/>
                    <a:pt x="15625" y="5827"/>
                    <a:pt x="16018" y="5827"/>
                  </a:cubicBezTo>
                  <a:cubicBezTo>
                    <a:pt x="16412" y="5827"/>
                    <a:pt x="16805" y="5684"/>
                    <a:pt x="17115" y="5398"/>
                  </a:cubicBezTo>
                  <a:close/>
                  <a:moveTo>
                    <a:pt x="2880" y="7167"/>
                  </a:moveTo>
                  <a:lnTo>
                    <a:pt x="2880" y="7167"/>
                  </a:lnTo>
                  <a:cubicBezTo>
                    <a:pt x="2776" y="7383"/>
                    <a:pt x="2699" y="7613"/>
                    <a:pt x="2644" y="7846"/>
                  </a:cubicBezTo>
                  <a:cubicBezTo>
                    <a:pt x="2511" y="7811"/>
                    <a:pt x="2382" y="7766"/>
                    <a:pt x="2257" y="7710"/>
                  </a:cubicBezTo>
                  <a:cubicBezTo>
                    <a:pt x="2452" y="7512"/>
                    <a:pt x="2661" y="7331"/>
                    <a:pt x="2880" y="7167"/>
                  </a:cubicBezTo>
                  <a:close/>
                  <a:moveTo>
                    <a:pt x="8695" y="7167"/>
                  </a:moveTo>
                  <a:lnTo>
                    <a:pt x="8695" y="7167"/>
                  </a:lnTo>
                  <a:cubicBezTo>
                    <a:pt x="8918" y="7331"/>
                    <a:pt x="9127" y="7512"/>
                    <a:pt x="9322" y="7714"/>
                  </a:cubicBezTo>
                  <a:lnTo>
                    <a:pt x="9319" y="7710"/>
                  </a:lnTo>
                  <a:cubicBezTo>
                    <a:pt x="9197" y="7766"/>
                    <a:pt x="9068" y="7811"/>
                    <a:pt x="8936" y="7846"/>
                  </a:cubicBezTo>
                  <a:cubicBezTo>
                    <a:pt x="8883" y="7613"/>
                    <a:pt x="8803" y="7383"/>
                    <a:pt x="8695" y="7167"/>
                  </a:cubicBezTo>
                  <a:close/>
                  <a:moveTo>
                    <a:pt x="5356" y="6255"/>
                  </a:moveTo>
                  <a:lnTo>
                    <a:pt x="5353" y="7919"/>
                  </a:lnTo>
                  <a:lnTo>
                    <a:pt x="3524" y="7919"/>
                  </a:lnTo>
                  <a:cubicBezTo>
                    <a:pt x="3772" y="7066"/>
                    <a:pt x="4482" y="6422"/>
                    <a:pt x="5356" y="6255"/>
                  </a:cubicBezTo>
                  <a:close/>
                  <a:moveTo>
                    <a:pt x="6223" y="6255"/>
                  </a:moveTo>
                  <a:cubicBezTo>
                    <a:pt x="7101" y="6422"/>
                    <a:pt x="7807" y="7066"/>
                    <a:pt x="8058" y="7919"/>
                  </a:cubicBezTo>
                  <a:lnTo>
                    <a:pt x="6223" y="7919"/>
                  </a:lnTo>
                  <a:lnTo>
                    <a:pt x="6223" y="6255"/>
                  </a:lnTo>
                  <a:close/>
                  <a:moveTo>
                    <a:pt x="1700" y="8403"/>
                  </a:moveTo>
                  <a:cubicBezTo>
                    <a:pt x="1968" y="8550"/>
                    <a:pt x="2257" y="8657"/>
                    <a:pt x="2560" y="8720"/>
                  </a:cubicBezTo>
                  <a:lnTo>
                    <a:pt x="2560" y="10698"/>
                  </a:lnTo>
                  <a:lnTo>
                    <a:pt x="892" y="10698"/>
                  </a:lnTo>
                  <a:cubicBezTo>
                    <a:pt x="962" y="9876"/>
                    <a:pt x="1240" y="9089"/>
                    <a:pt x="1700" y="8407"/>
                  </a:cubicBezTo>
                  <a:lnTo>
                    <a:pt x="1700" y="8403"/>
                  </a:lnTo>
                  <a:close/>
                  <a:moveTo>
                    <a:pt x="5353" y="8793"/>
                  </a:moveTo>
                  <a:lnTo>
                    <a:pt x="5353" y="10698"/>
                  </a:lnTo>
                  <a:lnTo>
                    <a:pt x="3430" y="10698"/>
                  </a:lnTo>
                  <a:lnTo>
                    <a:pt x="3430" y="8793"/>
                  </a:lnTo>
                  <a:close/>
                  <a:moveTo>
                    <a:pt x="8149" y="8793"/>
                  </a:moveTo>
                  <a:lnTo>
                    <a:pt x="8149" y="10698"/>
                  </a:lnTo>
                  <a:lnTo>
                    <a:pt x="6223" y="10698"/>
                  </a:lnTo>
                  <a:lnTo>
                    <a:pt x="6223" y="8793"/>
                  </a:lnTo>
                  <a:close/>
                  <a:moveTo>
                    <a:pt x="9882" y="8407"/>
                  </a:moveTo>
                  <a:cubicBezTo>
                    <a:pt x="10340" y="9092"/>
                    <a:pt x="10618" y="9878"/>
                    <a:pt x="10687" y="10698"/>
                  </a:cubicBezTo>
                  <a:lnTo>
                    <a:pt x="9019" y="10698"/>
                  </a:lnTo>
                  <a:lnTo>
                    <a:pt x="9019" y="8720"/>
                  </a:lnTo>
                  <a:cubicBezTo>
                    <a:pt x="9322" y="8658"/>
                    <a:pt x="9610" y="8553"/>
                    <a:pt x="9882" y="8407"/>
                  </a:cubicBezTo>
                  <a:close/>
                  <a:moveTo>
                    <a:pt x="5353" y="11568"/>
                  </a:moveTo>
                  <a:lnTo>
                    <a:pt x="5353" y="13473"/>
                  </a:lnTo>
                  <a:lnTo>
                    <a:pt x="3430" y="13473"/>
                  </a:lnTo>
                  <a:lnTo>
                    <a:pt x="3430" y="11568"/>
                  </a:lnTo>
                  <a:close/>
                  <a:moveTo>
                    <a:pt x="8149" y="11568"/>
                  </a:moveTo>
                  <a:lnTo>
                    <a:pt x="8149" y="13473"/>
                  </a:lnTo>
                  <a:lnTo>
                    <a:pt x="6223" y="13473"/>
                  </a:lnTo>
                  <a:lnTo>
                    <a:pt x="6223" y="11568"/>
                  </a:lnTo>
                  <a:close/>
                  <a:moveTo>
                    <a:pt x="2560" y="11568"/>
                  </a:moveTo>
                  <a:lnTo>
                    <a:pt x="2560" y="13543"/>
                  </a:lnTo>
                  <a:cubicBezTo>
                    <a:pt x="2257" y="13605"/>
                    <a:pt x="1968" y="13713"/>
                    <a:pt x="1700" y="13860"/>
                  </a:cubicBezTo>
                  <a:cubicBezTo>
                    <a:pt x="1240" y="13174"/>
                    <a:pt x="965" y="12387"/>
                    <a:pt x="892" y="11568"/>
                  </a:cubicBezTo>
                  <a:close/>
                  <a:moveTo>
                    <a:pt x="10687" y="11568"/>
                  </a:moveTo>
                  <a:cubicBezTo>
                    <a:pt x="10617" y="12387"/>
                    <a:pt x="10339" y="13177"/>
                    <a:pt x="9883" y="13860"/>
                  </a:cubicBezTo>
                  <a:lnTo>
                    <a:pt x="9879" y="13860"/>
                  </a:lnTo>
                  <a:cubicBezTo>
                    <a:pt x="9611" y="13713"/>
                    <a:pt x="9322" y="13605"/>
                    <a:pt x="9019" y="13543"/>
                  </a:cubicBezTo>
                  <a:lnTo>
                    <a:pt x="9019" y="11568"/>
                  </a:lnTo>
                  <a:close/>
                  <a:moveTo>
                    <a:pt x="2644" y="14417"/>
                  </a:moveTo>
                  <a:cubicBezTo>
                    <a:pt x="2696" y="14653"/>
                    <a:pt x="2776" y="14880"/>
                    <a:pt x="2880" y="15096"/>
                  </a:cubicBezTo>
                  <a:cubicBezTo>
                    <a:pt x="2661" y="14932"/>
                    <a:pt x="2452" y="14751"/>
                    <a:pt x="2260" y="14553"/>
                  </a:cubicBezTo>
                  <a:cubicBezTo>
                    <a:pt x="2382" y="14497"/>
                    <a:pt x="2511" y="14452"/>
                    <a:pt x="2644" y="14417"/>
                  </a:cubicBezTo>
                  <a:close/>
                  <a:moveTo>
                    <a:pt x="8936" y="14417"/>
                  </a:moveTo>
                  <a:cubicBezTo>
                    <a:pt x="9068" y="14452"/>
                    <a:pt x="9197" y="14497"/>
                    <a:pt x="9319" y="14553"/>
                  </a:cubicBezTo>
                  <a:cubicBezTo>
                    <a:pt x="9127" y="14751"/>
                    <a:pt x="8922" y="14932"/>
                    <a:pt x="8699" y="15096"/>
                  </a:cubicBezTo>
                  <a:lnTo>
                    <a:pt x="8695" y="15096"/>
                  </a:lnTo>
                  <a:cubicBezTo>
                    <a:pt x="8803" y="14880"/>
                    <a:pt x="8883" y="14653"/>
                    <a:pt x="8936" y="14417"/>
                  </a:cubicBezTo>
                  <a:close/>
                  <a:moveTo>
                    <a:pt x="5353" y="14344"/>
                  </a:moveTo>
                  <a:lnTo>
                    <a:pt x="5353" y="16008"/>
                  </a:lnTo>
                  <a:cubicBezTo>
                    <a:pt x="4479" y="15841"/>
                    <a:pt x="3772" y="15197"/>
                    <a:pt x="3521" y="14344"/>
                  </a:cubicBezTo>
                  <a:close/>
                  <a:moveTo>
                    <a:pt x="8058" y="14344"/>
                  </a:moveTo>
                  <a:cubicBezTo>
                    <a:pt x="7807" y="15197"/>
                    <a:pt x="7101" y="15841"/>
                    <a:pt x="6227" y="16008"/>
                  </a:cubicBezTo>
                  <a:lnTo>
                    <a:pt x="6223" y="16008"/>
                  </a:lnTo>
                  <a:lnTo>
                    <a:pt x="6223" y="14344"/>
                  </a:lnTo>
                  <a:close/>
                  <a:moveTo>
                    <a:pt x="16067" y="17143"/>
                  </a:moveTo>
                  <a:cubicBezTo>
                    <a:pt x="16478" y="17143"/>
                    <a:pt x="16812" y="17477"/>
                    <a:pt x="16812" y="17892"/>
                  </a:cubicBezTo>
                  <a:lnTo>
                    <a:pt x="16812" y="18658"/>
                  </a:lnTo>
                  <a:cubicBezTo>
                    <a:pt x="16812" y="19069"/>
                    <a:pt x="16478" y="19403"/>
                    <a:pt x="16067" y="19403"/>
                  </a:cubicBezTo>
                  <a:cubicBezTo>
                    <a:pt x="15652" y="19403"/>
                    <a:pt x="15318" y="19069"/>
                    <a:pt x="15318" y="18658"/>
                  </a:cubicBezTo>
                  <a:lnTo>
                    <a:pt x="15318" y="18654"/>
                  </a:lnTo>
                  <a:lnTo>
                    <a:pt x="15318" y="17892"/>
                  </a:lnTo>
                  <a:cubicBezTo>
                    <a:pt x="15318" y="17477"/>
                    <a:pt x="15652" y="17143"/>
                    <a:pt x="16067" y="17143"/>
                  </a:cubicBezTo>
                  <a:close/>
                  <a:moveTo>
                    <a:pt x="16067" y="15312"/>
                  </a:moveTo>
                  <a:cubicBezTo>
                    <a:pt x="17136" y="15312"/>
                    <a:pt x="18125" y="15872"/>
                    <a:pt x="18678" y="16784"/>
                  </a:cubicBezTo>
                  <a:cubicBezTo>
                    <a:pt x="19228" y="17700"/>
                    <a:pt x="19260" y="18835"/>
                    <a:pt x="18765" y="19779"/>
                  </a:cubicBezTo>
                  <a:lnTo>
                    <a:pt x="18762" y="19776"/>
                  </a:lnTo>
                  <a:cubicBezTo>
                    <a:pt x="18539" y="19403"/>
                    <a:pt x="18170" y="19145"/>
                    <a:pt x="17745" y="19065"/>
                  </a:cubicBezTo>
                  <a:lnTo>
                    <a:pt x="17637" y="19044"/>
                  </a:lnTo>
                  <a:cubicBezTo>
                    <a:pt x="17669" y="18915"/>
                    <a:pt x="17686" y="18787"/>
                    <a:pt x="17686" y="18654"/>
                  </a:cubicBezTo>
                  <a:lnTo>
                    <a:pt x="17686" y="17892"/>
                  </a:lnTo>
                  <a:cubicBezTo>
                    <a:pt x="17686" y="16997"/>
                    <a:pt x="16962" y="16273"/>
                    <a:pt x="16067" y="16273"/>
                  </a:cubicBezTo>
                  <a:cubicBezTo>
                    <a:pt x="15175" y="16273"/>
                    <a:pt x="14451" y="16997"/>
                    <a:pt x="14451" y="17892"/>
                  </a:cubicBezTo>
                  <a:lnTo>
                    <a:pt x="14451" y="18658"/>
                  </a:lnTo>
                  <a:cubicBezTo>
                    <a:pt x="14451" y="18790"/>
                    <a:pt x="14469" y="18922"/>
                    <a:pt x="14500" y="19051"/>
                  </a:cubicBezTo>
                  <a:lnTo>
                    <a:pt x="14392" y="19072"/>
                  </a:lnTo>
                  <a:cubicBezTo>
                    <a:pt x="13967" y="19149"/>
                    <a:pt x="13595" y="19406"/>
                    <a:pt x="13372" y="19779"/>
                  </a:cubicBezTo>
                  <a:cubicBezTo>
                    <a:pt x="12303" y="17749"/>
                    <a:pt x="13776" y="15312"/>
                    <a:pt x="16067" y="15312"/>
                  </a:cubicBezTo>
                  <a:close/>
                  <a:moveTo>
                    <a:pt x="17160" y="19845"/>
                  </a:moveTo>
                  <a:lnTo>
                    <a:pt x="17581" y="19922"/>
                  </a:lnTo>
                  <a:cubicBezTo>
                    <a:pt x="17888" y="19981"/>
                    <a:pt x="18111" y="20246"/>
                    <a:pt x="18111" y="20559"/>
                  </a:cubicBezTo>
                  <a:lnTo>
                    <a:pt x="18111" y="20615"/>
                  </a:lnTo>
                  <a:cubicBezTo>
                    <a:pt x="17531" y="21140"/>
                    <a:pt x="16799" y="21403"/>
                    <a:pt x="16066" y="21403"/>
                  </a:cubicBezTo>
                  <a:cubicBezTo>
                    <a:pt x="15334" y="21403"/>
                    <a:pt x="14601" y="21140"/>
                    <a:pt x="14019" y="20615"/>
                  </a:cubicBezTo>
                  <a:lnTo>
                    <a:pt x="14019" y="20559"/>
                  </a:lnTo>
                  <a:cubicBezTo>
                    <a:pt x="14019" y="20246"/>
                    <a:pt x="14242" y="19981"/>
                    <a:pt x="14549" y="19922"/>
                  </a:cubicBezTo>
                  <a:lnTo>
                    <a:pt x="14970" y="19845"/>
                  </a:lnTo>
                  <a:cubicBezTo>
                    <a:pt x="15280" y="20131"/>
                    <a:pt x="15673" y="20273"/>
                    <a:pt x="16066" y="20273"/>
                  </a:cubicBezTo>
                  <a:cubicBezTo>
                    <a:pt x="16459" y="20273"/>
                    <a:pt x="16852" y="20131"/>
                    <a:pt x="17160" y="19845"/>
                  </a:cubicBezTo>
                  <a:close/>
                  <a:moveTo>
                    <a:pt x="16001" y="0"/>
                  </a:moveTo>
                  <a:cubicBezTo>
                    <a:pt x="15291" y="0"/>
                    <a:pt x="14573" y="194"/>
                    <a:pt x="13929" y="597"/>
                  </a:cubicBezTo>
                  <a:cubicBezTo>
                    <a:pt x="12174" y="1700"/>
                    <a:pt x="11582" y="3985"/>
                    <a:pt x="12585" y="5799"/>
                  </a:cubicBezTo>
                  <a:lnTo>
                    <a:pt x="10252" y="7449"/>
                  </a:lnTo>
                  <a:cubicBezTo>
                    <a:pt x="9151" y="6116"/>
                    <a:pt x="7515" y="5343"/>
                    <a:pt x="5788" y="5343"/>
                  </a:cubicBezTo>
                  <a:cubicBezTo>
                    <a:pt x="2598" y="5343"/>
                    <a:pt x="1" y="7940"/>
                    <a:pt x="1" y="11133"/>
                  </a:cubicBezTo>
                  <a:cubicBezTo>
                    <a:pt x="1" y="14326"/>
                    <a:pt x="2598" y="16920"/>
                    <a:pt x="5788" y="16920"/>
                  </a:cubicBezTo>
                  <a:cubicBezTo>
                    <a:pt x="7539" y="16920"/>
                    <a:pt x="9193" y="16130"/>
                    <a:pt x="10290" y="14768"/>
                  </a:cubicBezTo>
                  <a:lnTo>
                    <a:pt x="12644" y="16447"/>
                  </a:lnTo>
                  <a:cubicBezTo>
                    <a:pt x="11784" y="17993"/>
                    <a:pt x="12062" y="19922"/>
                    <a:pt x="13326" y="21154"/>
                  </a:cubicBezTo>
                  <a:cubicBezTo>
                    <a:pt x="14079" y="21890"/>
                    <a:pt x="15069" y="22272"/>
                    <a:pt x="16068" y="22272"/>
                  </a:cubicBezTo>
                  <a:cubicBezTo>
                    <a:pt x="16749" y="22272"/>
                    <a:pt x="17434" y="22095"/>
                    <a:pt x="18052" y="21732"/>
                  </a:cubicBezTo>
                  <a:cubicBezTo>
                    <a:pt x="19573" y="20838"/>
                    <a:pt x="20311" y="19030"/>
                    <a:pt x="19845" y="17328"/>
                  </a:cubicBezTo>
                  <a:cubicBezTo>
                    <a:pt x="19382" y="15621"/>
                    <a:pt x="17832" y="14438"/>
                    <a:pt x="16067" y="14438"/>
                  </a:cubicBezTo>
                  <a:cubicBezTo>
                    <a:pt x="14956" y="14438"/>
                    <a:pt x="13894" y="14911"/>
                    <a:pt x="13152" y="15740"/>
                  </a:cubicBezTo>
                  <a:lnTo>
                    <a:pt x="10788" y="14051"/>
                  </a:lnTo>
                  <a:cubicBezTo>
                    <a:pt x="11854" y="12230"/>
                    <a:pt x="11843" y="9970"/>
                    <a:pt x="10753" y="8160"/>
                  </a:cubicBezTo>
                  <a:lnTo>
                    <a:pt x="13090" y="6509"/>
                  </a:lnTo>
                  <a:cubicBezTo>
                    <a:pt x="13859" y="7374"/>
                    <a:pt x="14931" y="7819"/>
                    <a:pt x="16010" y="7819"/>
                  </a:cubicBezTo>
                  <a:cubicBezTo>
                    <a:pt x="16865" y="7819"/>
                    <a:pt x="17724" y="7540"/>
                    <a:pt x="18442" y="6969"/>
                  </a:cubicBezTo>
                  <a:cubicBezTo>
                    <a:pt x="20064" y="5677"/>
                    <a:pt x="20395" y="3344"/>
                    <a:pt x="19194" y="1652"/>
                  </a:cubicBezTo>
                  <a:cubicBezTo>
                    <a:pt x="18435" y="579"/>
                    <a:pt x="17229" y="0"/>
                    <a:pt x="160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79"/>
            <p:cNvSpPr/>
            <p:nvPr/>
          </p:nvSpPr>
          <p:spPr>
            <a:xfrm>
              <a:off x="6177163" y="4184307"/>
              <a:ext cx="177430" cy="70788"/>
            </a:xfrm>
            <a:custGeom>
              <a:rect b="b" l="l" r="r" t="t"/>
              <a:pathLst>
                <a:path extrusionOk="0" h="3309" w="8295">
                  <a:moveTo>
                    <a:pt x="6529" y="869"/>
                  </a:moveTo>
                  <a:cubicBezTo>
                    <a:pt x="6931" y="869"/>
                    <a:pt x="7316" y="1181"/>
                    <a:pt x="7316" y="1654"/>
                  </a:cubicBezTo>
                  <a:cubicBezTo>
                    <a:pt x="7316" y="2086"/>
                    <a:pt x="6968" y="2438"/>
                    <a:pt x="6533" y="2438"/>
                  </a:cubicBezTo>
                  <a:cubicBezTo>
                    <a:pt x="5836" y="2438"/>
                    <a:pt x="5488" y="1591"/>
                    <a:pt x="5979" y="1101"/>
                  </a:cubicBezTo>
                  <a:cubicBezTo>
                    <a:pt x="6139" y="940"/>
                    <a:pt x="6336" y="869"/>
                    <a:pt x="6529" y="869"/>
                  </a:cubicBezTo>
                  <a:close/>
                  <a:moveTo>
                    <a:pt x="6533" y="0"/>
                  </a:moveTo>
                  <a:cubicBezTo>
                    <a:pt x="5788" y="0"/>
                    <a:pt x="5136" y="498"/>
                    <a:pt x="4938" y="1219"/>
                  </a:cubicBezTo>
                  <a:lnTo>
                    <a:pt x="436" y="1219"/>
                  </a:lnTo>
                  <a:cubicBezTo>
                    <a:pt x="192" y="1219"/>
                    <a:pt x="0" y="1414"/>
                    <a:pt x="0" y="1654"/>
                  </a:cubicBezTo>
                  <a:cubicBezTo>
                    <a:pt x="0" y="1894"/>
                    <a:pt x="192" y="2089"/>
                    <a:pt x="436" y="2089"/>
                  </a:cubicBezTo>
                  <a:lnTo>
                    <a:pt x="4938" y="2089"/>
                  </a:lnTo>
                  <a:cubicBezTo>
                    <a:pt x="5105" y="2695"/>
                    <a:pt x="5600" y="3155"/>
                    <a:pt x="6216" y="3277"/>
                  </a:cubicBezTo>
                  <a:cubicBezTo>
                    <a:pt x="6323" y="3298"/>
                    <a:pt x="6430" y="3308"/>
                    <a:pt x="6536" y="3308"/>
                  </a:cubicBezTo>
                  <a:cubicBezTo>
                    <a:pt x="7046" y="3308"/>
                    <a:pt x="7532" y="3072"/>
                    <a:pt x="7849" y="2657"/>
                  </a:cubicBezTo>
                  <a:cubicBezTo>
                    <a:pt x="8232" y="2156"/>
                    <a:pt x="8295" y="1484"/>
                    <a:pt x="8016" y="919"/>
                  </a:cubicBezTo>
                  <a:cubicBezTo>
                    <a:pt x="7738" y="355"/>
                    <a:pt x="7163" y="0"/>
                    <a:pt x="65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79"/>
            <p:cNvSpPr/>
            <p:nvPr/>
          </p:nvSpPr>
          <p:spPr>
            <a:xfrm>
              <a:off x="5962065" y="3981399"/>
              <a:ext cx="74801" cy="96480"/>
            </a:xfrm>
            <a:custGeom>
              <a:rect b="b" l="l" r="r" t="t"/>
              <a:pathLst>
                <a:path extrusionOk="0" h="4510" w="3497">
                  <a:moveTo>
                    <a:pt x="1743" y="869"/>
                  </a:moveTo>
                  <a:cubicBezTo>
                    <a:pt x="2145" y="869"/>
                    <a:pt x="2532" y="1181"/>
                    <a:pt x="2532" y="1654"/>
                  </a:cubicBezTo>
                  <a:cubicBezTo>
                    <a:pt x="2532" y="2086"/>
                    <a:pt x="2180" y="2438"/>
                    <a:pt x="1748" y="2438"/>
                  </a:cubicBezTo>
                  <a:cubicBezTo>
                    <a:pt x="1048" y="2438"/>
                    <a:pt x="700" y="1591"/>
                    <a:pt x="1195" y="1101"/>
                  </a:cubicBezTo>
                  <a:cubicBezTo>
                    <a:pt x="1354" y="940"/>
                    <a:pt x="1550" y="869"/>
                    <a:pt x="1743" y="869"/>
                  </a:cubicBezTo>
                  <a:close/>
                  <a:moveTo>
                    <a:pt x="1748" y="0"/>
                  </a:moveTo>
                  <a:cubicBezTo>
                    <a:pt x="920" y="0"/>
                    <a:pt x="220" y="613"/>
                    <a:pt x="108" y="1435"/>
                  </a:cubicBezTo>
                  <a:cubicBezTo>
                    <a:pt x="0" y="2253"/>
                    <a:pt x="512" y="3030"/>
                    <a:pt x="1313" y="3249"/>
                  </a:cubicBezTo>
                  <a:lnTo>
                    <a:pt x="1313" y="4074"/>
                  </a:lnTo>
                  <a:cubicBezTo>
                    <a:pt x="1313" y="4314"/>
                    <a:pt x="1508" y="4509"/>
                    <a:pt x="1748" y="4509"/>
                  </a:cubicBezTo>
                  <a:cubicBezTo>
                    <a:pt x="1989" y="4509"/>
                    <a:pt x="2184" y="4314"/>
                    <a:pt x="2184" y="4074"/>
                  </a:cubicBezTo>
                  <a:lnTo>
                    <a:pt x="2184" y="3249"/>
                  </a:lnTo>
                  <a:cubicBezTo>
                    <a:pt x="2981" y="3030"/>
                    <a:pt x="3496" y="2253"/>
                    <a:pt x="3385" y="1435"/>
                  </a:cubicBezTo>
                  <a:cubicBezTo>
                    <a:pt x="3273" y="613"/>
                    <a:pt x="2577" y="0"/>
                    <a:pt x="17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79"/>
            <p:cNvSpPr/>
            <p:nvPr/>
          </p:nvSpPr>
          <p:spPr>
            <a:xfrm>
              <a:off x="6138211" y="4210277"/>
              <a:ext cx="20791" cy="18740"/>
            </a:xfrm>
            <a:custGeom>
              <a:rect b="b" l="l" r="r" t="t"/>
              <a:pathLst>
                <a:path extrusionOk="0" h="876" w="972">
                  <a:moveTo>
                    <a:pt x="540" y="1"/>
                  </a:moveTo>
                  <a:cubicBezTo>
                    <a:pt x="260" y="1"/>
                    <a:pt x="1" y="285"/>
                    <a:pt x="133" y="607"/>
                  </a:cubicBezTo>
                  <a:cubicBezTo>
                    <a:pt x="210" y="792"/>
                    <a:pt x="371" y="876"/>
                    <a:pt x="531" y="876"/>
                  </a:cubicBezTo>
                  <a:cubicBezTo>
                    <a:pt x="752" y="876"/>
                    <a:pt x="972" y="717"/>
                    <a:pt x="972" y="440"/>
                  </a:cubicBezTo>
                  <a:cubicBezTo>
                    <a:pt x="972" y="325"/>
                    <a:pt x="923" y="214"/>
                    <a:pt x="843" y="130"/>
                  </a:cubicBezTo>
                  <a:cubicBezTo>
                    <a:pt x="752" y="40"/>
                    <a:pt x="645" y="1"/>
                    <a:pt x="5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79"/>
            <p:cNvSpPr/>
            <p:nvPr/>
          </p:nvSpPr>
          <p:spPr>
            <a:xfrm>
              <a:off x="5961979" y="4363084"/>
              <a:ext cx="74886" cy="94983"/>
            </a:xfrm>
            <a:custGeom>
              <a:rect b="b" l="l" r="r" t="t"/>
              <a:pathLst>
                <a:path extrusionOk="0" h="4440" w="3501">
                  <a:moveTo>
                    <a:pt x="1745" y="2000"/>
                  </a:moveTo>
                  <a:cubicBezTo>
                    <a:pt x="2147" y="2000"/>
                    <a:pt x="2532" y="2313"/>
                    <a:pt x="2532" y="2786"/>
                  </a:cubicBezTo>
                  <a:cubicBezTo>
                    <a:pt x="2536" y="3217"/>
                    <a:pt x="2184" y="3569"/>
                    <a:pt x="1752" y="3569"/>
                  </a:cubicBezTo>
                  <a:lnTo>
                    <a:pt x="1749" y="3569"/>
                  </a:lnTo>
                  <a:cubicBezTo>
                    <a:pt x="1052" y="3569"/>
                    <a:pt x="704" y="2723"/>
                    <a:pt x="1195" y="2232"/>
                  </a:cubicBezTo>
                  <a:cubicBezTo>
                    <a:pt x="1355" y="2072"/>
                    <a:pt x="1552" y="2000"/>
                    <a:pt x="1745" y="2000"/>
                  </a:cubicBezTo>
                  <a:close/>
                  <a:moveTo>
                    <a:pt x="1749" y="0"/>
                  </a:moveTo>
                  <a:cubicBezTo>
                    <a:pt x="1509" y="0"/>
                    <a:pt x="1314" y="195"/>
                    <a:pt x="1314" y="435"/>
                  </a:cubicBezTo>
                  <a:lnTo>
                    <a:pt x="1314" y="1191"/>
                  </a:lnTo>
                  <a:cubicBezTo>
                    <a:pt x="516" y="1407"/>
                    <a:pt x="1" y="2183"/>
                    <a:pt x="112" y="3005"/>
                  </a:cubicBezTo>
                  <a:cubicBezTo>
                    <a:pt x="220" y="3827"/>
                    <a:pt x="924" y="4440"/>
                    <a:pt x="1752" y="4440"/>
                  </a:cubicBezTo>
                  <a:cubicBezTo>
                    <a:pt x="2578" y="4440"/>
                    <a:pt x="3281" y="3827"/>
                    <a:pt x="3389" y="3005"/>
                  </a:cubicBezTo>
                  <a:cubicBezTo>
                    <a:pt x="3500" y="2183"/>
                    <a:pt x="2985" y="1407"/>
                    <a:pt x="2184" y="1191"/>
                  </a:cubicBezTo>
                  <a:lnTo>
                    <a:pt x="2184" y="435"/>
                  </a:lnTo>
                  <a:cubicBezTo>
                    <a:pt x="2184" y="195"/>
                    <a:pt x="1993" y="0"/>
                    <a:pt x="17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9" name="Google Shape;2069;p279"/>
          <p:cNvGrpSpPr/>
          <p:nvPr/>
        </p:nvGrpSpPr>
        <p:grpSpPr>
          <a:xfrm>
            <a:off x="6006257" y="2301742"/>
            <a:ext cx="356129" cy="351097"/>
            <a:chOff x="2161532" y="2813470"/>
            <a:chExt cx="483542" cy="476710"/>
          </a:xfrm>
        </p:grpSpPr>
        <p:sp>
          <p:nvSpPr>
            <p:cNvPr id="2070" name="Google Shape;2070;p279"/>
            <p:cNvSpPr/>
            <p:nvPr/>
          </p:nvSpPr>
          <p:spPr>
            <a:xfrm>
              <a:off x="2161532" y="2813470"/>
              <a:ext cx="483542" cy="476710"/>
            </a:xfrm>
            <a:custGeom>
              <a:rect b="b" l="l" r="r" t="t"/>
              <a:pathLst>
                <a:path extrusionOk="0" h="22284" w="22606">
                  <a:moveTo>
                    <a:pt x="18113" y="872"/>
                  </a:moveTo>
                  <a:cubicBezTo>
                    <a:pt x="19217" y="872"/>
                    <a:pt x="20127" y="1173"/>
                    <a:pt x="20750" y="1795"/>
                  </a:cubicBezTo>
                  <a:cubicBezTo>
                    <a:pt x="21944" y="2993"/>
                    <a:pt x="21975" y="5273"/>
                    <a:pt x="20868" y="8021"/>
                  </a:cubicBezTo>
                  <a:cubicBezTo>
                    <a:pt x="19876" y="5019"/>
                    <a:pt x="17525" y="2665"/>
                    <a:pt x="14524" y="1673"/>
                  </a:cubicBezTo>
                  <a:cubicBezTo>
                    <a:pt x="15842" y="1144"/>
                    <a:pt x="17065" y="872"/>
                    <a:pt x="18113" y="872"/>
                  </a:cubicBezTo>
                  <a:close/>
                  <a:moveTo>
                    <a:pt x="11341" y="872"/>
                  </a:moveTo>
                  <a:lnTo>
                    <a:pt x="11341" y="872"/>
                  </a:lnTo>
                  <a:cubicBezTo>
                    <a:pt x="11338" y="1572"/>
                    <a:pt x="11063" y="2241"/>
                    <a:pt x="10568" y="2735"/>
                  </a:cubicBezTo>
                  <a:lnTo>
                    <a:pt x="10276" y="3028"/>
                  </a:lnTo>
                  <a:lnTo>
                    <a:pt x="9235" y="4069"/>
                  </a:lnTo>
                  <a:cubicBezTo>
                    <a:pt x="9102" y="4201"/>
                    <a:pt x="9068" y="4399"/>
                    <a:pt x="9148" y="4567"/>
                  </a:cubicBezTo>
                  <a:lnTo>
                    <a:pt x="11160" y="8755"/>
                  </a:lnTo>
                  <a:lnTo>
                    <a:pt x="10847" y="9069"/>
                  </a:lnTo>
                  <a:lnTo>
                    <a:pt x="8284" y="5719"/>
                  </a:lnTo>
                  <a:cubicBezTo>
                    <a:pt x="8197" y="5606"/>
                    <a:pt x="8066" y="5548"/>
                    <a:pt x="7936" y="5548"/>
                  </a:cubicBezTo>
                  <a:cubicBezTo>
                    <a:pt x="7825" y="5548"/>
                    <a:pt x="7714" y="5589"/>
                    <a:pt x="7629" y="5674"/>
                  </a:cubicBezTo>
                  <a:lnTo>
                    <a:pt x="5070" y="8233"/>
                  </a:lnTo>
                  <a:cubicBezTo>
                    <a:pt x="4948" y="8324"/>
                    <a:pt x="4882" y="8470"/>
                    <a:pt x="4896" y="8623"/>
                  </a:cubicBezTo>
                  <a:lnTo>
                    <a:pt x="5046" y="10284"/>
                  </a:lnTo>
                  <a:lnTo>
                    <a:pt x="4656" y="10674"/>
                  </a:lnTo>
                  <a:lnTo>
                    <a:pt x="4050" y="8466"/>
                  </a:lnTo>
                  <a:cubicBezTo>
                    <a:pt x="4008" y="8320"/>
                    <a:pt x="3893" y="8202"/>
                    <a:pt x="3744" y="8164"/>
                  </a:cubicBezTo>
                  <a:lnTo>
                    <a:pt x="1539" y="7561"/>
                  </a:lnTo>
                  <a:lnTo>
                    <a:pt x="1929" y="7168"/>
                  </a:lnTo>
                  <a:lnTo>
                    <a:pt x="3590" y="7317"/>
                  </a:lnTo>
                  <a:cubicBezTo>
                    <a:pt x="3604" y="7319"/>
                    <a:pt x="3617" y="7319"/>
                    <a:pt x="3631" y="7319"/>
                  </a:cubicBezTo>
                  <a:cubicBezTo>
                    <a:pt x="3769" y="7319"/>
                    <a:pt x="3898" y="7254"/>
                    <a:pt x="3980" y="7143"/>
                  </a:cubicBezTo>
                  <a:lnTo>
                    <a:pt x="6540" y="4584"/>
                  </a:lnTo>
                  <a:cubicBezTo>
                    <a:pt x="6724" y="4399"/>
                    <a:pt x="6703" y="4093"/>
                    <a:pt x="6494" y="3933"/>
                  </a:cubicBezTo>
                  <a:lnTo>
                    <a:pt x="3145" y="1367"/>
                  </a:lnTo>
                  <a:lnTo>
                    <a:pt x="3458" y="1053"/>
                  </a:lnTo>
                  <a:lnTo>
                    <a:pt x="7647" y="3066"/>
                  </a:lnTo>
                  <a:cubicBezTo>
                    <a:pt x="7707" y="3095"/>
                    <a:pt x="7771" y="3109"/>
                    <a:pt x="7835" y="3109"/>
                  </a:cubicBezTo>
                  <a:cubicBezTo>
                    <a:pt x="7948" y="3109"/>
                    <a:pt x="8059" y="3065"/>
                    <a:pt x="8141" y="2982"/>
                  </a:cubicBezTo>
                  <a:lnTo>
                    <a:pt x="9478" y="1645"/>
                  </a:lnTo>
                  <a:cubicBezTo>
                    <a:pt x="9973" y="1154"/>
                    <a:pt x="10641" y="876"/>
                    <a:pt x="11341" y="872"/>
                  </a:cubicBezTo>
                  <a:close/>
                  <a:moveTo>
                    <a:pt x="2622" y="8755"/>
                  </a:moveTo>
                  <a:lnTo>
                    <a:pt x="3277" y="8937"/>
                  </a:lnTo>
                  <a:lnTo>
                    <a:pt x="3489" y="9713"/>
                  </a:lnTo>
                  <a:cubicBezTo>
                    <a:pt x="3058" y="10322"/>
                    <a:pt x="2664" y="10928"/>
                    <a:pt x="2312" y="11531"/>
                  </a:cubicBezTo>
                  <a:cubicBezTo>
                    <a:pt x="2309" y="11402"/>
                    <a:pt x="2305" y="11270"/>
                    <a:pt x="2305" y="11141"/>
                  </a:cubicBezTo>
                  <a:cubicBezTo>
                    <a:pt x="2305" y="10333"/>
                    <a:pt x="2410" y="9532"/>
                    <a:pt x="2622" y="8755"/>
                  </a:cubicBezTo>
                  <a:close/>
                  <a:moveTo>
                    <a:pt x="1936" y="14268"/>
                  </a:moveTo>
                  <a:cubicBezTo>
                    <a:pt x="2929" y="17266"/>
                    <a:pt x="5283" y="19619"/>
                    <a:pt x="8281" y="20608"/>
                  </a:cubicBezTo>
                  <a:cubicBezTo>
                    <a:pt x="6953" y="21144"/>
                    <a:pt x="5734" y="21413"/>
                    <a:pt x="4694" y="21413"/>
                  </a:cubicBezTo>
                  <a:cubicBezTo>
                    <a:pt x="3582" y="21413"/>
                    <a:pt x="2675" y="21105"/>
                    <a:pt x="2058" y="20486"/>
                  </a:cubicBezTo>
                  <a:cubicBezTo>
                    <a:pt x="944" y="19372"/>
                    <a:pt x="1034" y="17589"/>
                    <a:pt x="1306" y="16291"/>
                  </a:cubicBezTo>
                  <a:cubicBezTo>
                    <a:pt x="1456" y="15598"/>
                    <a:pt x="1668" y="14922"/>
                    <a:pt x="1936" y="14268"/>
                  </a:cubicBezTo>
                  <a:close/>
                  <a:moveTo>
                    <a:pt x="11360" y="1"/>
                  </a:moveTo>
                  <a:cubicBezTo>
                    <a:pt x="10432" y="1"/>
                    <a:pt x="9531" y="367"/>
                    <a:pt x="8866" y="1032"/>
                  </a:cubicBezTo>
                  <a:lnTo>
                    <a:pt x="7748" y="2147"/>
                  </a:lnTo>
                  <a:lnTo>
                    <a:pt x="3559" y="138"/>
                  </a:lnTo>
                  <a:cubicBezTo>
                    <a:pt x="3498" y="108"/>
                    <a:pt x="3433" y="94"/>
                    <a:pt x="3368" y="94"/>
                  </a:cubicBezTo>
                  <a:cubicBezTo>
                    <a:pt x="3256" y="94"/>
                    <a:pt x="3146" y="137"/>
                    <a:pt x="3065" y="221"/>
                  </a:cubicBezTo>
                  <a:lnTo>
                    <a:pt x="2180" y="1102"/>
                  </a:lnTo>
                  <a:cubicBezTo>
                    <a:pt x="1996" y="1290"/>
                    <a:pt x="2016" y="1596"/>
                    <a:pt x="2225" y="1757"/>
                  </a:cubicBezTo>
                  <a:lnTo>
                    <a:pt x="5575" y="4323"/>
                  </a:lnTo>
                  <a:lnTo>
                    <a:pt x="3461" y="6430"/>
                  </a:lnTo>
                  <a:lnTo>
                    <a:pt x="1807" y="6280"/>
                  </a:lnTo>
                  <a:cubicBezTo>
                    <a:pt x="1793" y="6278"/>
                    <a:pt x="1778" y="6277"/>
                    <a:pt x="1764" y="6277"/>
                  </a:cubicBezTo>
                  <a:cubicBezTo>
                    <a:pt x="1650" y="6277"/>
                    <a:pt x="1540" y="6325"/>
                    <a:pt x="1459" y="6405"/>
                  </a:cubicBezTo>
                  <a:lnTo>
                    <a:pt x="394" y="7474"/>
                  </a:lnTo>
                  <a:cubicBezTo>
                    <a:pt x="157" y="7707"/>
                    <a:pt x="265" y="8111"/>
                    <a:pt x="585" y="8198"/>
                  </a:cubicBezTo>
                  <a:lnTo>
                    <a:pt x="1780" y="8529"/>
                  </a:lnTo>
                  <a:cubicBezTo>
                    <a:pt x="1397" y="9950"/>
                    <a:pt x="1330" y="11440"/>
                    <a:pt x="1588" y="12892"/>
                  </a:cubicBezTo>
                  <a:cubicBezTo>
                    <a:pt x="1052" y="14003"/>
                    <a:pt x="669" y="15086"/>
                    <a:pt x="453" y="16113"/>
                  </a:cubicBezTo>
                  <a:cubicBezTo>
                    <a:pt x="0" y="18279"/>
                    <a:pt x="342" y="20006"/>
                    <a:pt x="1438" y="21103"/>
                  </a:cubicBezTo>
                  <a:cubicBezTo>
                    <a:pt x="2215" y="21879"/>
                    <a:pt x="3336" y="22283"/>
                    <a:pt x="4691" y="22283"/>
                  </a:cubicBezTo>
                  <a:cubicBezTo>
                    <a:pt x="4802" y="22283"/>
                    <a:pt x="4913" y="22283"/>
                    <a:pt x="5028" y="22276"/>
                  </a:cubicBezTo>
                  <a:cubicBezTo>
                    <a:pt x="6393" y="22210"/>
                    <a:pt x="7988" y="21754"/>
                    <a:pt x="9649" y="20956"/>
                  </a:cubicBezTo>
                  <a:cubicBezTo>
                    <a:pt x="10229" y="21059"/>
                    <a:pt x="10813" y="21110"/>
                    <a:pt x="11394" y="21110"/>
                  </a:cubicBezTo>
                  <a:cubicBezTo>
                    <a:pt x="13414" y="21110"/>
                    <a:pt x="15402" y="20498"/>
                    <a:pt x="17087" y="19330"/>
                  </a:cubicBezTo>
                  <a:cubicBezTo>
                    <a:pt x="17285" y="19191"/>
                    <a:pt x="17334" y="18923"/>
                    <a:pt x="17195" y="18725"/>
                  </a:cubicBezTo>
                  <a:cubicBezTo>
                    <a:pt x="17111" y="18603"/>
                    <a:pt x="16976" y="18537"/>
                    <a:pt x="16839" y="18537"/>
                  </a:cubicBezTo>
                  <a:cubicBezTo>
                    <a:pt x="16753" y="18537"/>
                    <a:pt x="16665" y="18563"/>
                    <a:pt x="16589" y="18617"/>
                  </a:cubicBezTo>
                  <a:cubicBezTo>
                    <a:pt x="15565" y="19330"/>
                    <a:pt x="14402" y="19821"/>
                    <a:pt x="13180" y="20065"/>
                  </a:cubicBezTo>
                  <a:lnTo>
                    <a:pt x="13180" y="19108"/>
                  </a:lnTo>
                  <a:cubicBezTo>
                    <a:pt x="13176" y="18133"/>
                    <a:pt x="12386" y="17342"/>
                    <a:pt x="11411" y="17339"/>
                  </a:cubicBezTo>
                  <a:lnTo>
                    <a:pt x="9381" y="17339"/>
                  </a:lnTo>
                  <a:cubicBezTo>
                    <a:pt x="8883" y="17339"/>
                    <a:pt x="8483" y="16935"/>
                    <a:pt x="8486" y="16440"/>
                  </a:cubicBezTo>
                  <a:cubicBezTo>
                    <a:pt x="8483" y="15747"/>
                    <a:pt x="7922" y="15187"/>
                    <a:pt x="7229" y="15183"/>
                  </a:cubicBezTo>
                  <a:lnTo>
                    <a:pt x="6581" y="15183"/>
                  </a:lnTo>
                  <a:cubicBezTo>
                    <a:pt x="6573" y="15183"/>
                    <a:pt x="6564" y="15184"/>
                    <a:pt x="6556" y="15184"/>
                  </a:cubicBezTo>
                  <a:cubicBezTo>
                    <a:pt x="5920" y="15184"/>
                    <a:pt x="5404" y="14666"/>
                    <a:pt x="5404" y="14027"/>
                  </a:cubicBezTo>
                  <a:cubicBezTo>
                    <a:pt x="5404" y="13386"/>
                    <a:pt x="5923" y="12871"/>
                    <a:pt x="6562" y="12871"/>
                  </a:cubicBezTo>
                  <a:cubicBezTo>
                    <a:pt x="6569" y="12871"/>
                    <a:pt x="6575" y="12871"/>
                    <a:pt x="6581" y="12871"/>
                  </a:cubicBezTo>
                  <a:lnTo>
                    <a:pt x="6620" y="12871"/>
                  </a:lnTo>
                  <a:cubicBezTo>
                    <a:pt x="7006" y="12871"/>
                    <a:pt x="7316" y="12561"/>
                    <a:pt x="7316" y="12175"/>
                  </a:cubicBezTo>
                  <a:cubicBezTo>
                    <a:pt x="7320" y="11844"/>
                    <a:pt x="7588" y="11576"/>
                    <a:pt x="7918" y="11576"/>
                  </a:cubicBezTo>
                  <a:lnTo>
                    <a:pt x="10412" y="11576"/>
                  </a:lnTo>
                  <a:cubicBezTo>
                    <a:pt x="11045" y="11579"/>
                    <a:pt x="11557" y="12091"/>
                    <a:pt x="11561" y="12725"/>
                  </a:cubicBezTo>
                  <a:lnTo>
                    <a:pt x="11561" y="14591"/>
                  </a:lnTo>
                  <a:cubicBezTo>
                    <a:pt x="11561" y="15173"/>
                    <a:pt x="12031" y="15643"/>
                    <a:pt x="12612" y="15643"/>
                  </a:cubicBezTo>
                  <a:lnTo>
                    <a:pt x="13075" y="15643"/>
                  </a:lnTo>
                  <a:cubicBezTo>
                    <a:pt x="13577" y="15643"/>
                    <a:pt x="13981" y="16050"/>
                    <a:pt x="13981" y="16552"/>
                  </a:cubicBezTo>
                  <a:lnTo>
                    <a:pt x="13981" y="17603"/>
                  </a:lnTo>
                  <a:cubicBezTo>
                    <a:pt x="13981" y="17844"/>
                    <a:pt x="14176" y="18039"/>
                    <a:pt x="14416" y="18039"/>
                  </a:cubicBezTo>
                  <a:cubicBezTo>
                    <a:pt x="14656" y="18039"/>
                    <a:pt x="14851" y="17844"/>
                    <a:pt x="14851" y="17603"/>
                  </a:cubicBezTo>
                  <a:lnTo>
                    <a:pt x="14851" y="16552"/>
                  </a:lnTo>
                  <a:cubicBezTo>
                    <a:pt x="14851" y="15570"/>
                    <a:pt x="14057" y="14776"/>
                    <a:pt x="13075" y="14772"/>
                  </a:cubicBezTo>
                  <a:lnTo>
                    <a:pt x="12609" y="14772"/>
                  </a:lnTo>
                  <a:cubicBezTo>
                    <a:pt x="12511" y="14772"/>
                    <a:pt x="12428" y="14692"/>
                    <a:pt x="12428" y="14591"/>
                  </a:cubicBezTo>
                  <a:lnTo>
                    <a:pt x="12428" y="12725"/>
                  </a:lnTo>
                  <a:cubicBezTo>
                    <a:pt x="12428" y="11611"/>
                    <a:pt x="11522" y="10709"/>
                    <a:pt x="10412" y="10705"/>
                  </a:cubicBezTo>
                  <a:lnTo>
                    <a:pt x="7918" y="10705"/>
                  </a:lnTo>
                  <a:cubicBezTo>
                    <a:pt x="7173" y="10709"/>
                    <a:pt x="6543" y="11266"/>
                    <a:pt x="6456" y="12008"/>
                  </a:cubicBezTo>
                  <a:cubicBezTo>
                    <a:pt x="5377" y="12091"/>
                    <a:pt x="4551" y="13007"/>
                    <a:pt x="4586" y="14093"/>
                  </a:cubicBezTo>
                  <a:cubicBezTo>
                    <a:pt x="4618" y="15176"/>
                    <a:pt x="5498" y="16040"/>
                    <a:pt x="6585" y="16054"/>
                  </a:cubicBezTo>
                  <a:lnTo>
                    <a:pt x="7229" y="16054"/>
                  </a:lnTo>
                  <a:cubicBezTo>
                    <a:pt x="7441" y="16054"/>
                    <a:pt x="7612" y="16228"/>
                    <a:pt x="7616" y="16440"/>
                  </a:cubicBezTo>
                  <a:cubicBezTo>
                    <a:pt x="7616" y="17415"/>
                    <a:pt x="8406" y="18206"/>
                    <a:pt x="9381" y="18206"/>
                  </a:cubicBezTo>
                  <a:lnTo>
                    <a:pt x="11411" y="18206"/>
                  </a:lnTo>
                  <a:cubicBezTo>
                    <a:pt x="11909" y="18209"/>
                    <a:pt x="12309" y="18610"/>
                    <a:pt x="12309" y="19104"/>
                  </a:cubicBezTo>
                  <a:lnTo>
                    <a:pt x="12309" y="20177"/>
                  </a:lnTo>
                  <a:lnTo>
                    <a:pt x="12309" y="20190"/>
                  </a:lnTo>
                  <a:cubicBezTo>
                    <a:pt x="12010" y="20222"/>
                    <a:pt x="11707" y="20236"/>
                    <a:pt x="11404" y="20236"/>
                  </a:cubicBezTo>
                  <a:cubicBezTo>
                    <a:pt x="7093" y="20236"/>
                    <a:pt x="3381" y="17213"/>
                    <a:pt x="2500" y="13017"/>
                  </a:cubicBezTo>
                  <a:cubicBezTo>
                    <a:pt x="2887" y="12255"/>
                    <a:pt x="3315" y="11520"/>
                    <a:pt x="3792" y="10810"/>
                  </a:cubicBezTo>
                  <a:lnTo>
                    <a:pt x="4015" y="11625"/>
                  </a:lnTo>
                  <a:cubicBezTo>
                    <a:pt x="4057" y="11774"/>
                    <a:pt x="4175" y="11893"/>
                    <a:pt x="4325" y="11931"/>
                  </a:cubicBezTo>
                  <a:cubicBezTo>
                    <a:pt x="4360" y="11942"/>
                    <a:pt x="4398" y="11945"/>
                    <a:pt x="4436" y="11945"/>
                  </a:cubicBezTo>
                  <a:cubicBezTo>
                    <a:pt x="4551" y="11945"/>
                    <a:pt x="4663" y="11900"/>
                    <a:pt x="4743" y="11816"/>
                  </a:cubicBezTo>
                  <a:lnTo>
                    <a:pt x="5808" y="10751"/>
                  </a:lnTo>
                  <a:cubicBezTo>
                    <a:pt x="5902" y="10660"/>
                    <a:pt x="5948" y="10531"/>
                    <a:pt x="5937" y="10402"/>
                  </a:cubicBezTo>
                  <a:lnTo>
                    <a:pt x="5787" y="8749"/>
                  </a:lnTo>
                  <a:lnTo>
                    <a:pt x="7898" y="6638"/>
                  </a:lnTo>
                  <a:lnTo>
                    <a:pt x="10460" y="9992"/>
                  </a:lnTo>
                  <a:cubicBezTo>
                    <a:pt x="10547" y="10103"/>
                    <a:pt x="10676" y="10160"/>
                    <a:pt x="10806" y="10160"/>
                  </a:cubicBezTo>
                  <a:cubicBezTo>
                    <a:pt x="10917" y="10160"/>
                    <a:pt x="11029" y="10118"/>
                    <a:pt x="11115" y="10033"/>
                  </a:cubicBezTo>
                  <a:lnTo>
                    <a:pt x="11996" y="9152"/>
                  </a:lnTo>
                  <a:cubicBezTo>
                    <a:pt x="12128" y="9020"/>
                    <a:pt x="12163" y="8822"/>
                    <a:pt x="12083" y="8655"/>
                  </a:cubicBezTo>
                  <a:lnTo>
                    <a:pt x="10070" y="4469"/>
                  </a:lnTo>
                  <a:lnTo>
                    <a:pt x="10868" y="3668"/>
                  </a:lnTo>
                  <a:cubicBezTo>
                    <a:pt x="11637" y="3139"/>
                    <a:pt x="12442" y="2662"/>
                    <a:pt x="13277" y="2241"/>
                  </a:cubicBezTo>
                  <a:cubicBezTo>
                    <a:pt x="15154" y="2634"/>
                    <a:pt x="16857" y="3613"/>
                    <a:pt x="18142" y="5037"/>
                  </a:cubicBezTo>
                  <a:lnTo>
                    <a:pt x="17278" y="5037"/>
                  </a:lnTo>
                  <a:cubicBezTo>
                    <a:pt x="15931" y="5037"/>
                    <a:pt x="14837" y="6127"/>
                    <a:pt x="14837" y="7474"/>
                  </a:cubicBezTo>
                  <a:cubicBezTo>
                    <a:pt x="14834" y="7645"/>
                    <a:pt x="14698" y="7784"/>
                    <a:pt x="14527" y="7784"/>
                  </a:cubicBezTo>
                  <a:cubicBezTo>
                    <a:pt x="13559" y="7787"/>
                    <a:pt x="12772" y="8571"/>
                    <a:pt x="12772" y="9539"/>
                  </a:cubicBezTo>
                  <a:lnTo>
                    <a:pt x="12772" y="9824"/>
                  </a:lnTo>
                  <a:cubicBezTo>
                    <a:pt x="12772" y="10789"/>
                    <a:pt x="13559" y="11576"/>
                    <a:pt x="14527" y="11576"/>
                  </a:cubicBezTo>
                  <a:lnTo>
                    <a:pt x="17929" y="11576"/>
                  </a:lnTo>
                  <a:cubicBezTo>
                    <a:pt x="18170" y="11576"/>
                    <a:pt x="18365" y="11381"/>
                    <a:pt x="18365" y="11141"/>
                  </a:cubicBezTo>
                  <a:cubicBezTo>
                    <a:pt x="18365" y="10900"/>
                    <a:pt x="18170" y="10705"/>
                    <a:pt x="17929" y="10705"/>
                  </a:cubicBezTo>
                  <a:lnTo>
                    <a:pt x="14527" y="10705"/>
                  </a:lnTo>
                  <a:cubicBezTo>
                    <a:pt x="14040" y="10705"/>
                    <a:pt x="13643" y="10308"/>
                    <a:pt x="13643" y="9824"/>
                  </a:cubicBezTo>
                  <a:lnTo>
                    <a:pt x="13643" y="9535"/>
                  </a:lnTo>
                  <a:cubicBezTo>
                    <a:pt x="13643" y="9048"/>
                    <a:pt x="14040" y="8655"/>
                    <a:pt x="14527" y="8655"/>
                  </a:cubicBezTo>
                  <a:cubicBezTo>
                    <a:pt x="15179" y="8651"/>
                    <a:pt x="15704" y="8125"/>
                    <a:pt x="15708" y="7474"/>
                  </a:cubicBezTo>
                  <a:cubicBezTo>
                    <a:pt x="15708" y="6607"/>
                    <a:pt x="16411" y="5907"/>
                    <a:pt x="17278" y="5907"/>
                  </a:cubicBezTo>
                  <a:lnTo>
                    <a:pt x="18539" y="5907"/>
                  </a:lnTo>
                  <a:cubicBezTo>
                    <a:pt x="18626" y="5907"/>
                    <a:pt x="18713" y="5879"/>
                    <a:pt x="18786" y="5831"/>
                  </a:cubicBezTo>
                  <a:cubicBezTo>
                    <a:pt x="20816" y="8655"/>
                    <a:pt x="21060" y="12391"/>
                    <a:pt x="19413" y="15455"/>
                  </a:cubicBezTo>
                  <a:cubicBezTo>
                    <a:pt x="19305" y="15667"/>
                    <a:pt x="19385" y="15925"/>
                    <a:pt x="19594" y="16036"/>
                  </a:cubicBezTo>
                  <a:cubicBezTo>
                    <a:pt x="19660" y="16072"/>
                    <a:pt x="19731" y="16088"/>
                    <a:pt x="19801" y="16088"/>
                  </a:cubicBezTo>
                  <a:cubicBezTo>
                    <a:pt x="19953" y="16088"/>
                    <a:pt x="20100" y="16010"/>
                    <a:pt x="20179" y="15869"/>
                  </a:cubicBezTo>
                  <a:cubicBezTo>
                    <a:pt x="21244" y="13885"/>
                    <a:pt x="21610" y="11604"/>
                    <a:pt x="21213" y="9389"/>
                  </a:cubicBezTo>
                  <a:cubicBezTo>
                    <a:pt x="22014" y="7728"/>
                    <a:pt x="22470" y="6134"/>
                    <a:pt x="22536" y="4765"/>
                  </a:cubicBezTo>
                  <a:cubicBezTo>
                    <a:pt x="22606" y="3257"/>
                    <a:pt x="22202" y="2018"/>
                    <a:pt x="21363" y="1182"/>
                  </a:cubicBezTo>
                  <a:cubicBezTo>
                    <a:pt x="20570" y="389"/>
                    <a:pt x="19448" y="1"/>
                    <a:pt x="18107" y="1"/>
                  </a:cubicBezTo>
                  <a:cubicBezTo>
                    <a:pt x="16651" y="1"/>
                    <a:pt x="14936" y="459"/>
                    <a:pt x="13103" y="1353"/>
                  </a:cubicBezTo>
                  <a:cubicBezTo>
                    <a:pt x="13030" y="1367"/>
                    <a:pt x="12960" y="1401"/>
                    <a:pt x="12905" y="1450"/>
                  </a:cubicBezTo>
                  <a:cubicBezTo>
                    <a:pt x="12623" y="1590"/>
                    <a:pt x="12341" y="1743"/>
                    <a:pt x="12055" y="1903"/>
                  </a:cubicBezTo>
                  <a:cubicBezTo>
                    <a:pt x="12208" y="1419"/>
                    <a:pt x="12250" y="907"/>
                    <a:pt x="12187" y="406"/>
                  </a:cubicBezTo>
                  <a:cubicBezTo>
                    <a:pt x="12160" y="211"/>
                    <a:pt x="12006" y="57"/>
                    <a:pt x="11811" y="30"/>
                  </a:cubicBezTo>
                  <a:cubicBezTo>
                    <a:pt x="11661" y="10"/>
                    <a:pt x="11510" y="1"/>
                    <a:pt x="113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79"/>
            <p:cNvSpPr/>
            <p:nvPr/>
          </p:nvSpPr>
          <p:spPr>
            <a:xfrm>
              <a:off x="2545697" y="3177527"/>
              <a:ext cx="22887" cy="18868"/>
            </a:xfrm>
            <a:custGeom>
              <a:rect b="b" l="l" r="r" t="t"/>
              <a:pathLst>
                <a:path extrusionOk="0" h="882" w="1070">
                  <a:moveTo>
                    <a:pt x="582" y="1"/>
                  </a:moveTo>
                  <a:cubicBezTo>
                    <a:pt x="461" y="1"/>
                    <a:pt x="341" y="51"/>
                    <a:pt x="255" y="150"/>
                  </a:cubicBezTo>
                  <a:lnTo>
                    <a:pt x="255" y="154"/>
                  </a:lnTo>
                  <a:cubicBezTo>
                    <a:pt x="1" y="432"/>
                    <a:pt x="199" y="881"/>
                    <a:pt x="575" y="881"/>
                  </a:cubicBezTo>
                  <a:cubicBezTo>
                    <a:pt x="704" y="881"/>
                    <a:pt x="822" y="826"/>
                    <a:pt x="906" y="732"/>
                  </a:cubicBezTo>
                  <a:cubicBezTo>
                    <a:pt x="1070" y="550"/>
                    <a:pt x="1056" y="272"/>
                    <a:pt x="875" y="112"/>
                  </a:cubicBezTo>
                  <a:cubicBezTo>
                    <a:pt x="791" y="38"/>
                    <a:pt x="686"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2" name="Google Shape;2072;p279"/>
          <p:cNvGrpSpPr/>
          <p:nvPr/>
        </p:nvGrpSpPr>
        <p:grpSpPr>
          <a:xfrm>
            <a:off x="6006445" y="3923840"/>
            <a:ext cx="356165" cy="353674"/>
            <a:chOff x="5975875" y="3932657"/>
            <a:chExt cx="416860" cy="413944"/>
          </a:xfrm>
        </p:grpSpPr>
        <p:sp>
          <p:nvSpPr>
            <p:cNvPr id="2073" name="Google Shape;2073;p279"/>
            <p:cNvSpPr/>
            <p:nvPr/>
          </p:nvSpPr>
          <p:spPr>
            <a:xfrm>
              <a:off x="5975875" y="3932657"/>
              <a:ext cx="416860" cy="413944"/>
            </a:xfrm>
            <a:custGeom>
              <a:rect b="b" l="l" r="r" t="t"/>
              <a:pathLst>
                <a:path extrusionOk="0" h="22282" w="22442">
                  <a:moveTo>
                    <a:pt x="11390" y="871"/>
                  </a:moveTo>
                  <a:lnTo>
                    <a:pt x="10673" y="1609"/>
                  </a:lnTo>
                  <a:cubicBezTo>
                    <a:pt x="10509" y="1776"/>
                    <a:pt x="10509" y="2048"/>
                    <a:pt x="10673" y="2215"/>
                  </a:cubicBezTo>
                  <a:lnTo>
                    <a:pt x="11390" y="2956"/>
                  </a:lnTo>
                  <a:lnTo>
                    <a:pt x="8329" y="2956"/>
                  </a:lnTo>
                  <a:lnTo>
                    <a:pt x="8326" y="871"/>
                  </a:lnTo>
                  <a:close/>
                  <a:moveTo>
                    <a:pt x="7891" y="7284"/>
                  </a:moveTo>
                  <a:cubicBezTo>
                    <a:pt x="8016" y="7284"/>
                    <a:pt x="8141" y="7354"/>
                    <a:pt x="8197" y="7493"/>
                  </a:cubicBezTo>
                  <a:lnTo>
                    <a:pt x="9673" y="11143"/>
                  </a:lnTo>
                  <a:lnTo>
                    <a:pt x="9214" y="11143"/>
                  </a:lnTo>
                  <a:cubicBezTo>
                    <a:pt x="8970" y="11143"/>
                    <a:pt x="8778" y="11338"/>
                    <a:pt x="8778" y="11578"/>
                  </a:cubicBezTo>
                  <a:cubicBezTo>
                    <a:pt x="8778" y="11818"/>
                    <a:pt x="8970" y="12013"/>
                    <a:pt x="9214" y="12013"/>
                  </a:cubicBezTo>
                  <a:lnTo>
                    <a:pt x="11077" y="12013"/>
                  </a:lnTo>
                  <a:cubicBezTo>
                    <a:pt x="12508" y="12013"/>
                    <a:pt x="13761" y="12981"/>
                    <a:pt x="14116" y="14370"/>
                  </a:cubicBezTo>
                  <a:lnTo>
                    <a:pt x="15927" y="21414"/>
                  </a:lnTo>
                  <a:lnTo>
                    <a:pt x="14705" y="21414"/>
                  </a:lnTo>
                  <a:lnTo>
                    <a:pt x="13786" y="17838"/>
                  </a:lnTo>
                  <a:cubicBezTo>
                    <a:pt x="13736" y="17645"/>
                    <a:pt x="13561" y="17514"/>
                    <a:pt x="13368" y="17514"/>
                  </a:cubicBezTo>
                  <a:cubicBezTo>
                    <a:pt x="13331" y="17514"/>
                    <a:pt x="13294" y="17519"/>
                    <a:pt x="13256" y="17529"/>
                  </a:cubicBezTo>
                  <a:cubicBezTo>
                    <a:pt x="13023" y="17588"/>
                    <a:pt x="12884" y="17825"/>
                    <a:pt x="12943" y="18058"/>
                  </a:cubicBezTo>
                  <a:lnTo>
                    <a:pt x="13807" y="21414"/>
                  </a:lnTo>
                  <a:lnTo>
                    <a:pt x="1062" y="21414"/>
                  </a:lnTo>
                  <a:lnTo>
                    <a:pt x="2330" y="16756"/>
                  </a:lnTo>
                  <a:cubicBezTo>
                    <a:pt x="2546" y="15962"/>
                    <a:pt x="3270" y="15408"/>
                    <a:pt x="4095" y="15408"/>
                  </a:cubicBezTo>
                  <a:lnTo>
                    <a:pt x="7055" y="15408"/>
                  </a:lnTo>
                  <a:cubicBezTo>
                    <a:pt x="7295" y="15408"/>
                    <a:pt x="7490" y="15213"/>
                    <a:pt x="7490" y="14973"/>
                  </a:cubicBezTo>
                  <a:cubicBezTo>
                    <a:pt x="7490" y="14732"/>
                    <a:pt x="7295" y="14538"/>
                    <a:pt x="7055" y="14538"/>
                  </a:cubicBezTo>
                  <a:lnTo>
                    <a:pt x="4739" y="14538"/>
                  </a:lnTo>
                  <a:lnTo>
                    <a:pt x="7584" y="7493"/>
                  </a:lnTo>
                  <a:cubicBezTo>
                    <a:pt x="7640" y="7354"/>
                    <a:pt x="7765" y="7284"/>
                    <a:pt x="7891" y="7284"/>
                  </a:cubicBezTo>
                  <a:close/>
                  <a:moveTo>
                    <a:pt x="16261" y="12760"/>
                  </a:moveTo>
                  <a:cubicBezTo>
                    <a:pt x="16614" y="12760"/>
                    <a:pt x="16966" y="12943"/>
                    <a:pt x="17149" y="13308"/>
                  </a:cubicBezTo>
                  <a:lnTo>
                    <a:pt x="21202" y="21414"/>
                  </a:lnTo>
                  <a:lnTo>
                    <a:pt x="16825" y="21414"/>
                  </a:lnTo>
                  <a:lnTo>
                    <a:pt x="14959" y="14154"/>
                  </a:lnTo>
                  <a:cubicBezTo>
                    <a:pt x="14959" y="14148"/>
                    <a:pt x="14956" y="14144"/>
                    <a:pt x="14956" y="14137"/>
                  </a:cubicBezTo>
                  <a:cubicBezTo>
                    <a:pt x="14959" y="14130"/>
                    <a:pt x="14966" y="14123"/>
                    <a:pt x="14970" y="14113"/>
                  </a:cubicBezTo>
                  <a:lnTo>
                    <a:pt x="15373" y="13308"/>
                  </a:lnTo>
                  <a:cubicBezTo>
                    <a:pt x="15556" y="12943"/>
                    <a:pt x="15909" y="12760"/>
                    <a:pt x="16261" y="12760"/>
                  </a:cubicBezTo>
                  <a:close/>
                  <a:moveTo>
                    <a:pt x="12422" y="0"/>
                  </a:moveTo>
                  <a:cubicBezTo>
                    <a:pt x="12420" y="0"/>
                    <a:pt x="12419" y="0"/>
                    <a:pt x="12417" y="0"/>
                  </a:cubicBezTo>
                  <a:lnTo>
                    <a:pt x="7894" y="0"/>
                  </a:lnTo>
                  <a:cubicBezTo>
                    <a:pt x="7654" y="0"/>
                    <a:pt x="7459" y="192"/>
                    <a:pt x="7459" y="435"/>
                  </a:cubicBezTo>
                  <a:lnTo>
                    <a:pt x="7459" y="6494"/>
                  </a:lnTo>
                  <a:cubicBezTo>
                    <a:pt x="7149" y="6612"/>
                    <a:pt x="6905" y="6856"/>
                    <a:pt x="6780" y="7166"/>
                  </a:cubicBezTo>
                  <a:lnTo>
                    <a:pt x="3796" y="14551"/>
                  </a:lnTo>
                  <a:cubicBezTo>
                    <a:pt x="2699" y="14677"/>
                    <a:pt x="1787" y="15457"/>
                    <a:pt x="1494" y="16526"/>
                  </a:cubicBezTo>
                  <a:lnTo>
                    <a:pt x="77" y="21731"/>
                  </a:lnTo>
                  <a:cubicBezTo>
                    <a:pt x="0" y="22010"/>
                    <a:pt x="209" y="22282"/>
                    <a:pt x="495" y="22282"/>
                  </a:cubicBezTo>
                  <a:lnTo>
                    <a:pt x="21909" y="22282"/>
                  </a:lnTo>
                  <a:cubicBezTo>
                    <a:pt x="22233" y="22282"/>
                    <a:pt x="22442" y="21940"/>
                    <a:pt x="22299" y="21651"/>
                  </a:cubicBezTo>
                  <a:lnTo>
                    <a:pt x="17929" y="12918"/>
                  </a:lnTo>
                  <a:cubicBezTo>
                    <a:pt x="17616" y="12285"/>
                    <a:pt x="16968" y="11888"/>
                    <a:pt x="16265" y="11888"/>
                  </a:cubicBezTo>
                  <a:cubicBezTo>
                    <a:pt x="15558" y="11888"/>
                    <a:pt x="14910" y="12285"/>
                    <a:pt x="14597" y="12918"/>
                  </a:cubicBezTo>
                  <a:lnTo>
                    <a:pt x="14513" y="13082"/>
                  </a:lnTo>
                  <a:cubicBezTo>
                    <a:pt x="13789" y="11877"/>
                    <a:pt x="12483" y="11139"/>
                    <a:pt x="11077" y="11139"/>
                  </a:cubicBezTo>
                  <a:lnTo>
                    <a:pt x="10610" y="11139"/>
                  </a:lnTo>
                  <a:lnTo>
                    <a:pt x="9005" y="7166"/>
                  </a:lnTo>
                  <a:cubicBezTo>
                    <a:pt x="8883" y="6856"/>
                    <a:pt x="8636" y="6612"/>
                    <a:pt x="8326" y="6494"/>
                  </a:cubicBezTo>
                  <a:lnTo>
                    <a:pt x="8326" y="3830"/>
                  </a:lnTo>
                  <a:lnTo>
                    <a:pt x="12417" y="3830"/>
                  </a:lnTo>
                  <a:cubicBezTo>
                    <a:pt x="12804" y="3830"/>
                    <a:pt x="13002" y="3364"/>
                    <a:pt x="12731" y="3089"/>
                  </a:cubicBezTo>
                  <a:lnTo>
                    <a:pt x="11592" y="1915"/>
                  </a:lnTo>
                  <a:lnTo>
                    <a:pt x="12731" y="738"/>
                  </a:lnTo>
                  <a:cubicBezTo>
                    <a:pt x="13001" y="464"/>
                    <a:pt x="12805" y="0"/>
                    <a:pt x="124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79"/>
            <p:cNvSpPr/>
            <p:nvPr/>
          </p:nvSpPr>
          <p:spPr>
            <a:xfrm>
              <a:off x="6205489" y="4223770"/>
              <a:ext cx="18055" cy="16237"/>
            </a:xfrm>
            <a:custGeom>
              <a:rect b="b" l="l" r="r" t="t"/>
              <a:pathLst>
                <a:path extrusionOk="0" h="874" w="972">
                  <a:moveTo>
                    <a:pt x="540" y="1"/>
                  </a:moveTo>
                  <a:cubicBezTo>
                    <a:pt x="259" y="1"/>
                    <a:pt x="1" y="285"/>
                    <a:pt x="133" y="605"/>
                  </a:cubicBezTo>
                  <a:cubicBezTo>
                    <a:pt x="209" y="790"/>
                    <a:pt x="370" y="874"/>
                    <a:pt x="531" y="874"/>
                  </a:cubicBezTo>
                  <a:cubicBezTo>
                    <a:pt x="752" y="874"/>
                    <a:pt x="972" y="715"/>
                    <a:pt x="972" y="441"/>
                  </a:cubicBezTo>
                  <a:cubicBezTo>
                    <a:pt x="972" y="323"/>
                    <a:pt x="923" y="212"/>
                    <a:pt x="843" y="131"/>
                  </a:cubicBezTo>
                  <a:cubicBezTo>
                    <a:pt x="752" y="40"/>
                    <a:pt x="644" y="1"/>
                    <a:pt x="5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79"/>
            <p:cNvSpPr/>
            <p:nvPr/>
          </p:nvSpPr>
          <p:spPr>
            <a:xfrm>
              <a:off x="6104196" y="4139539"/>
              <a:ext cx="18073" cy="16255"/>
            </a:xfrm>
            <a:custGeom>
              <a:rect b="b" l="l" r="r" t="t"/>
              <a:pathLst>
                <a:path extrusionOk="0" h="875" w="973">
                  <a:moveTo>
                    <a:pt x="540" y="1"/>
                  </a:moveTo>
                  <a:cubicBezTo>
                    <a:pt x="259" y="1"/>
                    <a:pt x="1" y="286"/>
                    <a:pt x="133" y="605"/>
                  </a:cubicBezTo>
                  <a:cubicBezTo>
                    <a:pt x="211" y="790"/>
                    <a:pt x="371" y="874"/>
                    <a:pt x="532" y="874"/>
                  </a:cubicBezTo>
                  <a:cubicBezTo>
                    <a:pt x="752" y="874"/>
                    <a:pt x="972" y="715"/>
                    <a:pt x="972" y="438"/>
                  </a:cubicBezTo>
                  <a:cubicBezTo>
                    <a:pt x="972" y="323"/>
                    <a:pt x="927" y="212"/>
                    <a:pt x="843" y="132"/>
                  </a:cubicBezTo>
                  <a:cubicBezTo>
                    <a:pt x="752" y="40"/>
                    <a:pt x="644" y="1"/>
                    <a:pt x="5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79"/>
            <p:cNvSpPr/>
            <p:nvPr/>
          </p:nvSpPr>
          <p:spPr>
            <a:xfrm>
              <a:off x="6205879" y="3976574"/>
              <a:ext cx="185583" cy="119435"/>
            </a:xfrm>
            <a:custGeom>
              <a:rect b="b" l="l" r="r" t="t"/>
              <a:pathLst>
                <a:path extrusionOk="0" h="6429" w="9991">
                  <a:moveTo>
                    <a:pt x="4788" y="859"/>
                  </a:moveTo>
                  <a:cubicBezTo>
                    <a:pt x="5990" y="859"/>
                    <a:pt x="7006" y="1770"/>
                    <a:pt x="7128" y="2974"/>
                  </a:cubicBezTo>
                  <a:cubicBezTo>
                    <a:pt x="7003" y="3051"/>
                    <a:pt x="6884" y="3141"/>
                    <a:pt x="6783" y="3246"/>
                  </a:cubicBezTo>
                  <a:cubicBezTo>
                    <a:pt x="6585" y="3441"/>
                    <a:pt x="6435" y="3681"/>
                    <a:pt x="6341" y="3942"/>
                  </a:cubicBezTo>
                  <a:cubicBezTo>
                    <a:pt x="6261" y="4172"/>
                    <a:pt x="6379" y="4419"/>
                    <a:pt x="6609" y="4499"/>
                  </a:cubicBezTo>
                  <a:cubicBezTo>
                    <a:pt x="6655" y="4517"/>
                    <a:pt x="6703" y="4524"/>
                    <a:pt x="6752" y="4524"/>
                  </a:cubicBezTo>
                  <a:cubicBezTo>
                    <a:pt x="6937" y="4524"/>
                    <a:pt x="7100" y="4405"/>
                    <a:pt x="7163" y="4231"/>
                  </a:cubicBezTo>
                  <a:cubicBezTo>
                    <a:pt x="7257" y="3966"/>
                    <a:pt x="7459" y="3754"/>
                    <a:pt x="7717" y="3646"/>
                  </a:cubicBezTo>
                  <a:lnTo>
                    <a:pt x="7724" y="3643"/>
                  </a:lnTo>
                  <a:cubicBezTo>
                    <a:pt x="7727" y="3643"/>
                    <a:pt x="7731" y="3639"/>
                    <a:pt x="7734" y="3639"/>
                  </a:cubicBezTo>
                  <a:cubicBezTo>
                    <a:pt x="7855" y="3591"/>
                    <a:pt x="7980" y="3568"/>
                    <a:pt x="8101" y="3568"/>
                  </a:cubicBezTo>
                  <a:cubicBezTo>
                    <a:pt x="8560" y="3568"/>
                    <a:pt x="8984" y="3889"/>
                    <a:pt x="9075" y="4374"/>
                  </a:cubicBezTo>
                  <a:cubicBezTo>
                    <a:pt x="9193" y="4987"/>
                    <a:pt x="8723" y="5554"/>
                    <a:pt x="8100" y="5554"/>
                  </a:cubicBezTo>
                  <a:lnTo>
                    <a:pt x="8100" y="5558"/>
                  </a:lnTo>
                  <a:lnTo>
                    <a:pt x="1947" y="5558"/>
                  </a:lnTo>
                  <a:cubicBezTo>
                    <a:pt x="1940" y="5558"/>
                    <a:pt x="1934" y="5558"/>
                    <a:pt x="1928" y="5558"/>
                  </a:cubicBezTo>
                  <a:cubicBezTo>
                    <a:pt x="1379" y="5558"/>
                    <a:pt x="930" y="5116"/>
                    <a:pt x="930" y="4565"/>
                  </a:cubicBezTo>
                  <a:cubicBezTo>
                    <a:pt x="930" y="4017"/>
                    <a:pt x="1376" y="3573"/>
                    <a:pt x="1922" y="3573"/>
                  </a:cubicBezTo>
                  <a:cubicBezTo>
                    <a:pt x="1930" y="3573"/>
                    <a:pt x="1938" y="3573"/>
                    <a:pt x="1947" y="3573"/>
                  </a:cubicBezTo>
                  <a:lnTo>
                    <a:pt x="1989" y="3573"/>
                  </a:lnTo>
                  <a:cubicBezTo>
                    <a:pt x="1993" y="3573"/>
                    <a:pt x="1997" y="3573"/>
                    <a:pt x="2002" y="3573"/>
                  </a:cubicBezTo>
                  <a:cubicBezTo>
                    <a:pt x="2240" y="3573"/>
                    <a:pt x="2438" y="3387"/>
                    <a:pt x="2441" y="3148"/>
                  </a:cubicBezTo>
                  <a:cubicBezTo>
                    <a:pt x="2476" y="1909"/>
                    <a:pt x="3465" y="909"/>
                    <a:pt x="4701" y="860"/>
                  </a:cubicBezTo>
                  <a:cubicBezTo>
                    <a:pt x="4730" y="859"/>
                    <a:pt x="4759" y="859"/>
                    <a:pt x="4788" y="859"/>
                  </a:cubicBezTo>
                  <a:close/>
                  <a:moveTo>
                    <a:pt x="4789" y="0"/>
                  </a:moveTo>
                  <a:cubicBezTo>
                    <a:pt x="4784" y="0"/>
                    <a:pt x="4779" y="0"/>
                    <a:pt x="4774" y="0"/>
                  </a:cubicBezTo>
                  <a:cubicBezTo>
                    <a:pt x="3190" y="7"/>
                    <a:pt x="1846" y="1167"/>
                    <a:pt x="1606" y="2734"/>
                  </a:cubicBezTo>
                  <a:cubicBezTo>
                    <a:pt x="658" y="2908"/>
                    <a:pt x="0" y="3775"/>
                    <a:pt x="87" y="4736"/>
                  </a:cubicBezTo>
                  <a:cubicBezTo>
                    <a:pt x="174" y="5693"/>
                    <a:pt x="982" y="6428"/>
                    <a:pt x="1947" y="6428"/>
                  </a:cubicBezTo>
                  <a:lnTo>
                    <a:pt x="8100" y="6428"/>
                  </a:lnTo>
                  <a:cubicBezTo>
                    <a:pt x="8108" y="6428"/>
                    <a:pt x="8117" y="6428"/>
                    <a:pt x="8125" y="6428"/>
                  </a:cubicBezTo>
                  <a:cubicBezTo>
                    <a:pt x="9151" y="6428"/>
                    <a:pt x="9990" y="5594"/>
                    <a:pt x="9990" y="4565"/>
                  </a:cubicBezTo>
                  <a:cubicBezTo>
                    <a:pt x="9990" y="3535"/>
                    <a:pt x="9155" y="2702"/>
                    <a:pt x="8131" y="2702"/>
                  </a:cubicBezTo>
                  <a:cubicBezTo>
                    <a:pt x="8121" y="2702"/>
                    <a:pt x="8110" y="2702"/>
                    <a:pt x="8100" y="2702"/>
                  </a:cubicBezTo>
                  <a:cubicBezTo>
                    <a:pt x="8054" y="2702"/>
                    <a:pt x="8013" y="2702"/>
                    <a:pt x="7967" y="2706"/>
                  </a:cubicBezTo>
                  <a:cubicBezTo>
                    <a:pt x="7714" y="1147"/>
                    <a:pt x="6367" y="0"/>
                    <a:pt x="4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77" name="Google Shape;2077;p279"/>
          <p:cNvPicPr preferRelativeResize="0"/>
          <p:nvPr/>
        </p:nvPicPr>
        <p:blipFill>
          <a:blip r:embed="rId3">
            <a:alphaModFix/>
          </a:blip>
          <a:stretch>
            <a:fillRect/>
          </a:stretch>
        </p:blipFill>
        <p:spPr>
          <a:xfrm>
            <a:off x="0" y="667275"/>
            <a:ext cx="4663751" cy="3778474"/>
          </a:xfrm>
          <a:prstGeom prst="rect">
            <a:avLst/>
          </a:prstGeom>
          <a:noFill/>
          <a:ln>
            <a:noFill/>
          </a:ln>
        </p:spPr>
      </p:pic>
      <p:sp>
        <p:nvSpPr>
          <p:cNvPr id="2078" name="Google Shape;2078;p279"/>
          <p:cNvSpPr txBox="1"/>
          <p:nvPr>
            <p:ph idx="2" type="subTitle"/>
          </p:nvPr>
        </p:nvSpPr>
        <p:spPr>
          <a:xfrm>
            <a:off x="3814725" y="756309"/>
            <a:ext cx="1874400" cy="47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2000">
                <a:latin typeface="Overpass"/>
                <a:ea typeface="Overpass"/>
                <a:cs typeface="Overpass"/>
                <a:sym typeface="Overpass"/>
              </a:rPr>
              <a:t>Knowledge</a:t>
            </a:r>
            <a:endParaRPr b="1" sz="2000">
              <a:latin typeface="Overpass"/>
              <a:ea typeface="Overpass"/>
              <a:cs typeface="Overpass"/>
              <a:sym typeface="Overpass"/>
            </a:endParaRPr>
          </a:p>
          <a:p>
            <a:pPr indent="0" lvl="0" marL="0" rtl="0" algn="r">
              <a:spcBef>
                <a:spcPts val="0"/>
              </a:spcBef>
              <a:spcAft>
                <a:spcPts val="0"/>
              </a:spcAft>
              <a:buNone/>
            </a:pPr>
            <a:r>
              <a:t/>
            </a:r>
            <a:endParaRPr b="1" sz="2000">
              <a:latin typeface="Overpass"/>
              <a:ea typeface="Overpass"/>
              <a:cs typeface="Overpass"/>
              <a:sym typeface="Overpass"/>
            </a:endParaRPr>
          </a:p>
        </p:txBody>
      </p:sp>
      <p:sp>
        <p:nvSpPr>
          <p:cNvPr id="2079" name="Google Shape;2079;p279"/>
          <p:cNvSpPr txBox="1"/>
          <p:nvPr>
            <p:ph idx="2" type="subTitle"/>
          </p:nvPr>
        </p:nvSpPr>
        <p:spPr>
          <a:xfrm>
            <a:off x="3814725" y="2356509"/>
            <a:ext cx="1874400" cy="47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2000">
                <a:latin typeface="Overpass"/>
                <a:ea typeface="Overpass"/>
                <a:cs typeface="Overpass"/>
                <a:sym typeface="Overpass"/>
              </a:rPr>
              <a:t>Skills &amp; Abilities</a:t>
            </a:r>
            <a:endParaRPr b="1" sz="2000">
              <a:latin typeface="Overpass"/>
              <a:ea typeface="Overpass"/>
              <a:cs typeface="Overpass"/>
              <a:sym typeface="Overpass"/>
            </a:endParaRPr>
          </a:p>
          <a:p>
            <a:pPr indent="0" lvl="0" marL="0" rtl="0" algn="r">
              <a:spcBef>
                <a:spcPts val="0"/>
              </a:spcBef>
              <a:spcAft>
                <a:spcPts val="0"/>
              </a:spcAft>
              <a:buNone/>
            </a:pPr>
            <a:r>
              <a:t/>
            </a:r>
            <a:endParaRPr b="1" sz="2000">
              <a:latin typeface="Overpass"/>
              <a:ea typeface="Overpass"/>
              <a:cs typeface="Overpass"/>
              <a:sym typeface="Overpass"/>
            </a:endParaRPr>
          </a:p>
        </p:txBody>
      </p:sp>
      <p:sp>
        <p:nvSpPr>
          <p:cNvPr id="2080" name="Google Shape;2080;p279"/>
          <p:cNvSpPr txBox="1"/>
          <p:nvPr>
            <p:ph idx="2" type="subTitle"/>
          </p:nvPr>
        </p:nvSpPr>
        <p:spPr>
          <a:xfrm>
            <a:off x="3814725" y="3956709"/>
            <a:ext cx="1874400" cy="472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1" lang="en" sz="2000">
                <a:latin typeface="Overpass"/>
                <a:ea typeface="Overpass"/>
                <a:cs typeface="Overpass"/>
                <a:sym typeface="Overpass"/>
              </a:rPr>
              <a:t>Certifications</a:t>
            </a:r>
            <a:endParaRPr b="1" sz="2000">
              <a:latin typeface="Overpass"/>
              <a:ea typeface="Overpass"/>
              <a:cs typeface="Overpass"/>
              <a:sym typeface="Overpass"/>
            </a:endParaRPr>
          </a:p>
          <a:p>
            <a:pPr indent="0" lvl="0" marL="0" rtl="0" algn="r">
              <a:spcBef>
                <a:spcPts val="0"/>
              </a:spcBef>
              <a:spcAft>
                <a:spcPts val="0"/>
              </a:spcAft>
              <a:buNone/>
            </a:pPr>
            <a:r>
              <a:t/>
            </a:r>
            <a:endParaRPr b="1" sz="2000">
              <a:latin typeface="Overpass"/>
              <a:ea typeface="Overpass"/>
              <a:cs typeface="Overpass"/>
              <a:sym typeface="Overpas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4" name="Shape 2084"/>
        <p:cNvGrpSpPr/>
        <p:nvPr/>
      </p:nvGrpSpPr>
      <p:grpSpPr>
        <a:xfrm>
          <a:off x="0" y="0"/>
          <a:ext cx="0" cy="0"/>
          <a:chOff x="0" y="0"/>
          <a:chExt cx="0" cy="0"/>
        </a:xfrm>
      </p:grpSpPr>
      <p:sp>
        <p:nvSpPr>
          <p:cNvPr id="2085" name="Google Shape;2085;p280"/>
          <p:cNvSpPr txBox="1"/>
          <p:nvPr>
            <p:ph idx="12" type="sldNum"/>
          </p:nvPr>
        </p:nvSpPr>
        <p:spPr>
          <a:xfrm>
            <a:off x="3771899" y="4864458"/>
            <a:ext cx="1600200" cy="92400"/>
          </a:xfrm>
          <a:prstGeom prst="rect">
            <a:avLst/>
          </a:prstGeom>
        </p:spPr>
        <p:txBody>
          <a:bodyPr anchorCtr="0" anchor="t" bIns="0" lIns="0" spcFirstLastPara="1" rIns="0" wrap="square" tIns="0">
            <a:no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2086" name="Google Shape;2086;p280"/>
          <p:cNvSpPr txBox="1"/>
          <p:nvPr/>
        </p:nvSpPr>
        <p:spPr>
          <a:xfrm>
            <a:off x="8283600" y="4663217"/>
            <a:ext cx="548700" cy="107700"/>
          </a:xfrm>
          <a:prstGeom prst="rect">
            <a:avLst/>
          </a:prstGeom>
          <a:noFill/>
          <a:ln>
            <a:noFill/>
          </a:ln>
        </p:spPr>
        <p:txBody>
          <a:bodyPr anchorCtr="0" anchor="ctr" bIns="91425" lIns="91425" spcFirstLastPara="1" rIns="91425" wrap="square" tIns="91425">
            <a:normAutofit fontScale="25000" lnSpcReduction="20000"/>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
        <p:nvSpPr>
          <p:cNvPr id="2087" name="Google Shape;2087;p280"/>
          <p:cNvSpPr txBox="1"/>
          <p:nvPr/>
        </p:nvSpPr>
        <p:spPr>
          <a:xfrm>
            <a:off x="755350" y="712125"/>
            <a:ext cx="736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i="1"/>
          </a:p>
        </p:txBody>
      </p:sp>
      <p:graphicFrame>
        <p:nvGraphicFramePr>
          <p:cNvPr id="2088" name="Google Shape;2088;p280"/>
          <p:cNvGraphicFramePr/>
          <p:nvPr/>
        </p:nvGraphicFramePr>
        <p:xfrm>
          <a:off x="952500" y="1130188"/>
          <a:ext cx="3000000" cy="3000000"/>
        </p:xfrm>
        <a:graphic>
          <a:graphicData uri="http://schemas.openxmlformats.org/drawingml/2006/table">
            <a:tbl>
              <a:tblPr>
                <a:noFill/>
                <a:tableStyleId>{E59F065B-90F5-408A-A1F1-B5408DF7755F}</a:tableStyleId>
              </a:tblPr>
              <a:tblGrid>
                <a:gridCol w="711350"/>
                <a:gridCol w="2908150"/>
                <a:gridCol w="729675"/>
                <a:gridCol w="2889825"/>
              </a:tblGrid>
              <a:tr h="444825">
                <a:tc>
                  <a:txBody>
                    <a:bodyPr/>
                    <a:lstStyle/>
                    <a:p>
                      <a:pPr indent="0" lvl="0" marL="0" rtl="0" algn="ctr">
                        <a:spcBef>
                          <a:spcPts val="0"/>
                        </a:spcBef>
                        <a:spcAft>
                          <a:spcPts val="0"/>
                        </a:spcAft>
                        <a:buNone/>
                      </a:pPr>
                      <a:r>
                        <a:rPr b="1" lang="en" sz="1000">
                          <a:solidFill>
                            <a:srgbClr val="FFFFFF"/>
                          </a:solidFill>
                        </a:rPr>
                        <a:t>BLOCK</a:t>
                      </a:r>
                      <a:endParaRPr b="1" sz="1000">
                        <a:solidFill>
                          <a:srgbClr val="FFFFFF"/>
                        </a:solidFill>
                      </a:endParaRPr>
                    </a:p>
                  </a:txBody>
                  <a:tcPr marT="91425" marB="91425" marR="91425" marL="91425" anchor="ctr">
                    <a:solidFill>
                      <a:srgbClr val="000000"/>
                    </a:solidFill>
                  </a:tcPr>
                </a:tc>
                <a:tc>
                  <a:txBody>
                    <a:bodyPr/>
                    <a:lstStyle/>
                    <a:p>
                      <a:pPr indent="0" lvl="0" marL="0" rtl="0" algn="ctr">
                        <a:spcBef>
                          <a:spcPts val="0"/>
                        </a:spcBef>
                        <a:spcAft>
                          <a:spcPts val="0"/>
                        </a:spcAft>
                        <a:buNone/>
                      </a:pPr>
                      <a:r>
                        <a:rPr b="1" lang="en">
                          <a:solidFill>
                            <a:srgbClr val="FFFFFF"/>
                          </a:solidFill>
                        </a:rPr>
                        <a:t>A DAY</a:t>
                      </a:r>
                      <a:endParaRPr b="1">
                        <a:solidFill>
                          <a:srgbClr val="FFFFFF"/>
                        </a:solidFill>
                      </a:endParaRPr>
                    </a:p>
                  </a:txBody>
                  <a:tcPr marT="91425" marB="91425" marR="91425" marL="91425" anchor="ctr">
                    <a:lnB cap="flat" cmpd="sng" w="9525">
                      <a:solidFill>
                        <a:srgbClr val="9E9E9E"/>
                      </a:solidFill>
                      <a:prstDash val="solid"/>
                      <a:round/>
                      <a:headEnd len="sm" w="sm" type="none"/>
                      <a:tailEnd len="sm" w="sm" type="none"/>
                    </a:lnB>
                    <a:solidFill>
                      <a:srgbClr val="000000"/>
                    </a:solidFill>
                  </a:tcPr>
                </a:tc>
                <a:tc>
                  <a:txBody>
                    <a:bodyPr/>
                    <a:lstStyle/>
                    <a:p>
                      <a:pPr indent="0" lvl="0" marL="0" rtl="0" algn="ctr">
                        <a:spcBef>
                          <a:spcPts val="0"/>
                        </a:spcBef>
                        <a:spcAft>
                          <a:spcPts val="0"/>
                        </a:spcAft>
                        <a:buNone/>
                      </a:pPr>
                      <a:r>
                        <a:rPr b="1" lang="en" sz="1000">
                          <a:solidFill>
                            <a:srgbClr val="FFFFFF"/>
                          </a:solidFill>
                        </a:rPr>
                        <a:t>BLOCK</a:t>
                      </a:r>
                      <a:endParaRPr b="1" sz="2000">
                        <a:solidFill>
                          <a:srgbClr val="FFFFFF"/>
                        </a:solidFill>
                      </a:endParaRPr>
                    </a:p>
                  </a:txBody>
                  <a:tcPr marT="91425" marB="91425" marR="91425" marL="91425" anchor="ctr">
                    <a:solidFill>
                      <a:srgbClr val="000000"/>
                    </a:solidFill>
                  </a:tcPr>
                </a:tc>
                <a:tc>
                  <a:txBody>
                    <a:bodyPr/>
                    <a:lstStyle/>
                    <a:p>
                      <a:pPr indent="0" lvl="0" marL="0" rtl="0" algn="ctr">
                        <a:spcBef>
                          <a:spcPts val="0"/>
                        </a:spcBef>
                        <a:spcAft>
                          <a:spcPts val="0"/>
                        </a:spcAft>
                        <a:buNone/>
                      </a:pPr>
                      <a:r>
                        <a:rPr b="1" lang="en">
                          <a:solidFill>
                            <a:srgbClr val="FFFFFF"/>
                          </a:solidFill>
                        </a:rPr>
                        <a:t>B DAY</a:t>
                      </a:r>
                      <a:endParaRPr b="1">
                        <a:solidFill>
                          <a:srgbClr val="FFFFFF"/>
                        </a:solidFill>
                      </a:endParaRPr>
                    </a:p>
                  </a:txBody>
                  <a:tcPr marT="91425" marB="91425" marR="91425" marL="91425" anchor="ctr">
                    <a:lnB cap="flat" cmpd="sng" w="9525">
                      <a:solidFill>
                        <a:srgbClr val="9E9E9E"/>
                      </a:solidFill>
                      <a:prstDash val="solid"/>
                      <a:round/>
                      <a:headEnd len="sm" w="sm" type="none"/>
                      <a:tailEnd len="sm" w="sm" type="none"/>
                    </a:lnB>
                    <a:solidFill>
                      <a:srgbClr val="000000"/>
                    </a:solidFill>
                  </a:tcPr>
                </a:tc>
              </a:tr>
              <a:tr h="609575">
                <a:tc>
                  <a:txBody>
                    <a:bodyPr/>
                    <a:lstStyle/>
                    <a:p>
                      <a:pPr indent="0" lvl="0" marL="0" rtl="0" algn="ctr">
                        <a:spcBef>
                          <a:spcPts val="0"/>
                        </a:spcBef>
                        <a:spcAft>
                          <a:spcPts val="0"/>
                        </a:spcAft>
                        <a:buNone/>
                      </a:pPr>
                      <a:r>
                        <a:rPr b="1" lang="en" sz="2100">
                          <a:solidFill>
                            <a:srgbClr val="FFFFFF"/>
                          </a:solidFill>
                        </a:rPr>
                        <a:t>1</a:t>
                      </a:r>
                      <a:endParaRPr b="1" sz="2100">
                        <a:solidFill>
                          <a:srgbClr val="FFFFFF"/>
                        </a:solidFill>
                      </a:endParaRPr>
                    </a:p>
                  </a:txBody>
                  <a:tcPr marT="91425" marB="91425" marR="91425" marL="91425" anchor="ctr">
                    <a:lnR cap="flat" cmpd="sng" w="9525">
                      <a:solidFill>
                        <a:srgbClr val="9E9E9E"/>
                      </a:solidFill>
                      <a:prstDash val="solid"/>
                      <a:round/>
                      <a:headEnd len="sm" w="sm" type="none"/>
                      <a:tailEnd len="sm" w="sm" type="none"/>
                    </a:lnR>
                    <a:solidFill>
                      <a:srgbClr val="BA0C2F"/>
                    </a:solidFill>
                  </a:tcPr>
                </a:tc>
                <a:tc>
                  <a:txBody>
                    <a:bodyPr/>
                    <a:lstStyle/>
                    <a:p>
                      <a:pPr indent="0" lvl="0" marL="0" rtl="0" algn="ctr">
                        <a:spcBef>
                          <a:spcPts val="0"/>
                        </a:spcBef>
                        <a:spcAft>
                          <a:spcPts val="0"/>
                        </a:spcAft>
                        <a:buNone/>
                      </a:pPr>
                      <a:r>
                        <a:rPr lang="en"/>
                        <a:t>Dual Credit English</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b="1" lang="en" sz="2000">
                          <a:solidFill>
                            <a:srgbClr val="FFFFFF"/>
                          </a:solidFill>
                        </a:rPr>
                        <a:t>5</a:t>
                      </a:r>
                      <a:endParaRPr b="1" sz="2000">
                        <a:solidFill>
                          <a:srgbClr val="FFFF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BA0C2F"/>
                    </a:solidFill>
                  </a:tcPr>
                </a:tc>
                <a:tc>
                  <a:txBody>
                    <a:bodyPr/>
                    <a:lstStyle/>
                    <a:p>
                      <a:pPr indent="0" lvl="0" marL="0" rtl="0" algn="ctr">
                        <a:spcBef>
                          <a:spcPts val="0"/>
                        </a:spcBef>
                        <a:spcAft>
                          <a:spcPts val="0"/>
                        </a:spcAft>
                        <a:buNone/>
                      </a:pPr>
                      <a:r>
                        <a:rPr lang="en"/>
                        <a:t>Apprenticeship Work Time</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r>
              <a:tr h="609575">
                <a:tc>
                  <a:txBody>
                    <a:bodyPr/>
                    <a:lstStyle/>
                    <a:p>
                      <a:pPr indent="0" lvl="0" marL="0" rtl="0" algn="ctr">
                        <a:spcBef>
                          <a:spcPts val="0"/>
                        </a:spcBef>
                        <a:spcAft>
                          <a:spcPts val="0"/>
                        </a:spcAft>
                        <a:buNone/>
                      </a:pPr>
                      <a:r>
                        <a:rPr b="1" lang="en" sz="2100">
                          <a:solidFill>
                            <a:srgbClr val="FFFFFF"/>
                          </a:solidFill>
                        </a:rPr>
                        <a:t>2</a:t>
                      </a:r>
                      <a:endParaRPr b="1" sz="2100">
                        <a:solidFill>
                          <a:srgbClr val="FFFFFF"/>
                        </a:solidFill>
                      </a:endParaRPr>
                    </a:p>
                  </a:txBody>
                  <a:tcPr marT="91425" marB="91425" marR="91425" marL="91425" anchor="ctr">
                    <a:lnR cap="flat" cmpd="sng" w="9525">
                      <a:solidFill>
                        <a:srgbClr val="9E9E9E"/>
                      </a:solidFill>
                      <a:prstDash val="solid"/>
                      <a:round/>
                      <a:headEnd len="sm" w="sm" type="none"/>
                      <a:tailEnd len="sm" w="sm" type="none"/>
                    </a:lnR>
                    <a:solidFill>
                      <a:srgbClr val="BA0C2F"/>
                    </a:solidFill>
                  </a:tcPr>
                </a:tc>
                <a:tc>
                  <a:txBody>
                    <a:bodyPr/>
                    <a:lstStyle/>
                    <a:p>
                      <a:pPr indent="0" lvl="0" marL="0" rtl="0" algn="ctr">
                        <a:spcBef>
                          <a:spcPts val="0"/>
                        </a:spcBef>
                        <a:spcAft>
                          <a:spcPts val="0"/>
                        </a:spcAft>
                        <a:buNone/>
                      </a:pPr>
                      <a:r>
                        <a:rPr lang="en"/>
                        <a:t>Dual Credit Math</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b="1" lang="en" sz="2000">
                          <a:solidFill>
                            <a:srgbClr val="FFFFFF"/>
                          </a:solidFill>
                        </a:rPr>
                        <a:t>6</a:t>
                      </a:r>
                      <a:endParaRPr b="1" sz="2000">
                        <a:solidFill>
                          <a:srgbClr val="FFFFF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BA0C2F"/>
                    </a:solidFill>
                  </a:tcPr>
                </a:tc>
                <a:tc>
                  <a:txBody>
                    <a:bodyPr/>
                    <a:lstStyle/>
                    <a:p>
                      <a:pPr indent="0" lvl="0" marL="0" rtl="0" algn="ctr">
                        <a:spcBef>
                          <a:spcPts val="0"/>
                        </a:spcBef>
                        <a:spcAft>
                          <a:spcPts val="0"/>
                        </a:spcAft>
                        <a:buClr>
                          <a:srgbClr val="000000"/>
                        </a:buClr>
                        <a:buSzPts val="1100"/>
                        <a:buFont typeface="Arial"/>
                        <a:buNone/>
                      </a:pPr>
                      <a:r>
                        <a:rPr lang="en">
                          <a:solidFill>
                            <a:srgbClr val="000000"/>
                          </a:solidFill>
                        </a:rPr>
                        <a:t>Apprenticeship Work Time</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4CCCC"/>
                    </a:solidFill>
                  </a:tcPr>
                </a:tc>
              </a:tr>
              <a:tr h="609575">
                <a:tc>
                  <a:txBody>
                    <a:bodyPr/>
                    <a:lstStyle/>
                    <a:p>
                      <a:pPr indent="0" lvl="0" marL="0" rtl="0" algn="ctr">
                        <a:spcBef>
                          <a:spcPts val="0"/>
                        </a:spcBef>
                        <a:spcAft>
                          <a:spcPts val="0"/>
                        </a:spcAft>
                        <a:buNone/>
                      </a:pPr>
                      <a:r>
                        <a:rPr b="1" lang="en" sz="2100">
                          <a:solidFill>
                            <a:srgbClr val="FFFFFF"/>
                          </a:solidFill>
                        </a:rPr>
                        <a:t>3</a:t>
                      </a:r>
                      <a:endParaRPr b="1" sz="2100">
                        <a:solidFill>
                          <a:srgbClr val="FFFFFF"/>
                        </a:solidFill>
                      </a:endParaRPr>
                    </a:p>
                  </a:txBody>
                  <a:tcPr marT="91425" marB="91425" marR="91425" marL="91425" anchor="ctr">
                    <a:lnR cap="flat" cmpd="sng" w="9525">
                      <a:solidFill>
                        <a:srgbClr val="9E9E9E"/>
                      </a:solidFill>
                      <a:prstDash val="solid"/>
                      <a:round/>
                      <a:headEnd len="sm" w="sm" type="none"/>
                      <a:tailEnd len="sm" w="sm" type="none"/>
                    </a:lnR>
                    <a:solidFill>
                      <a:srgbClr val="BA0C2F"/>
                    </a:solidFill>
                  </a:tcPr>
                </a:tc>
                <a:tc>
                  <a:txBody>
                    <a:bodyPr/>
                    <a:lstStyle/>
                    <a:p>
                      <a:pPr indent="0" lvl="0" marL="0" rtl="0" algn="ctr">
                        <a:spcBef>
                          <a:spcPts val="0"/>
                        </a:spcBef>
                        <a:spcAft>
                          <a:spcPts val="0"/>
                        </a:spcAft>
                        <a:buClr>
                          <a:srgbClr val="000000"/>
                        </a:buClr>
                        <a:buSzPts val="1100"/>
                        <a:buFont typeface="Arial"/>
                        <a:buNone/>
                      </a:pPr>
                      <a:r>
                        <a:rPr lang="en">
                          <a:solidFill>
                            <a:srgbClr val="000000"/>
                          </a:solidFill>
                        </a:rPr>
                        <a:t>Related Technical Instruction </a:t>
                      </a:r>
                      <a:endParaRPr>
                        <a:solidFill>
                          <a:srgbClr val="000000"/>
                        </a:solidFill>
                      </a:endParaRPr>
                    </a:p>
                    <a:p>
                      <a:pPr indent="0" lvl="0" marL="0" rtl="0" algn="ctr">
                        <a:spcBef>
                          <a:spcPts val="0"/>
                        </a:spcBef>
                        <a:spcAft>
                          <a:spcPts val="0"/>
                        </a:spcAft>
                        <a:buClr>
                          <a:srgbClr val="000000"/>
                        </a:buClr>
                        <a:buSzPts val="1100"/>
                        <a:buFont typeface="Arial"/>
                        <a:buNone/>
                      </a:pPr>
                      <a:r>
                        <a:rPr lang="en">
                          <a:solidFill>
                            <a:srgbClr val="000000"/>
                          </a:solidFill>
                        </a:rPr>
                        <a:t>Dual Credit: College Anatomy</a:t>
                      </a:r>
                      <a:endParaRPr>
                        <a:solidFill>
                          <a:srgbClr val="000000"/>
                        </a:solidFill>
                      </a:endParaRPr>
                    </a:p>
                    <a:p>
                      <a:pPr indent="0" lvl="0" marL="0" rtl="0" algn="ctr">
                        <a:spcBef>
                          <a:spcPts val="0"/>
                        </a:spcBef>
                        <a:spcAft>
                          <a:spcPts val="0"/>
                        </a:spcAft>
                        <a:buClr>
                          <a:srgbClr val="000000"/>
                        </a:buClr>
                        <a:buSzPts val="1100"/>
                        <a:buFont typeface="Arial"/>
                        <a:buNone/>
                      </a:pPr>
                      <a:r>
                        <a:rPr b="1" lang="en" sz="1000">
                          <a:solidFill>
                            <a:srgbClr val="BA0C2F"/>
                          </a:solidFill>
                        </a:rPr>
                        <a:t>Lunch</a:t>
                      </a:r>
                      <a:endParaRPr b="1" sz="1000">
                        <a:solidFill>
                          <a:srgbClr val="BA0C2F"/>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b="1" lang="en" sz="2000">
                          <a:solidFill>
                            <a:srgbClr val="FFFFFF"/>
                          </a:solidFill>
                        </a:rPr>
                        <a:t>7</a:t>
                      </a:r>
                      <a:endParaRPr b="1" sz="2000">
                        <a:solidFill>
                          <a:srgbClr val="FFFFFF"/>
                        </a:solidFill>
                      </a:endParaRPr>
                    </a:p>
                  </a:txBody>
                  <a:tcPr marT="91425" marB="91425" marR="91425" marL="91425" anchor="ctr">
                    <a:lnL cap="flat" cmpd="sng" w="9525">
                      <a:solidFill>
                        <a:srgbClr val="9E9E9E"/>
                      </a:solidFill>
                      <a:prstDash val="solid"/>
                      <a:round/>
                      <a:headEnd len="sm" w="sm" type="none"/>
                      <a:tailEnd len="sm" w="sm" type="none"/>
                    </a:lnL>
                    <a:solidFill>
                      <a:srgbClr val="BA0C2F"/>
                    </a:solidFill>
                  </a:tcPr>
                </a:tc>
                <a:tc>
                  <a:txBody>
                    <a:bodyPr/>
                    <a:lstStyle/>
                    <a:p>
                      <a:pPr indent="0" lvl="0" marL="0" rtl="0" algn="ctr">
                        <a:spcBef>
                          <a:spcPts val="0"/>
                        </a:spcBef>
                        <a:spcAft>
                          <a:spcPts val="0"/>
                        </a:spcAft>
                        <a:buClr>
                          <a:srgbClr val="000000"/>
                        </a:buClr>
                        <a:buSzPts val="1100"/>
                        <a:buFont typeface="Arial"/>
                        <a:buNone/>
                      </a:pPr>
                      <a:r>
                        <a:rPr lang="en">
                          <a:solidFill>
                            <a:srgbClr val="000000"/>
                          </a:solidFill>
                        </a:rPr>
                        <a:t>Apprenticeship Work Time</a:t>
                      </a:r>
                      <a:endParaRPr>
                        <a:solidFill>
                          <a:srgbClr val="000000"/>
                        </a:solidFill>
                      </a:endParaRPr>
                    </a:p>
                    <a:p>
                      <a:pPr indent="0" lvl="0" marL="0" rtl="0" algn="ctr">
                        <a:spcBef>
                          <a:spcPts val="0"/>
                        </a:spcBef>
                        <a:spcAft>
                          <a:spcPts val="0"/>
                        </a:spcAft>
                        <a:buClr>
                          <a:srgbClr val="000000"/>
                        </a:buClr>
                        <a:buSzPts val="1100"/>
                        <a:buFont typeface="Arial"/>
                        <a:buNone/>
                      </a:pPr>
                      <a:r>
                        <a:rPr b="1" lang="en" sz="1000">
                          <a:solidFill>
                            <a:srgbClr val="BA0C2F"/>
                          </a:solidFill>
                        </a:rPr>
                        <a:t>Lunch</a:t>
                      </a:r>
                      <a:endParaRPr b="1" sz="1300"/>
                    </a:p>
                  </a:txBody>
                  <a:tcPr marT="91425" marB="91425" marR="91425" marL="91425" anchor="ctr">
                    <a:lnT cap="flat" cmpd="sng" w="9525">
                      <a:solidFill>
                        <a:srgbClr val="9E9E9E"/>
                      </a:solidFill>
                      <a:prstDash val="solid"/>
                      <a:round/>
                      <a:headEnd len="sm" w="sm" type="none"/>
                      <a:tailEnd len="sm" w="sm" type="none"/>
                    </a:lnT>
                    <a:solidFill>
                      <a:srgbClr val="F4CCCC"/>
                    </a:solidFill>
                  </a:tcPr>
                </a:tc>
              </a:tr>
              <a:tr h="609575">
                <a:tc>
                  <a:txBody>
                    <a:bodyPr/>
                    <a:lstStyle/>
                    <a:p>
                      <a:pPr indent="0" lvl="0" marL="0" rtl="0" algn="ctr">
                        <a:spcBef>
                          <a:spcPts val="0"/>
                        </a:spcBef>
                        <a:spcAft>
                          <a:spcPts val="0"/>
                        </a:spcAft>
                        <a:buNone/>
                      </a:pPr>
                      <a:r>
                        <a:rPr b="1" lang="en" sz="2100">
                          <a:solidFill>
                            <a:srgbClr val="FFFFFF"/>
                          </a:solidFill>
                        </a:rPr>
                        <a:t>4</a:t>
                      </a:r>
                      <a:endParaRPr b="1" sz="2100">
                        <a:solidFill>
                          <a:srgbClr val="FFFFFF"/>
                        </a:solidFill>
                      </a:endParaRPr>
                    </a:p>
                  </a:txBody>
                  <a:tcPr marT="91425" marB="91425" marR="91425" marL="91425" anchor="ctr">
                    <a:lnR cap="flat" cmpd="sng" w="9525">
                      <a:solidFill>
                        <a:srgbClr val="9E9E9E"/>
                      </a:solidFill>
                      <a:prstDash val="solid"/>
                      <a:round/>
                      <a:headEnd len="sm" w="sm" type="none"/>
                      <a:tailEnd len="sm" w="sm" type="none"/>
                    </a:lnR>
                    <a:solidFill>
                      <a:srgbClr val="BA0C2F"/>
                    </a:solidFill>
                  </a:tcPr>
                </a:tc>
                <a:tc>
                  <a:txBody>
                    <a:bodyPr/>
                    <a:lstStyle/>
                    <a:p>
                      <a:pPr indent="0" lvl="0" marL="0" rtl="0" algn="ctr">
                        <a:spcBef>
                          <a:spcPts val="0"/>
                        </a:spcBef>
                        <a:spcAft>
                          <a:spcPts val="0"/>
                        </a:spcAft>
                        <a:buClr>
                          <a:srgbClr val="000000"/>
                        </a:buClr>
                        <a:buSzPts val="1100"/>
                        <a:buFont typeface="Arial"/>
                        <a:buNone/>
                      </a:pPr>
                      <a:r>
                        <a:rPr lang="en">
                          <a:solidFill>
                            <a:srgbClr val="000000"/>
                          </a:solidFill>
                        </a:rPr>
                        <a:t>Related Technical Instruction </a:t>
                      </a:r>
                      <a:endParaRPr>
                        <a:solidFill>
                          <a:srgbClr val="000000"/>
                        </a:solidFill>
                      </a:endParaRPr>
                    </a:p>
                    <a:p>
                      <a:pPr indent="0" lvl="0" marL="0" rtl="0" algn="ctr">
                        <a:spcBef>
                          <a:spcPts val="0"/>
                        </a:spcBef>
                        <a:spcAft>
                          <a:spcPts val="0"/>
                        </a:spcAft>
                        <a:buClr>
                          <a:srgbClr val="000000"/>
                        </a:buClr>
                        <a:buSzPts val="1100"/>
                        <a:buFont typeface="Arial"/>
                        <a:buNone/>
                      </a:pPr>
                      <a:r>
                        <a:rPr lang="en">
                          <a:solidFill>
                            <a:srgbClr val="000000"/>
                          </a:solidFill>
                        </a:rPr>
                        <a:t>Dual Credit: College Physiology</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b="1" lang="en" sz="2000">
                          <a:solidFill>
                            <a:srgbClr val="FFFFFF"/>
                          </a:solidFill>
                        </a:rPr>
                        <a:t>8</a:t>
                      </a:r>
                      <a:endParaRPr b="1" sz="2000">
                        <a:solidFill>
                          <a:srgbClr val="FFFFFF"/>
                        </a:solidFill>
                      </a:endParaRPr>
                    </a:p>
                  </a:txBody>
                  <a:tcPr marT="91425" marB="91425" marR="91425" marL="91425" anchor="ctr">
                    <a:lnL cap="flat" cmpd="sng" w="9525">
                      <a:solidFill>
                        <a:srgbClr val="9E9E9E"/>
                      </a:solidFill>
                      <a:prstDash val="solid"/>
                      <a:round/>
                      <a:headEnd len="sm" w="sm" type="none"/>
                      <a:tailEnd len="sm" w="sm" type="none"/>
                    </a:lnL>
                    <a:solidFill>
                      <a:srgbClr val="BA0C2F"/>
                    </a:solidFill>
                  </a:tcPr>
                </a:tc>
                <a:tc>
                  <a:txBody>
                    <a:bodyPr/>
                    <a:lstStyle/>
                    <a:p>
                      <a:pPr indent="0" lvl="0" marL="0" rtl="0" algn="ctr">
                        <a:spcBef>
                          <a:spcPts val="0"/>
                        </a:spcBef>
                        <a:spcAft>
                          <a:spcPts val="0"/>
                        </a:spcAft>
                        <a:buClr>
                          <a:srgbClr val="000000"/>
                        </a:buClr>
                        <a:buSzPts val="1100"/>
                        <a:buFont typeface="Arial"/>
                        <a:buNone/>
                      </a:pPr>
                      <a:r>
                        <a:rPr lang="en">
                          <a:solidFill>
                            <a:srgbClr val="000000"/>
                          </a:solidFill>
                        </a:rPr>
                        <a:t>Apprenticeship Work Time</a:t>
                      </a:r>
                      <a:endParaRPr/>
                    </a:p>
                  </a:txBody>
                  <a:tcPr marT="91425" marB="91425" marR="91425" marL="91425" anchor="ctr">
                    <a:solidFill>
                      <a:srgbClr val="F4CCCC"/>
                    </a:solidFill>
                  </a:tcPr>
                </a:tc>
              </a:tr>
            </a:tbl>
          </a:graphicData>
        </a:graphic>
      </p:graphicFrame>
      <p:sp>
        <p:nvSpPr>
          <p:cNvPr id="2089" name="Google Shape;2089;p280"/>
          <p:cNvSpPr txBox="1"/>
          <p:nvPr/>
        </p:nvSpPr>
        <p:spPr>
          <a:xfrm>
            <a:off x="755350" y="0"/>
            <a:ext cx="7239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BA0C2F"/>
                </a:solidFill>
                <a:latin typeface="Bebas Neue"/>
                <a:ea typeface="Bebas Neue"/>
                <a:cs typeface="Bebas Neue"/>
                <a:sym typeface="Bebas Neue"/>
              </a:rPr>
              <a:t>Align student schedules to meet employer need</a:t>
            </a:r>
            <a:endParaRPr b="1" sz="2400">
              <a:solidFill>
                <a:srgbClr val="000000"/>
              </a:solidFill>
              <a:latin typeface="Bebas Neue"/>
              <a:ea typeface="Bebas Neue"/>
              <a:cs typeface="Bebas Neue"/>
              <a:sym typeface="Bebas Neue"/>
            </a:endParaRPr>
          </a:p>
          <a:p>
            <a:pPr indent="0" lvl="0" marL="0" rtl="0" algn="l">
              <a:spcBef>
                <a:spcPts val="0"/>
              </a:spcBef>
              <a:spcAft>
                <a:spcPts val="0"/>
              </a:spcAft>
              <a:buNone/>
            </a:pPr>
            <a:r>
              <a:t/>
            </a:r>
            <a:endParaRPr b="1" sz="2400">
              <a:solidFill>
                <a:srgbClr val="BA0C2F"/>
              </a:solidFill>
              <a:latin typeface="Bebas Neue"/>
              <a:ea typeface="Bebas Neue"/>
              <a:cs typeface="Bebas Neue"/>
              <a:sym typeface="Bebas Neue"/>
            </a:endParaRPr>
          </a:p>
          <a:p>
            <a:pPr indent="0" lvl="0" marL="0" rtl="0" algn="l">
              <a:spcBef>
                <a:spcPts val="0"/>
              </a:spcBef>
              <a:spcAft>
                <a:spcPts val="0"/>
              </a:spcAft>
              <a:buNone/>
            </a:pPr>
            <a:r>
              <a:t/>
            </a:r>
            <a:endParaRPr sz="2400">
              <a:latin typeface="Bebas Neue"/>
              <a:ea typeface="Bebas Neue"/>
              <a:cs typeface="Bebas Neue"/>
              <a:sym typeface="Bebas Neue"/>
            </a:endParaRPr>
          </a:p>
        </p:txBody>
      </p:sp>
      <p:sp>
        <p:nvSpPr>
          <p:cNvPr id="2090" name="Google Shape;2090;p280"/>
          <p:cNvSpPr txBox="1"/>
          <p:nvPr/>
        </p:nvSpPr>
        <p:spPr>
          <a:xfrm>
            <a:off x="807900" y="4122725"/>
            <a:ext cx="7528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600">
                <a:solidFill>
                  <a:srgbClr val="000000"/>
                </a:solidFill>
              </a:rPr>
              <a:t>Academics and employment are built into the student schedule</a:t>
            </a:r>
            <a:endParaRPr i="1">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4" name="Shape 2094"/>
        <p:cNvGrpSpPr/>
        <p:nvPr/>
      </p:nvGrpSpPr>
      <p:grpSpPr>
        <a:xfrm>
          <a:off x="0" y="0"/>
          <a:ext cx="0" cy="0"/>
          <a:chOff x="0" y="0"/>
          <a:chExt cx="0" cy="0"/>
        </a:xfrm>
      </p:grpSpPr>
      <p:sp>
        <p:nvSpPr>
          <p:cNvPr id="2095" name="Google Shape;2095;p281"/>
          <p:cNvSpPr txBox="1"/>
          <p:nvPr>
            <p:ph type="title"/>
          </p:nvPr>
        </p:nvSpPr>
        <p:spPr>
          <a:xfrm>
            <a:off x="4454300" y="961363"/>
            <a:ext cx="1663200" cy="9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a:t>
            </a:r>
            <a:r>
              <a:rPr lang="en"/>
              <a:t>4</a:t>
            </a:r>
            <a:endParaRPr b="1"/>
          </a:p>
        </p:txBody>
      </p:sp>
      <p:sp>
        <p:nvSpPr>
          <p:cNvPr id="2096" name="Google Shape;2096;p281"/>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595959"/>
                </a:solidFill>
              </a:rPr>
              <a:t>Analyze talent supply</a:t>
            </a:r>
            <a:endParaRPr sz="4000">
              <a:solidFill>
                <a:srgbClr val="595959"/>
              </a:solidFill>
            </a:endParaRPr>
          </a:p>
        </p:txBody>
      </p:sp>
      <p:sp>
        <p:nvSpPr>
          <p:cNvPr id="2097" name="Google Shape;2097;p281"/>
          <p:cNvSpPr txBox="1"/>
          <p:nvPr/>
        </p:nvSpPr>
        <p:spPr>
          <a:xfrm>
            <a:off x="94775" y="583725"/>
            <a:ext cx="42075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0">
                <a:solidFill>
                  <a:schemeClr val="dk1"/>
                </a:solidFill>
                <a:latin typeface="Bebas Neue"/>
                <a:ea typeface="Bebas Neue"/>
                <a:cs typeface="Bebas Neue"/>
                <a:sym typeface="Bebas Neue"/>
              </a:rPr>
              <a:t>strategy</a:t>
            </a:r>
            <a:endParaRPr sz="100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095"/>
                                        </p:tgtEl>
                                        <p:attrNameLst>
                                          <p:attrName>style.visibility</p:attrName>
                                        </p:attrNameLst>
                                      </p:cBhvr>
                                      <p:to>
                                        <p:strVal val="visible"/>
                                      </p:to>
                                    </p:set>
                                    <p:anim calcmode="lin" valueType="num">
                                      <p:cBhvr additive="base">
                                        <p:cTn dur="1000"/>
                                        <p:tgtEl>
                                          <p:spTgt spid="209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096"/>
                                        </p:tgtEl>
                                        <p:attrNameLst>
                                          <p:attrName>style.visibility</p:attrName>
                                        </p:attrNameLst>
                                      </p:cBhvr>
                                      <p:to>
                                        <p:strVal val="visible"/>
                                      </p:to>
                                    </p:set>
                                    <p:anim calcmode="lin" valueType="num">
                                      <p:cBhvr additive="base">
                                        <p:cTn dur="1000"/>
                                        <p:tgtEl>
                                          <p:spTgt spid="209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1" name="Shape 2101"/>
        <p:cNvGrpSpPr/>
        <p:nvPr/>
      </p:nvGrpSpPr>
      <p:grpSpPr>
        <a:xfrm>
          <a:off x="0" y="0"/>
          <a:ext cx="0" cy="0"/>
          <a:chOff x="0" y="0"/>
          <a:chExt cx="0" cy="0"/>
        </a:xfrm>
      </p:grpSpPr>
      <p:pic>
        <p:nvPicPr>
          <p:cNvPr id="2102" name="Google Shape;2102;p282"/>
          <p:cNvPicPr preferRelativeResize="0"/>
          <p:nvPr/>
        </p:nvPicPr>
        <p:blipFill rotWithShape="1">
          <a:blip r:embed="rId3">
            <a:alphaModFix/>
          </a:blip>
          <a:srcRect b="54799" l="0" r="0" t="23007"/>
          <a:stretch/>
        </p:blipFill>
        <p:spPr>
          <a:xfrm>
            <a:off x="8650" y="4001975"/>
            <a:ext cx="9144000" cy="1141525"/>
          </a:xfrm>
          <a:prstGeom prst="rect">
            <a:avLst/>
          </a:prstGeom>
          <a:noFill/>
          <a:ln>
            <a:noFill/>
          </a:ln>
        </p:spPr>
      </p:pic>
      <p:sp>
        <p:nvSpPr>
          <p:cNvPr id="2103" name="Google Shape;2103;p282"/>
          <p:cNvSpPr/>
          <p:nvPr/>
        </p:nvSpPr>
        <p:spPr>
          <a:xfrm>
            <a:off x="2680675" y="1310725"/>
            <a:ext cx="3782700" cy="383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82"/>
          <p:cNvSpPr txBox="1"/>
          <p:nvPr>
            <p:ph type="title"/>
          </p:nvPr>
        </p:nvSpPr>
        <p:spPr>
          <a:xfrm>
            <a:off x="787650" y="214100"/>
            <a:ext cx="7491900" cy="59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District</a:t>
            </a:r>
            <a:r>
              <a:rPr lang="en"/>
              <a:t> 214 CNA Course ENrollment</a:t>
            </a:r>
            <a:endParaRPr/>
          </a:p>
        </p:txBody>
      </p:sp>
      <p:grpSp>
        <p:nvGrpSpPr>
          <p:cNvPr id="2105" name="Google Shape;2105;p282"/>
          <p:cNvGrpSpPr/>
          <p:nvPr/>
        </p:nvGrpSpPr>
        <p:grpSpPr>
          <a:xfrm>
            <a:off x="101550" y="4001975"/>
            <a:ext cx="8941926" cy="1035600"/>
            <a:chOff x="101550" y="4001975"/>
            <a:chExt cx="8941926" cy="1035600"/>
          </a:xfrm>
        </p:grpSpPr>
        <p:cxnSp>
          <p:nvCxnSpPr>
            <p:cNvPr id="2106" name="Google Shape;2106;p282"/>
            <p:cNvCxnSpPr/>
            <p:nvPr/>
          </p:nvCxnSpPr>
          <p:spPr>
            <a:xfrm>
              <a:off x="102576" y="5037402"/>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2107" name="Google Shape;2107;p282"/>
            <p:cNvCxnSpPr/>
            <p:nvPr/>
          </p:nvCxnSpPr>
          <p:spPr>
            <a:xfrm>
              <a:off x="9042449" y="4001975"/>
              <a:ext cx="0" cy="1035600"/>
            </a:xfrm>
            <a:prstGeom prst="straightConnector1">
              <a:avLst/>
            </a:prstGeom>
            <a:noFill/>
            <a:ln cap="flat" cmpd="sng" w="19050">
              <a:solidFill>
                <a:schemeClr val="lt1"/>
              </a:solidFill>
              <a:prstDash val="solid"/>
              <a:round/>
              <a:headEnd len="med" w="med" type="none"/>
              <a:tailEnd len="med" w="med" type="none"/>
            </a:ln>
          </p:spPr>
        </p:cxnSp>
        <p:cxnSp>
          <p:nvCxnSpPr>
            <p:cNvPr id="2108" name="Google Shape;2108;p282"/>
            <p:cNvCxnSpPr/>
            <p:nvPr/>
          </p:nvCxnSpPr>
          <p:spPr>
            <a:xfrm>
              <a:off x="101550" y="4001975"/>
              <a:ext cx="0" cy="1035600"/>
            </a:xfrm>
            <a:prstGeom prst="straightConnector1">
              <a:avLst/>
            </a:prstGeom>
            <a:noFill/>
            <a:ln cap="flat" cmpd="sng" w="19050">
              <a:solidFill>
                <a:schemeClr val="lt1"/>
              </a:solidFill>
              <a:prstDash val="solid"/>
              <a:round/>
              <a:headEnd len="med" w="med" type="none"/>
              <a:tailEnd len="med" w="med" type="none"/>
            </a:ln>
          </p:spPr>
        </p:cxnSp>
      </p:grpSp>
      <p:sp>
        <p:nvSpPr>
          <p:cNvPr id="2109" name="Google Shape;2109;p282"/>
          <p:cNvSpPr/>
          <p:nvPr/>
        </p:nvSpPr>
        <p:spPr>
          <a:xfrm>
            <a:off x="2747580" y="1484300"/>
            <a:ext cx="180600" cy="180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282"/>
          <p:cNvSpPr/>
          <p:nvPr/>
        </p:nvSpPr>
        <p:spPr>
          <a:xfrm>
            <a:off x="2747580" y="2743138"/>
            <a:ext cx="180600" cy="18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1" name="Google Shape;2111;p282" title="Chart"/>
          <p:cNvPicPr preferRelativeResize="0"/>
          <p:nvPr/>
        </p:nvPicPr>
        <p:blipFill>
          <a:blip r:embed="rId4">
            <a:alphaModFix/>
          </a:blip>
          <a:stretch>
            <a:fillRect/>
          </a:stretch>
        </p:blipFill>
        <p:spPr>
          <a:xfrm>
            <a:off x="2170595" y="1371450"/>
            <a:ext cx="4728849" cy="2923999"/>
          </a:xfrm>
          <a:prstGeom prst="rect">
            <a:avLst/>
          </a:prstGeom>
          <a:solidFill>
            <a:schemeClr val="dk1"/>
          </a:solid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5" name="Shape 2115"/>
        <p:cNvGrpSpPr/>
        <p:nvPr/>
      </p:nvGrpSpPr>
      <p:grpSpPr>
        <a:xfrm>
          <a:off x="0" y="0"/>
          <a:ext cx="0" cy="0"/>
          <a:chOff x="0" y="0"/>
          <a:chExt cx="0" cy="0"/>
        </a:xfrm>
      </p:grpSpPr>
      <p:sp>
        <p:nvSpPr>
          <p:cNvPr id="2116" name="Google Shape;2116;p283"/>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2117" name="Google Shape;2117;p283"/>
          <p:cNvSpPr txBox="1"/>
          <p:nvPr/>
        </p:nvSpPr>
        <p:spPr>
          <a:xfrm>
            <a:off x="401366" y="229025"/>
            <a:ext cx="8430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CB1A39"/>
                </a:solidFill>
                <a:latin typeface="Bebas Neue"/>
                <a:ea typeface="Bebas Neue"/>
                <a:cs typeface="Bebas Neue"/>
                <a:sym typeface="Bebas Neue"/>
              </a:rPr>
              <a:t>Collaborate on a strategy to recruit students…</a:t>
            </a:r>
            <a:endParaRPr b="1" sz="2400">
              <a:solidFill>
                <a:srgbClr val="CB1A39"/>
              </a:solidFill>
              <a:latin typeface="Bebas Neue"/>
              <a:ea typeface="Bebas Neue"/>
              <a:cs typeface="Bebas Neue"/>
              <a:sym typeface="Bebas Neue"/>
            </a:endParaRPr>
          </a:p>
        </p:txBody>
      </p:sp>
      <p:sp>
        <p:nvSpPr>
          <p:cNvPr id="2118" name="Google Shape;2118;p283"/>
          <p:cNvSpPr txBox="1"/>
          <p:nvPr/>
        </p:nvSpPr>
        <p:spPr>
          <a:xfrm>
            <a:off x="8283600" y="4663217"/>
            <a:ext cx="548700" cy="107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 sz="700">
                <a:solidFill>
                  <a:srgbClr val="B7B7B7"/>
                </a:solidFill>
              </a:rPr>
              <a:t>‹#›</a:t>
            </a:fld>
            <a:endParaRPr sz="800">
              <a:solidFill>
                <a:srgbClr val="B7B7B7"/>
              </a:solidFill>
            </a:endParaRPr>
          </a:p>
        </p:txBody>
      </p:sp>
      <p:sp>
        <p:nvSpPr>
          <p:cNvPr id="2119" name="Google Shape;2119;p283"/>
          <p:cNvSpPr txBox="1"/>
          <p:nvPr/>
        </p:nvSpPr>
        <p:spPr>
          <a:xfrm>
            <a:off x="457200" y="1143000"/>
            <a:ext cx="8229600" cy="3200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1000"/>
              </a:spcBef>
              <a:spcAft>
                <a:spcPts val="0"/>
              </a:spcAft>
              <a:buSzPts val="1800"/>
              <a:buChar char="●"/>
            </a:pPr>
            <a:r>
              <a:rPr lang="en" sz="1800"/>
              <a:t>Develop a recruitment strategy</a:t>
            </a:r>
            <a:endParaRPr sz="1800"/>
          </a:p>
          <a:p>
            <a:pPr indent="-342900" lvl="0" marL="457200" rtl="0" algn="l">
              <a:lnSpc>
                <a:spcPct val="115000"/>
              </a:lnSpc>
              <a:spcBef>
                <a:spcPts val="0"/>
              </a:spcBef>
              <a:spcAft>
                <a:spcPts val="0"/>
              </a:spcAft>
              <a:buSzPts val="1800"/>
              <a:buChar char="●"/>
            </a:pPr>
            <a:r>
              <a:rPr lang="en" sz="1800"/>
              <a:t>Promote the apprenticeship opportunity</a:t>
            </a:r>
            <a:endParaRPr sz="1800"/>
          </a:p>
          <a:p>
            <a:pPr indent="-342900" lvl="1" marL="914400" rtl="0" algn="l">
              <a:lnSpc>
                <a:spcPct val="115000"/>
              </a:lnSpc>
              <a:spcBef>
                <a:spcPts val="0"/>
              </a:spcBef>
              <a:spcAft>
                <a:spcPts val="0"/>
              </a:spcAft>
              <a:buSzPts val="1800"/>
              <a:buChar char="○"/>
            </a:pPr>
            <a:r>
              <a:rPr lang="en" sz="1800"/>
              <a:t>Visit career pathway classrooms</a:t>
            </a:r>
            <a:endParaRPr sz="1800"/>
          </a:p>
          <a:p>
            <a:pPr indent="-342900" lvl="1" marL="914400" rtl="0" algn="l">
              <a:lnSpc>
                <a:spcPct val="115000"/>
              </a:lnSpc>
              <a:spcBef>
                <a:spcPts val="0"/>
              </a:spcBef>
              <a:spcAft>
                <a:spcPts val="0"/>
              </a:spcAft>
              <a:buSzPts val="1800"/>
              <a:buChar char="○"/>
            </a:pPr>
            <a:r>
              <a:rPr lang="en" sz="1800"/>
              <a:t>Participate in course selection</a:t>
            </a:r>
            <a:endParaRPr sz="1800"/>
          </a:p>
          <a:p>
            <a:pPr indent="-342900" lvl="1" marL="914400" rtl="0" algn="l">
              <a:lnSpc>
                <a:spcPct val="115000"/>
              </a:lnSpc>
              <a:spcBef>
                <a:spcPts val="0"/>
              </a:spcBef>
              <a:spcAft>
                <a:spcPts val="0"/>
              </a:spcAft>
              <a:buSzPts val="1800"/>
              <a:buChar char="○"/>
            </a:pPr>
            <a:r>
              <a:rPr lang="en" sz="1800"/>
              <a:t>One-on-one appointments with students</a:t>
            </a:r>
            <a:endParaRPr sz="1800"/>
          </a:p>
          <a:p>
            <a:pPr indent="-342900" lvl="1" marL="914400" rtl="0" algn="l">
              <a:lnSpc>
                <a:spcPct val="115000"/>
              </a:lnSpc>
              <a:spcBef>
                <a:spcPts val="0"/>
              </a:spcBef>
              <a:spcAft>
                <a:spcPts val="0"/>
              </a:spcAft>
              <a:buSzPts val="1800"/>
              <a:buChar char="○"/>
            </a:pPr>
            <a:r>
              <a:rPr lang="en" sz="1800"/>
              <a:t>Counselor referrals</a:t>
            </a:r>
            <a:endParaRPr sz="1800"/>
          </a:p>
          <a:p>
            <a:pPr indent="-342900" lvl="1" marL="914400" rtl="0" algn="l">
              <a:lnSpc>
                <a:spcPct val="115000"/>
              </a:lnSpc>
              <a:spcBef>
                <a:spcPts val="0"/>
              </a:spcBef>
              <a:spcAft>
                <a:spcPts val="0"/>
              </a:spcAft>
              <a:buSzPts val="1800"/>
              <a:buChar char="○"/>
            </a:pPr>
            <a:r>
              <a:rPr lang="en" sz="1800"/>
              <a:t>Teacher referrals</a:t>
            </a:r>
            <a:endParaRPr sz="1800"/>
          </a:p>
          <a:p>
            <a:pPr indent="-342900" lvl="0" marL="457200" rtl="0" algn="l">
              <a:lnSpc>
                <a:spcPct val="115000"/>
              </a:lnSpc>
              <a:spcBef>
                <a:spcPts val="0"/>
              </a:spcBef>
              <a:spcAft>
                <a:spcPts val="0"/>
              </a:spcAft>
              <a:buSzPts val="1800"/>
              <a:buChar char="●"/>
            </a:pPr>
            <a:r>
              <a:rPr lang="en" sz="1800"/>
              <a:t>Screen and interview potential apprentices</a:t>
            </a:r>
            <a:endParaRPr sz="1800"/>
          </a:p>
          <a:p>
            <a:pPr indent="-342900" lvl="1" marL="914400" rtl="0" algn="l">
              <a:lnSpc>
                <a:spcPct val="115000"/>
              </a:lnSpc>
              <a:spcBef>
                <a:spcPts val="0"/>
              </a:spcBef>
              <a:spcAft>
                <a:spcPts val="0"/>
              </a:spcAft>
              <a:buSzPts val="1800"/>
              <a:buChar char="○"/>
            </a:pPr>
            <a:r>
              <a:rPr lang="en" sz="1800"/>
              <a:t>Internal interview (Program Supervisor, Student Success Coach, Counselor)</a:t>
            </a:r>
            <a:endParaRPr sz="1800"/>
          </a:p>
          <a:p>
            <a:pPr indent="-342900" lvl="1" marL="914400" rtl="0" algn="l">
              <a:lnSpc>
                <a:spcPct val="115000"/>
              </a:lnSpc>
              <a:spcBef>
                <a:spcPts val="0"/>
              </a:spcBef>
              <a:spcAft>
                <a:spcPts val="0"/>
              </a:spcAft>
              <a:buSzPts val="1800"/>
              <a:buChar char="○"/>
            </a:pPr>
            <a:r>
              <a:rPr lang="en" sz="1800"/>
              <a:t>Employer interview</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3" name="Shape 2123"/>
        <p:cNvGrpSpPr/>
        <p:nvPr/>
      </p:nvGrpSpPr>
      <p:grpSpPr>
        <a:xfrm>
          <a:off x="0" y="0"/>
          <a:ext cx="0" cy="0"/>
          <a:chOff x="0" y="0"/>
          <a:chExt cx="0" cy="0"/>
        </a:xfrm>
      </p:grpSpPr>
      <p:sp>
        <p:nvSpPr>
          <p:cNvPr id="2124" name="Google Shape;2124;p284"/>
          <p:cNvSpPr txBox="1"/>
          <p:nvPr>
            <p:ph type="title"/>
          </p:nvPr>
        </p:nvSpPr>
        <p:spPr>
          <a:xfrm>
            <a:off x="4454300" y="961363"/>
            <a:ext cx="1663200" cy="9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a:t>
            </a:r>
            <a:r>
              <a:rPr lang="en"/>
              <a:t>5</a:t>
            </a:r>
            <a:endParaRPr b="1"/>
          </a:p>
        </p:txBody>
      </p:sp>
      <p:sp>
        <p:nvSpPr>
          <p:cNvPr id="2125" name="Google Shape;2125;p284"/>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595959"/>
                </a:solidFill>
              </a:rPr>
              <a:t>Build talent supply chains</a:t>
            </a:r>
            <a:endParaRPr sz="4000">
              <a:solidFill>
                <a:srgbClr val="595959"/>
              </a:solidFill>
            </a:endParaRPr>
          </a:p>
        </p:txBody>
      </p:sp>
      <p:sp>
        <p:nvSpPr>
          <p:cNvPr id="2126" name="Google Shape;2126;p284"/>
          <p:cNvSpPr txBox="1"/>
          <p:nvPr/>
        </p:nvSpPr>
        <p:spPr>
          <a:xfrm>
            <a:off x="94775" y="583725"/>
            <a:ext cx="42327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0">
                <a:solidFill>
                  <a:schemeClr val="dk1"/>
                </a:solidFill>
                <a:latin typeface="Bebas Neue"/>
                <a:ea typeface="Bebas Neue"/>
                <a:cs typeface="Bebas Neue"/>
                <a:sym typeface="Bebas Neue"/>
              </a:rPr>
              <a:t>strategy</a:t>
            </a:r>
            <a:endParaRPr sz="100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124"/>
                                        </p:tgtEl>
                                        <p:attrNameLst>
                                          <p:attrName>style.visibility</p:attrName>
                                        </p:attrNameLst>
                                      </p:cBhvr>
                                      <p:to>
                                        <p:strVal val="visible"/>
                                      </p:to>
                                    </p:set>
                                    <p:anim calcmode="lin" valueType="num">
                                      <p:cBhvr additive="base">
                                        <p:cTn dur="1000"/>
                                        <p:tgtEl>
                                          <p:spTgt spid="212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25"/>
                                        </p:tgtEl>
                                        <p:attrNameLst>
                                          <p:attrName>style.visibility</p:attrName>
                                        </p:attrNameLst>
                                      </p:cBhvr>
                                      <p:to>
                                        <p:strVal val="visible"/>
                                      </p:to>
                                    </p:set>
                                    <p:anim calcmode="lin" valueType="num">
                                      <p:cBhvr additive="base">
                                        <p:cTn dur="1000"/>
                                        <p:tgtEl>
                                          <p:spTgt spid="21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2" name="Shape 1872"/>
        <p:cNvGrpSpPr/>
        <p:nvPr/>
      </p:nvGrpSpPr>
      <p:grpSpPr>
        <a:xfrm>
          <a:off x="0" y="0"/>
          <a:ext cx="0" cy="0"/>
          <a:chOff x="0" y="0"/>
          <a:chExt cx="0" cy="0"/>
        </a:xfrm>
      </p:grpSpPr>
      <p:sp>
        <p:nvSpPr>
          <p:cNvPr id="1873" name="Google Shape;1873;p267"/>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pic>
        <p:nvPicPr>
          <p:cNvPr id="1874" name="Google Shape;1874;p267"/>
          <p:cNvPicPr preferRelativeResize="0"/>
          <p:nvPr/>
        </p:nvPicPr>
        <p:blipFill rotWithShape="1">
          <a:blip r:embed="rId3">
            <a:alphaModFix/>
          </a:blip>
          <a:srcRect b="0" l="0" r="0" t="0"/>
          <a:stretch/>
        </p:blipFill>
        <p:spPr>
          <a:xfrm>
            <a:off x="4572000" y="536600"/>
            <a:ext cx="514350" cy="514350"/>
          </a:xfrm>
          <a:prstGeom prst="rect">
            <a:avLst/>
          </a:prstGeom>
          <a:noFill/>
          <a:ln>
            <a:noFill/>
          </a:ln>
        </p:spPr>
      </p:pic>
      <p:pic>
        <p:nvPicPr>
          <p:cNvPr id="1875" name="Google Shape;1875;p267"/>
          <p:cNvPicPr preferRelativeResize="0"/>
          <p:nvPr/>
        </p:nvPicPr>
        <p:blipFill rotWithShape="1">
          <a:blip r:embed="rId3">
            <a:alphaModFix/>
          </a:blip>
          <a:srcRect b="0" l="0" r="0" t="0"/>
          <a:stretch/>
        </p:blipFill>
        <p:spPr>
          <a:xfrm>
            <a:off x="4572000" y="1721916"/>
            <a:ext cx="514350" cy="514350"/>
          </a:xfrm>
          <a:prstGeom prst="rect">
            <a:avLst/>
          </a:prstGeom>
          <a:noFill/>
          <a:ln>
            <a:noFill/>
          </a:ln>
        </p:spPr>
      </p:pic>
      <p:pic>
        <p:nvPicPr>
          <p:cNvPr id="1876" name="Google Shape;1876;p267"/>
          <p:cNvPicPr preferRelativeResize="0"/>
          <p:nvPr/>
        </p:nvPicPr>
        <p:blipFill rotWithShape="1">
          <a:blip r:embed="rId3">
            <a:alphaModFix/>
          </a:blip>
          <a:srcRect b="0" l="0" r="0" t="0"/>
          <a:stretch/>
        </p:blipFill>
        <p:spPr>
          <a:xfrm>
            <a:off x="4572000" y="2907234"/>
            <a:ext cx="514350" cy="514350"/>
          </a:xfrm>
          <a:prstGeom prst="rect">
            <a:avLst/>
          </a:prstGeom>
          <a:noFill/>
          <a:ln>
            <a:noFill/>
          </a:ln>
        </p:spPr>
      </p:pic>
      <p:pic>
        <p:nvPicPr>
          <p:cNvPr id="1877" name="Google Shape;1877;p267"/>
          <p:cNvPicPr preferRelativeResize="0"/>
          <p:nvPr/>
        </p:nvPicPr>
        <p:blipFill rotWithShape="1">
          <a:blip r:embed="rId3">
            <a:alphaModFix/>
          </a:blip>
          <a:srcRect b="0" l="0" r="0" t="0"/>
          <a:stretch/>
        </p:blipFill>
        <p:spPr>
          <a:xfrm>
            <a:off x="4572000" y="4092550"/>
            <a:ext cx="514350" cy="514350"/>
          </a:xfrm>
          <a:prstGeom prst="rect">
            <a:avLst/>
          </a:prstGeom>
          <a:noFill/>
          <a:ln>
            <a:noFill/>
          </a:ln>
        </p:spPr>
      </p:pic>
      <p:sp>
        <p:nvSpPr>
          <p:cNvPr id="1878" name="Google Shape;1878;p267"/>
          <p:cNvSpPr txBox="1"/>
          <p:nvPr/>
        </p:nvSpPr>
        <p:spPr>
          <a:xfrm>
            <a:off x="5315970" y="1491695"/>
            <a:ext cx="3694200" cy="9369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 sz="2200" u="none" cap="none" strike="noStrike">
                <a:solidFill>
                  <a:srgbClr val="C60000"/>
                </a:solidFill>
                <a:latin typeface="Bebas Neue"/>
                <a:ea typeface="Bebas Neue"/>
                <a:cs typeface="Bebas Neue"/>
                <a:sym typeface="Bebas Neue"/>
              </a:rPr>
              <a:t>6 COMPREHENSIVE HIGH SCHOOLS AND 1 SPECIALIZED </a:t>
            </a:r>
            <a:r>
              <a:rPr b="1" lang="en" sz="2200">
                <a:solidFill>
                  <a:srgbClr val="C60000"/>
                </a:solidFill>
                <a:latin typeface="Bebas Neue"/>
                <a:ea typeface="Bebas Neue"/>
                <a:cs typeface="Bebas Neue"/>
                <a:sym typeface="Bebas Neue"/>
              </a:rPr>
              <a:t>CAMPUS</a:t>
            </a:r>
            <a:r>
              <a:rPr b="1" i="0" lang="en" sz="2200" u="none" cap="none" strike="noStrike">
                <a:solidFill>
                  <a:srgbClr val="C60000"/>
                </a:solidFill>
                <a:latin typeface="Bebas Neue"/>
                <a:ea typeface="Bebas Neue"/>
                <a:cs typeface="Bebas Neue"/>
                <a:sym typeface="Bebas Neue"/>
              </a:rPr>
              <a:t> WITH 3 </a:t>
            </a:r>
            <a:r>
              <a:rPr b="1" lang="en" sz="2200">
                <a:solidFill>
                  <a:srgbClr val="C60000"/>
                </a:solidFill>
                <a:latin typeface="Bebas Neue"/>
                <a:ea typeface="Bebas Neue"/>
                <a:cs typeface="Bebas Neue"/>
                <a:sym typeface="Bebas Neue"/>
              </a:rPr>
              <a:t>SCHOOLS</a:t>
            </a:r>
            <a:endParaRPr sz="1100">
              <a:latin typeface="Bebas Neue"/>
              <a:ea typeface="Bebas Neue"/>
              <a:cs typeface="Bebas Neue"/>
              <a:sym typeface="Bebas Neue"/>
            </a:endParaRPr>
          </a:p>
        </p:txBody>
      </p:sp>
      <p:sp>
        <p:nvSpPr>
          <p:cNvPr id="1879" name="Google Shape;1879;p267"/>
          <p:cNvSpPr txBox="1"/>
          <p:nvPr/>
        </p:nvSpPr>
        <p:spPr>
          <a:xfrm>
            <a:off x="5315970" y="616312"/>
            <a:ext cx="3572100" cy="3072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 sz="2200" u="none" cap="none" strike="noStrike">
                <a:solidFill>
                  <a:srgbClr val="C60000"/>
                </a:solidFill>
                <a:latin typeface="Bebas Neue"/>
                <a:ea typeface="Bebas Neue"/>
                <a:cs typeface="Bebas Neue"/>
                <a:sym typeface="Bebas Neue"/>
              </a:rPr>
              <a:t>12,000 STUDENTS</a:t>
            </a:r>
            <a:endParaRPr sz="1100">
              <a:latin typeface="Bebas Neue"/>
              <a:ea typeface="Bebas Neue"/>
              <a:cs typeface="Bebas Neue"/>
              <a:sym typeface="Bebas Neue"/>
            </a:endParaRPr>
          </a:p>
        </p:txBody>
      </p:sp>
      <p:sp>
        <p:nvSpPr>
          <p:cNvPr id="1880" name="Google Shape;1880;p267"/>
          <p:cNvSpPr txBox="1"/>
          <p:nvPr/>
        </p:nvSpPr>
        <p:spPr>
          <a:xfrm>
            <a:off x="5315970" y="2991782"/>
            <a:ext cx="3572100" cy="3072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 sz="2200" u="none" cap="none" strike="noStrike">
                <a:solidFill>
                  <a:srgbClr val="C60000"/>
                </a:solidFill>
                <a:latin typeface="Bebas Neue"/>
                <a:ea typeface="Bebas Neue"/>
                <a:cs typeface="Bebas Neue"/>
                <a:sym typeface="Bebas Neue"/>
              </a:rPr>
              <a:t>1570 STAFF MEMBERS</a:t>
            </a:r>
            <a:endParaRPr sz="1100">
              <a:latin typeface="Bebas Neue"/>
              <a:ea typeface="Bebas Neue"/>
              <a:cs typeface="Bebas Neue"/>
              <a:sym typeface="Bebas Neue"/>
            </a:endParaRPr>
          </a:p>
        </p:txBody>
      </p:sp>
      <p:pic>
        <p:nvPicPr>
          <p:cNvPr id="1881" name="Google Shape;1881;p267"/>
          <p:cNvPicPr preferRelativeResize="0"/>
          <p:nvPr/>
        </p:nvPicPr>
        <p:blipFill rotWithShape="1">
          <a:blip r:embed="rId4">
            <a:alphaModFix amt="19000"/>
          </a:blip>
          <a:srcRect b="0" l="35736" r="0" t="0"/>
          <a:stretch/>
        </p:blipFill>
        <p:spPr>
          <a:xfrm>
            <a:off x="47200" y="18950"/>
            <a:ext cx="3853498" cy="5105625"/>
          </a:xfrm>
          <a:prstGeom prst="rect">
            <a:avLst/>
          </a:prstGeom>
          <a:noFill/>
          <a:ln>
            <a:noFill/>
          </a:ln>
        </p:spPr>
      </p:pic>
      <p:sp>
        <p:nvSpPr>
          <p:cNvPr id="1882" name="Google Shape;1882;p267"/>
          <p:cNvSpPr txBox="1"/>
          <p:nvPr/>
        </p:nvSpPr>
        <p:spPr>
          <a:xfrm>
            <a:off x="514350" y="2236266"/>
            <a:ext cx="3572100" cy="5490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i="1" lang="en" sz="3600" u="none" cap="none" strike="noStrike">
                <a:solidFill>
                  <a:srgbClr val="C60000"/>
                </a:solidFill>
                <a:latin typeface="Bebas Neue"/>
                <a:ea typeface="Bebas Neue"/>
                <a:cs typeface="Bebas Neue"/>
                <a:sym typeface="Bebas Neue"/>
              </a:rPr>
              <a:t>Who we are...</a:t>
            </a:r>
            <a:endParaRPr sz="700">
              <a:latin typeface="Bebas Neue"/>
              <a:ea typeface="Bebas Neue"/>
              <a:cs typeface="Bebas Neue"/>
              <a:sym typeface="Bebas Neue"/>
            </a:endParaRPr>
          </a:p>
        </p:txBody>
      </p:sp>
      <p:sp>
        <p:nvSpPr>
          <p:cNvPr id="1883" name="Google Shape;1883;p267"/>
          <p:cNvSpPr txBox="1"/>
          <p:nvPr/>
        </p:nvSpPr>
        <p:spPr>
          <a:xfrm>
            <a:off x="5315970" y="3862155"/>
            <a:ext cx="3572100" cy="9273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 sz="2200" u="none" cap="none" strike="noStrike">
                <a:solidFill>
                  <a:srgbClr val="CB1A39"/>
                </a:solidFill>
                <a:latin typeface="Bebas Neue"/>
                <a:ea typeface="Bebas Neue"/>
                <a:cs typeface="Bebas Neue"/>
                <a:sym typeface="Bebas Neue"/>
              </a:rPr>
              <a:t>16 NATIONALLY RECOGNIZED CAREER CLUSTERS</a:t>
            </a:r>
            <a:endParaRPr sz="1100">
              <a:latin typeface="Bebas Neue"/>
              <a:ea typeface="Bebas Neue"/>
              <a:cs typeface="Bebas Neue"/>
              <a:sym typeface="Bebas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0" name="Shape 2130"/>
        <p:cNvGrpSpPr/>
        <p:nvPr/>
      </p:nvGrpSpPr>
      <p:grpSpPr>
        <a:xfrm>
          <a:off x="0" y="0"/>
          <a:ext cx="0" cy="0"/>
          <a:chOff x="0" y="0"/>
          <a:chExt cx="0" cy="0"/>
        </a:xfrm>
      </p:grpSpPr>
      <p:sp>
        <p:nvSpPr>
          <p:cNvPr id="2131" name="Google Shape;2131;p285"/>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2132" name="Google Shape;2132;p285"/>
          <p:cNvSpPr txBox="1"/>
          <p:nvPr/>
        </p:nvSpPr>
        <p:spPr>
          <a:xfrm>
            <a:off x="401366" y="229025"/>
            <a:ext cx="8430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CB1A39"/>
                </a:solidFill>
                <a:latin typeface="Bebas Neue"/>
                <a:ea typeface="Bebas Neue"/>
                <a:cs typeface="Bebas Neue"/>
                <a:sym typeface="Bebas Neue"/>
              </a:rPr>
              <a:t>Develop a collaborative onboarding plan (district &amp; employer)</a:t>
            </a:r>
            <a:endParaRPr b="1" sz="2400">
              <a:solidFill>
                <a:srgbClr val="CB1A39"/>
              </a:solidFill>
              <a:latin typeface="Bebas Neue"/>
              <a:ea typeface="Bebas Neue"/>
              <a:cs typeface="Bebas Neue"/>
              <a:sym typeface="Bebas Neue"/>
            </a:endParaRPr>
          </a:p>
        </p:txBody>
      </p:sp>
      <p:sp>
        <p:nvSpPr>
          <p:cNvPr id="2133" name="Google Shape;2133;p285"/>
          <p:cNvSpPr txBox="1"/>
          <p:nvPr/>
        </p:nvSpPr>
        <p:spPr>
          <a:xfrm>
            <a:off x="8283600" y="4663217"/>
            <a:ext cx="548700" cy="107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 sz="700">
                <a:solidFill>
                  <a:srgbClr val="B7B7B7"/>
                </a:solidFill>
              </a:rPr>
              <a:t>‹#›</a:t>
            </a:fld>
            <a:endParaRPr sz="800">
              <a:solidFill>
                <a:srgbClr val="B7B7B7"/>
              </a:solidFill>
            </a:endParaRPr>
          </a:p>
        </p:txBody>
      </p:sp>
      <p:sp>
        <p:nvSpPr>
          <p:cNvPr id="2134" name="Google Shape;2134;p285"/>
          <p:cNvSpPr txBox="1"/>
          <p:nvPr/>
        </p:nvSpPr>
        <p:spPr>
          <a:xfrm>
            <a:off x="457200" y="1143000"/>
            <a:ext cx="8229600" cy="3200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1000"/>
              </a:spcBef>
              <a:spcAft>
                <a:spcPts val="0"/>
              </a:spcAft>
              <a:buSzPts val="1800"/>
              <a:buChar char="●"/>
            </a:pPr>
            <a:r>
              <a:rPr lang="en" sz="1800"/>
              <a:t>Employer Admin Team Onboarding: site visit, background check, partner agreement, program details &amp; logistics, </a:t>
            </a:r>
            <a:r>
              <a:rPr lang="en" sz="1800" u="sng">
                <a:solidFill>
                  <a:schemeClr val="hlink"/>
                </a:solidFill>
                <a:hlinkClick r:id="rId3"/>
              </a:rPr>
              <a:t>resources</a:t>
            </a:r>
            <a:endParaRPr sz="1800"/>
          </a:p>
          <a:p>
            <a:pPr indent="-342900" lvl="0" marL="457200" rtl="0" algn="l">
              <a:lnSpc>
                <a:spcPct val="115000"/>
              </a:lnSpc>
              <a:spcBef>
                <a:spcPts val="0"/>
              </a:spcBef>
              <a:spcAft>
                <a:spcPts val="0"/>
              </a:spcAft>
              <a:buSzPts val="1800"/>
              <a:buChar char="●"/>
            </a:pPr>
            <a:r>
              <a:rPr lang="en" sz="1800"/>
              <a:t>D214 Student Onboarding: Workplace readiness</a:t>
            </a:r>
            <a:endParaRPr sz="1800"/>
          </a:p>
          <a:p>
            <a:pPr indent="-342900" lvl="0" marL="457200" rtl="0" algn="l">
              <a:lnSpc>
                <a:spcPct val="115000"/>
              </a:lnSpc>
              <a:spcBef>
                <a:spcPts val="0"/>
              </a:spcBef>
              <a:spcAft>
                <a:spcPts val="0"/>
              </a:spcAft>
              <a:buSzPts val="1800"/>
              <a:buChar char="●"/>
            </a:pPr>
            <a:r>
              <a:rPr lang="en" sz="1800"/>
              <a:t>Employer Onboarding:</a:t>
            </a:r>
            <a:endParaRPr sz="1800"/>
          </a:p>
          <a:p>
            <a:pPr indent="-342900" lvl="1" marL="914400" rtl="0" algn="l">
              <a:lnSpc>
                <a:spcPct val="115000"/>
              </a:lnSpc>
              <a:spcBef>
                <a:spcPts val="0"/>
              </a:spcBef>
              <a:spcAft>
                <a:spcPts val="0"/>
              </a:spcAft>
              <a:buSzPts val="1800"/>
              <a:buChar char="○"/>
            </a:pPr>
            <a:r>
              <a:rPr lang="en" sz="1800"/>
              <a:t>New employee onboarding (HR, payroll, etc.)</a:t>
            </a:r>
            <a:endParaRPr sz="1800"/>
          </a:p>
          <a:p>
            <a:pPr indent="-342900" lvl="1" marL="914400" rtl="0" algn="l">
              <a:lnSpc>
                <a:spcPct val="115000"/>
              </a:lnSpc>
              <a:spcBef>
                <a:spcPts val="0"/>
              </a:spcBef>
              <a:spcAft>
                <a:spcPts val="0"/>
              </a:spcAft>
              <a:buSzPts val="1800"/>
              <a:buChar char="○"/>
            </a:pPr>
            <a:r>
              <a:rPr lang="en" sz="1800"/>
              <a:t>Job-specific training</a:t>
            </a:r>
            <a:endParaRPr sz="1800"/>
          </a:p>
          <a:p>
            <a:pPr indent="-342900" lvl="0" marL="457200" rtl="0" algn="l">
              <a:lnSpc>
                <a:spcPct val="115000"/>
              </a:lnSpc>
              <a:spcBef>
                <a:spcPts val="0"/>
              </a:spcBef>
              <a:spcAft>
                <a:spcPts val="0"/>
              </a:spcAft>
              <a:buSzPts val="1800"/>
              <a:buChar char="●"/>
            </a:pPr>
            <a:r>
              <a:rPr lang="en" sz="1800"/>
              <a:t>Resources for success</a:t>
            </a:r>
            <a:endParaRPr sz="1800"/>
          </a:p>
          <a:p>
            <a:pPr indent="-342900" lvl="1" marL="914400" rtl="0" algn="l">
              <a:lnSpc>
                <a:spcPct val="115000"/>
              </a:lnSpc>
              <a:spcBef>
                <a:spcPts val="0"/>
              </a:spcBef>
              <a:spcAft>
                <a:spcPts val="0"/>
              </a:spcAft>
              <a:buSzPts val="1800"/>
              <a:buChar char="○"/>
            </a:pPr>
            <a:r>
              <a:rPr lang="en" sz="1800"/>
              <a:t>Student Success Coach</a:t>
            </a:r>
            <a:endParaRPr sz="1800"/>
          </a:p>
          <a:p>
            <a:pPr indent="-342900" lvl="1" marL="914400" rtl="0" algn="l">
              <a:lnSpc>
                <a:spcPct val="115000"/>
              </a:lnSpc>
              <a:spcBef>
                <a:spcPts val="0"/>
              </a:spcBef>
              <a:spcAft>
                <a:spcPts val="0"/>
              </a:spcAft>
              <a:buSzPts val="1800"/>
              <a:buChar char="○"/>
            </a:pPr>
            <a:r>
              <a:rPr lang="en" sz="1800"/>
              <a:t>Program Supervisor</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sp>
        <p:nvSpPr>
          <p:cNvPr id="2139" name="Google Shape;2139;p286"/>
          <p:cNvSpPr/>
          <p:nvPr/>
        </p:nvSpPr>
        <p:spPr>
          <a:xfrm>
            <a:off x="4998444" y="1142948"/>
            <a:ext cx="3760035" cy="3554251"/>
          </a:xfrm>
          <a:custGeom>
            <a:rect b="b" l="l" r="r" t="t"/>
            <a:pathLst>
              <a:path extrusionOk="0" h="22377" w="22881">
                <a:moveTo>
                  <a:pt x="16303" y="4364"/>
                </a:moveTo>
                <a:cubicBezTo>
                  <a:pt x="17080" y="4364"/>
                  <a:pt x="17794" y="4792"/>
                  <a:pt x="18166" y="5475"/>
                </a:cubicBezTo>
                <a:cubicBezTo>
                  <a:pt x="18535" y="6157"/>
                  <a:pt x="18501" y="6989"/>
                  <a:pt x="18076" y="7641"/>
                </a:cubicBezTo>
                <a:lnTo>
                  <a:pt x="15147" y="4709"/>
                </a:lnTo>
                <a:cubicBezTo>
                  <a:pt x="15492" y="4482"/>
                  <a:pt x="15893" y="4364"/>
                  <a:pt x="16303" y="4364"/>
                </a:cubicBezTo>
                <a:close/>
                <a:moveTo>
                  <a:pt x="10426" y="1223"/>
                </a:moveTo>
                <a:lnTo>
                  <a:pt x="14190" y="4984"/>
                </a:lnTo>
                <a:lnTo>
                  <a:pt x="21561" y="12359"/>
                </a:lnTo>
                <a:lnTo>
                  <a:pt x="19113" y="13274"/>
                </a:lnTo>
                <a:lnTo>
                  <a:pt x="9513" y="3675"/>
                </a:lnTo>
                <a:lnTo>
                  <a:pt x="10426" y="1223"/>
                </a:lnTo>
                <a:close/>
                <a:moveTo>
                  <a:pt x="10840" y="17449"/>
                </a:moveTo>
                <a:lnTo>
                  <a:pt x="14148" y="20757"/>
                </a:lnTo>
                <a:lnTo>
                  <a:pt x="11784" y="21363"/>
                </a:lnTo>
                <a:lnTo>
                  <a:pt x="9353" y="18933"/>
                </a:lnTo>
                <a:lnTo>
                  <a:pt x="10840" y="17449"/>
                </a:lnTo>
                <a:close/>
                <a:moveTo>
                  <a:pt x="5958" y="12568"/>
                </a:moveTo>
                <a:lnTo>
                  <a:pt x="10224" y="16833"/>
                </a:lnTo>
                <a:lnTo>
                  <a:pt x="6522" y="20534"/>
                </a:lnTo>
                <a:cubicBezTo>
                  <a:pt x="5932" y="21137"/>
                  <a:pt x="5151" y="21438"/>
                  <a:pt x="4369" y="21438"/>
                </a:cubicBezTo>
                <a:cubicBezTo>
                  <a:pt x="3597" y="21438"/>
                  <a:pt x="2824" y="21144"/>
                  <a:pt x="2236" y="20555"/>
                </a:cubicBezTo>
                <a:cubicBezTo>
                  <a:pt x="1049" y="19368"/>
                  <a:pt x="1059" y="17442"/>
                  <a:pt x="2257" y="16269"/>
                </a:cubicBezTo>
                <a:lnTo>
                  <a:pt x="5958" y="12568"/>
                </a:lnTo>
                <a:close/>
                <a:moveTo>
                  <a:pt x="10260" y="1"/>
                </a:moveTo>
                <a:cubicBezTo>
                  <a:pt x="10087" y="1"/>
                  <a:pt x="9919" y="102"/>
                  <a:pt x="9851" y="283"/>
                </a:cubicBezTo>
                <a:lnTo>
                  <a:pt x="5586" y="11711"/>
                </a:lnTo>
                <a:lnTo>
                  <a:pt x="1647" y="15653"/>
                </a:lnTo>
                <a:cubicBezTo>
                  <a:pt x="42" y="17153"/>
                  <a:pt x="0" y="19685"/>
                  <a:pt x="1553" y="21238"/>
                </a:cubicBezTo>
                <a:cubicBezTo>
                  <a:pt x="2314" y="21998"/>
                  <a:pt x="3308" y="22376"/>
                  <a:pt x="4302" y="22376"/>
                </a:cubicBezTo>
                <a:cubicBezTo>
                  <a:pt x="5338" y="22376"/>
                  <a:pt x="6373" y="21965"/>
                  <a:pt x="7139" y="21147"/>
                </a:cubicBezTo>
                <a:lnTo>
                  <a:pt x="8737" y="19549"/>
                </a:lnTo>
                <a:lnTo>
                  <a:pt x="11341" y="22157"/>
                </a:lnTo>
                <a:cubicBezTo>
                  <a:pt x="11425" y="22237"/>
                  <a:pt x="11536" y="22282"/>
                  <a:pt x="11651" y="22282"/>
                </a:cubicBezTo>
                <a:cubicBezTo>
                  <a:pt x="11686" y="22282"/>
                  <a:pt x="11725" y="22279"/>
                  <a:pt x="11759" y="22269"/>
                </a:cubicBezTo>
                <a:lnTo>
                  <a:pt x="15102" y="21412"/>
                </a:lnTo>
                <a:cubicBezTo>
                  <a:pt x="15426" y="21325"/>
                  <a:pt x="15537" y="20921"/>
                  <a:pt x="15301" y="20681"/>
                </a:cubicBezTo>
                <a:lnTo>
                  <a:pt x="11624" y="17004"/>
                </a:lnTo>
                <a:lnTo>
                  <a:pt x="13326" y="16370"/>
                </a:lnTo>
                <a:cubicBezTo>
                  <a:pt x="13546" y="16283"/>
                  <a:pt x="13654" y="16036"/>
                  <a:pt x="13570" y="15813"/>
                </a:cubicBezTo>
                <a:cubicBezTo>
                  <a:pt x="13507" y="15638"/>
                  <a:pt x="13342" y="15530"/>
                  <a:pt x="13166" y="15530"/>
                </a:cubicBezTo>
                <a:cubicBezTo>
                  <a:pt x="13117" y="15530"/>
                  <a:pt x="13068" y="15538"/>
                  <a:pt x="13020" y="15555"/>
                </a:cubicBezTo>
                <a:lnTo>
                  <a:pt x="10948" y="16328"/>
                </a:lnTo>
                <a:lnTo>
                  <a:pt x="6460" y="11843"/>
                </a:lnTo>
                <a:lnTo>
                  <a:pt x="9176" y="4569"/>
                </a:lnTo>
                <a:lnTo>
                  <a:pt x="18219" y="13609"/>
                </a:lnTo>
                <a:lnTo>
                  <a:pt x="16975" y="14075"/>
                </a:lnTo>
                <a:cubicBezTo>
                  <a:pt x="16746" y="14155"/>
                  <a:pt x="16627" y="14410"/>
                  <a:pt x="16711" y="14639"/>
                </a:cubicBezTo>
                <a:cubicBezTo>
                  <a:pt x="16778" y="14813"/>
                  <a:pt x="16943" y="14921"/>
                  <a:pt x="17120" y="14921"/>
                </a:cubicBezTo>
                <a:cubicBezTo>
                  <a:pt x="17174" y="14921"/>
                  <a:pt x="17228" y="14911"/>
                  <a:pt x="17282" y="14890"/>
                </a:cubicBezTo>
                <a:lnTo>
                  <a:pt x="22505" y="12937"/>
                </a:lnTo>
                <a:cubicBezTo>
                  <a:pt x="22801" y="12825"/>
                  <a:pt x="22881" y="12442"/>
                  <a:pt x="22658" y="12219"/>
                </a:cubicBezTo>
                <a:lnTo>
                  <a:pt x="22658" y="12219"/>
                </a:lnTo>
                <a:lnTo>
                  <a:pt x="22658" y="12223"/>
                </a:lnTo>
                <a:lnTo>
                  <a:pt x="18703" y="8264"/>
                </a:lnTo>
                <a:cubicBezTo>
                  <a:pt x="19580" y="7076"/>
                  <a:pt x="19458" y="5423"/>
                  <a:pt x="18414" y="4374"/>
                </a:cubicBezTo>
                <a:cubicBezTo>
                  <a:pt x="17834" y="3796"/>
                  <a:pt x="17068" y="3501"/>
                  <a:pt x="16299" y="3501"/>
                </a:cubicBezTo>
                <a:cubicBezTo>
                  <a:pt x="15678" y="3501"/>
                  <a:pt x="15054" y="3694"/>
                  <a:pt x="14524" y="4085"/>
                </a:cubicBezTo>
                <a:lnTo>
                  <a:pt x="10568" y="130"/>
                </a:lnTo>
                <a:cubicBezTo>
                  <a:pt x="10480" y="42"/>
                  <a:pt x="10369" y="1"/>
                  <a:pt x="10260" y="1"/>
                </a:cubicBezTo>
                <a:close/>
              </a:path>
            </a:pathLst>
          </a:cu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86"/>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2141" name="Google Shape;2141;p286"/>
          <p:cNvSpPr txBox="1"/>
          <p:nvPr/>
        </p:nvSpPr>
        <p:spPr>
          <a:xfrm>
            <a:off x="457200" y="1143000"/>
            <a:ext cx="8229600" cy="3200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1000"/>
              </a:spcBef>
              <a:spcAft>
                <a:spcPts val="0"/>
              </a:spcAft>
              <a:buSzPts val="1800"/>
              <a:buChar char="●"/>
            </a:pPr>
            <a:r>
              <a:rPr lang="en" sz="1800"/>
              <a:t>From the </a:t>
            </a:r>
            <a:r>
              <a:rPr b="1" lang="en" sz="1800"/>
              <a:t>employer</a:t>
            </a:r>
            <a:r>
              <a:rPr lang="en" sz="1800"/>
              <a:t>:</a:t>
            </a:r>
            <a:endParaRPr sz="1800"/>
          </a:p>
          <a:p>
            <a:pPr indent="-342900" lvl="1" marL="914400" rtl="0" algn="l">
              <a:lnSpc>
                <a:spcPct val="115000"/>
              </a:lnSpc>
              <a:spcBef>
                <a:spcPts val="0"/>
              </a:spcBef>
              <a:spcAft>
                <a:spcPts val="0"/>
              </a:spcAft>
              <a:buSzPts val="1800"/>
              <a:buChar char="○"/>
            </a:pPr>
            <a:r>
              <a:rPr lang="en" sz="1800"/>
              <a:t>Designated mentor and/or supervisor</a:t>
            </a:r>
            <a:endParaRPr sz="1800"/>
          </a:p>
          <a:p>
            <a:pPr indent="-342900" lvl="1" marL="914400" rtl="0" algn="l">
              <a:lnSpc>
                <a:spcPct val="115000"/>
              </a:lnSpc>
              <a:spcBef>
                <a:spcPts val="0"/>
              </a:spcBef>
              <a:spcAft>
                <a:spcPts val="0"/>
              </a:spcAft>
              <a:buSzPts val="1800"/>
              <a:buChar char="○"/>
            </a:pPr>
            <a:r>
              <a:rPr lang="en" sz="1800"/>
              <a:t>Mechanism for regular feedback and support</a:t>
            </a:r>
            <a:endParaRPr sz="1800"/>
          </a:p>
          <a:p>
            <a:pPr indent="-342900" lvl="1" marL="914400" rtl="0" algn="l">
              <a:lnSpc>
                <a:spcPct val="115000"/>
              </a:lnSpc>
              <a:spcBef>
                <a:spcPts val="0"/>
              </a:spcBef>
              <a:spcAft>
                <a:spcPts val="0"/>
              </a:spcAft>
              <a:buSzPts val="1800"/>
              <a:buChar char="○"/>
            </a:pPr>
            <a:r>
              <a:rPr lang="en" sz="1800"/>
              <a:t>Collaborative performance check-ins </a:t>
            </a:r>
            <a:r>
              <a:rPr lang="en" sz="1800">
                <a:solidFill>
                  <a:schemeClr val="dk1"/>
                </a:solidFill>
              </a:rPr>
              <a:t>(employer + apprentice + D214)</a:t>
            </a:r>
            <a:endParaRPr sz="1800"/>
          </a:p>
          <a:p>
            <a:pPr indent="-342900" lvl="1" marL="914400" rtl="0" algn="l">
              <a:lnSpc>
                <a:spcPct val="115000"/>
              </a:lnSpc>
              <a:spcBef>
                <a:spcPts val="0"/>
              </a:spcBef>
              <a:spcAft>
                <a:spcPts val="0"/>
              </a:spcAft>
              <a:buSzPts val="1800"/>
              <a:buChar char="○"/>
            </a:pPr>
            <a:r>
              <a:rPr lang="en" sz="1800"/>
              <a:t>Networking opportunities</a:t>
            </a:r>
            <a:endParaRPr sz="1800"/>
          </a:p>
          <a:p>
            <a:pPr indent="0" lvl="0" marL="0" rtl="0" algn="l">
              <a:lnSpc>
                <a:spcPct val="115000"/>
              </a:lnSpc>
              <a:spcBef>
                <a:spcPts val="1000"/>
              </a:spcBef>
              <a:spcAft>
                <a:spcPts val="0"/>
              </a:spcAft>
              <a:buNone/>
            </a:pPr>
            <a:r>
              <a:t/>
            </a:r>
            <a:endParaRPr sz="1800"/>
          </a:p>
          <a:p>
            <a:pPr indent="-342900" lvl="0" marL="457200" rtl="0" algn="l">
              <a:lnSpc>
                <a:spcPct val="115000"/>
              </a:lnSpc>
              <a:spcBef>
                <a:spcPts val="1000"/>
              </a:spcBef>
              <a:spcAft>
                <a:spcPts val="0"/>
              </a:spcAft>
              <a:buSzPts val="1800"/>
              <a:buChar char="●"/>
            </a:pPr>
            <a:r>
              <a:rPr lang="en" sz="1800"/>
              <a:t>From </a:t>
            </a:r>
            <a:r>
              <a:rPr b="1" lang="en" sz="1800"/>
              <a:t>D214</a:t>
            </a:r>
            <a:r>
              <a:rPr lang="en" sz="1800"/>
              <a:t>:</a:t>
            </a:r>
            <a:endParaRPr sz="1800"/>
          </a:p>
          <a:p>
            <a:pPr indent="-342900" lvl="1" marL="914400" rtl="0" algn="l">
              <a:lnSpc>
                <a:spcPct val="115000"/>
              </a:lnSpc>
              <a:spcBef>
                <a:spcPts val="0"/>
              </a:spcBef>
              <a:spcAft>
                <a:spcPts val="0"/>
              </a:spcAft>
              <a:buSzPts val="1800"/>
              <a:buChar char="○"/>
            </a:pPr>
            <a:r>
              <a:rPr lang="en" sz="1800"/>
              <a:t>M</a:t>
            </a:r>
            <a:r>
              <a:rPr lang="en" sz="1800"/>
              <a:t>onthly + check-ins w/Student Success Coach (review hours log, progress against competencies, problem solving, etc.)</a:t>
            </a:r>
            <a:endParaRPr sz="1800"/>
          </a:p>
          <a:p>
            <a:pPr indent="-342900" lvl="1" marL="914400" rtl="0" algn="l">
              <a:lnSpc>
                <a:spcPct val="115000"/>
              </a:lnSpc>
              <a:spcBef>
                <a:spcPts val="0"/>
              </a:spcBef>
              <a:spcAft>
                <a:spcPts val="0"/>
              </a:spcAft>
              <a:buSzPts val="1800"/>
              <a:buChar char="○"/>
            </a:pPr>
            <a:r>
              <a:rPr lang="en" sz="1800"/>
              <a:t>Collaborative </a:t>
            </a:r>
            <a:r>
              <a:rPr lang="en" sz="1800"/>
              <a:t>performance</a:t>
            </a:r>
            <a:r>
              <a:rPr lang="en" sz="1800"/>
              <a:t> check-ins (employer + apprentice + D214)</a:t>
            </a:r>
            <a:endParaRPr sz="1800"/>
          </a:p>
          <a:p>
            <a:pPr indent="0" lvl="0" marL="457200" rtl="0" algn="l">
              <a:lnSpc>
                <a:spcPct val="115000"/>
              </a:lnSpc>
              <a:spcBef>
                <a:spcPts val="1000"/>
              </a:spcBef>
              <a:spcAft>
                <a:spcPts val="1000"/>
              </a:spcAft>
              <a:buNone/>
            </a:pPr>
            <a:r>
              <a:t/>
            </a:r>
            <a:endParaRPr sz="1800"/>
          </a:p>
        </p:txBody>
      </p:sp>
      <p:sp>
        <p:nvSpPr>
          <p:cNvPr id="2142" name="Google Shape;2142;p286"/>
          <p:cNvSpPr txBox="1"/>
          <p:nvPr/>
        </p:nvSpPr>
        <p:spPr>
          <a:xfrm>
            <a:off x="461400" y="152925"/>
            <a:ext cx="7315200" cy="64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CB1A39"/>
                </a:solidFill>
                <a:latin typeface="Bebas Neue"/>
                <a:ea typeface="Bebas Neue"/>
                <a:cs typeface="Bebas Neue"/>
                <a:sym typeface="Bebas Neue"/>
              </a:rPr>
              <a:t>Ongoing </a:t>
            </a:r>
            <a:r>
              <a:rPr b="1" lang="en" sz="2400">
                <a:solidFill>
                  <a:srgbClr val="CB1A39"/>
                </a:solidFill>
                <a:latin typeface="Bebas Neue"/>
                <a:ea typeface="Bebas Neue"/>
                <a:cs typeface="Bebas Neue"/>
                <a:sym typeface="Bebas Neue"/>
              </a:rPr>
              <a:t>Support </a:t>
            </a:r>
            <a:r>
              <a:rPr b="1" lang="en" sz="2400">
                <a:solidFill>
                  <a:srgbClr val="CB1A39"/>
                </a:solidFill>
                <a:latin typeface="Bebas Neue"/>
                <a:ea typeface="Bebas Neue"/>
                <a:cs typeface="Bebas Neue"/>
                <a:sym typeface="Bebas Neue"/>
              </a:rPr>
              <a:t>for the student apprentices </a:t>
            </a:r>
            <a:endParaRPr b="1" sz="2400">
              <a:solidFill>
                <a:srgbClr val="CB1A39"/>
              </a:solidFill>
              <a:latin typeface="Bebas Neue"/>
              <a:ea typeface="Bebas Neue"/>
              <a:cs typeface="Bebas Neue"/>
              <a:sym typeface="Bebas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6" name="Shape 2146"/>
        <p:cNvGrpSpPr/>
        <p:nvPr/>
      </p:nvGrpSpPr>
      <p:grpSpPr>
        <a:xfrm>
          <a:off x="0" y="0"/>
          <a:ext cx="0" cy="0"/>
          <a:chOff x="0" y="0"/>
          <a:chExt cx="0" cy="0"/>
        </a:xfrm>
      </p:grpSpPr>
      <p:sp>
        <p:nvSpPr>
          <p:cNvPr id="2147" name="Google Shape;2147;p287"/>
          <p:cNvSpPr txBox="1"/>
          <p:nvPr>
            <p:ph type="title"/>
          </p:nvPr>
        </p:nvSpPr>
        <p:spPr>
          <a:xfrm>
            <a:off x="4454300" y="961363"/>
            <a:ext cx="1663200" cy="9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a:t>
            </a:r>
            <a:r>
              <a:rPr lang="en"/>
              <a:t>6</a:t>
            </a:r>
            <a:endParaRPr b="1"/>
          </a:p>
        </p:txBody>
      </p:sp>
      <p:sp>
        <p:nvSpPr>
          <p:cNvPr id="2148" name="Google Shape;2148;p287"/>
          <p:cNvSpPr txBox="1"/>
          <p:nvPr>
            <p:ph idx="2" type="title"/>
          </p:nvPr>
        </p:nvSpPr>
        <p:spPr>
          <a:xfrm>
            <a:off x="4454300" y="2031162"/>
            <a:ext cx="4321500" cy="12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rgbClr val="595959"/>
                </a:solidFill>
              </a:rPr>
              <a:t>Engage in continuous improvement and resiliency planning</a:t>
            </a:r>
            <a:endParaRPr sz="2800">
              <a:solidFill>
                <a:srgbClr val="595959"/>
              </a:solidFill>
            </a:endParaRPr>
          </a:p>
        </p:txBody>
      </p:sp>
      <p:sp>
        <p:nvSpPr>
          <p:cNvPr id="2149" name="Google Shape;2149;p287"/>
          <p:cNvSpPr txBox="1"/>
          <p:nvPr/>
        </p:nvSpPr>
        <p:spPr>
          <a:xfrm>
            <a:off x="94775" y="583725"/>
            <a:ext cx="42774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0">
                <a:solidFill>
                  <a:schemeClr val="dk1"/>
                </a:solidFill>
                <a:latin typeface="Bebas Neue"/>
                <a:ea typeface="Bebas Neue"/>
                <a:cs typeface="Bebas Neue"/>
                <a:sym typeface="Bebas Neue"/>
              </a:rPr>
              <a:t>strategy</a:t>
            </a:r>
            <a:endParaRPr sz="100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147"/>
                                        </p:tgtEl>
                                        <p:attrNameLst>
                                          <p:attrName>style.visibility</p:attrName>
                                        </p:attrNameLst>
                                      </p:cBhvr>
                                      <p:to>
                                        <p:strVal val="visible"/>
                                      </p:to>
                                    </p:set>
                                    <p:anim calcmode="lin" valueType="num">
                                      <p:cBhvr additive="base">
                                        <p:cTn dur="1000"/>
                                        <p:tgtEl>
                                          <p:spTgt spid="214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48"/>
                                        </p:tgtEl>
                                        <p:attrNameLst>
                                          <p:attrName>style.visibility</p:attrName>
                                        </p:attrNameLst>
                                      </p:cBhvr>
                                      <p:to>
                                        <p:strVal val="visible"/>
                                      </p:to>
                                    </p:set>
                                    <p:anim calcmode="lin" valueType="num">
                                      <p:cBhvr additive="base">
                                        <p:cTn dur="1000"/>
                                        <p:tgtEl>
                                          <p:spTgt spid="214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3" name="Shape 2153"/>
        <p:cNvGrpSpPr/>
        <p:nvPr/>
      </p:nvGrpSpPr>
      <p:grpSpPr>
        <a:xfrm>
          <a:off x="0" y="0"/>
          <a:ext cx="0" cy="0"/>
          <a:chOff x="0" y="0"/>
          <a:chExt cx="0" cy="0"/>
        </a:xfrm>
      </p:grpSpPr>
      <p:sp>
        <p:nvSpPr>
          <p:cNvPr id="2154" name="Google Shape;2154;p288"/>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2155" name="Google Shape;2155;p288"/>
          <p:cNvSpPr txBox="1"/>
          <p:nvPr/>
        </p:nvSpPr>
        <p:spPr>
          <a:xfrm>
            <a:off x="457200" y="1143000"/>
            <a:ext cx="8229600" cy="3200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1000"/>
              </a:spcBef>
              <a:spcAft>
                <a:spcPts val="0"/>
              </a:spcAft>
              <a:buSzPts val="1800"/>
              <a:buChar char="●"/>
            </a:pPr>
            <a:r>
              <a:rPr lang="en" sz="1800"/>
              <a:t>M</a:t>
            </a:r>
            <a:r>
              <a:rPr lang="en" sz="1800"/>
              <a:t>onthly check-ins with program supervisor to review apprentice progress</a:t>
            </a:r>
            <a:endParaRPr sz="1800"/>
          </a:p>
          <a:p>
            <a:pPr indent="-342900" lvl="0" marL="457200" rtl="0" algn="l">
              <a:lnSpc>
                <a:spcPct val="115000"/>
              </a:lnSpc>
              <a:spcBef>
                <a:spcPts val="1000"/>
              </a:spcBef>
              <a:spcAft>
                <a:spcPts val="0"/>
              </a:spcAft>
              <a:buSzPts val="1800"/>
              <a:buChar char="●"/>
            </a:pPr>
            <a:r>
              <a:rPr lang="en" sz="1800"/>
              <a:t>Ongoing assessment of apprentices’ skill development and identification of gaps and additional opportunities</a:t>
            </a:r>
            <a:endParaRPr sz="1800"/>
          </a:p>
          <a:p>
            <a:pPr indent="-342900" lvl="0" marL="457200" rtl="0" algn="l">
              <a:lnSpc>
                <a:spcPct val="115000"/>
              </a:lnSpc>
              <a:spcBef>
                <a:spcPts val="1000"/>
              </a:spcBef>
              <a:spcAft>
                <a:spcPts val="0"/>
              </a:spcAft>
              <a:buSzPts val="1800"/>
              <a:buChar char="●"/>
            </a:pPr>
            <a:r>
              <a:rPr lang="en" sz="1800"/>
              <a:t>Constructive feedback from apprentice check-ins</a:t>
            </a:r>
            <a:endParaRPr sz="1800"/>
          </a:p>
          <a:p>
            <a:pPr indent="-342900" lvl="0" marL="457200" rtl="0" algn="l">
              <a:lnSpc>
                <a:spcPct val="115000"/>
              </a:lnSpc>
              <a:spcBef>
                <a:spcPts val="1000"/>
              </a:spcBef>
              <a:spcAft>
                <a:spcPts val="1000"/>
              </a:spcAft>
              <a:buSzPts val="1800"/>
              <a:buChar char="●"/>
            </a:pPr>
            <a:r>
              <a:rPr lang="en" sz="1800"/>
              <a:t>Assessing the impact of the </a:t>
            </a:r>
            <a:r>
              <a:rPr lang="en" sz="1800"/>
              <a:t>apprenticeship</a:t>
            </a:r>
            <a:r>
              <a:rPr lang="en" sz="1800"/>
              <a:t> on business outcomes; being flexible to adjust as needed</a:t>
            </a:r>
            <a:endParaRPr sz="1800"/>
          </a:p>
        </p:txBody>
      </p:sp>
      <p:sp>
        <p:nvSpPr>
          <p:cNvPr id="2156" name="Google Shape;2156;p288"/>
          <p:cNvSpPr txBox="1"/>
          <p:nvPr/>
        </p:nvSpPr>
        <p:spPr>
          <a:xfrm>
            <a:off x="461400" y="152925"/>
            <a:ext cx="7315200" cy="64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CB1A39"/>
                </a:solidFill>
                <a:latin typeface="Bebas Neue"/>
                <a:ea typeface="Bebas Neue"/>
                <a:cs typeface="Bebas Neue"/>
                <a:sym typeface="Bebas Neue"/>
              </a:rPr>
              <a:t>Continuous improvement through ONGOING supports for the employer </a:t>
            </a:r>
            <a:endParaRPr b="1" sz="2400">
              <a:solidFill>
                <a:srgbClr val="CB1A39"/>
              </a:solidFill>
              <a:latin typeface="Bebas Neue"/>
              <a:ea typeface="Bebas Neue"/>
              <a:cs typeface="Bebas Neue"/>
              <a:sym typeface="Bebas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0" name="Shape 2160"/>
        <p:cNvGrpSpPr/>
        <p:nvPr/>
      </p:nvGrpSpPr>
      <p:grpSpPr>
        <a:xfrm>
          <a:off x="0" y="0"/>
          <a:ext cx="0" cy="0"/>
          <a:chOff x="0" y="0"/>
          <a:chExt cx="0" cy="0"/>
        </a:xfrm>
      </p:grpSpPr>
      <p:sp>
        <p:nvSpPr>
          <p:cNvPr id="2161" name="Google Shape;2161;p289"/>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2162" name="Google Shape;2162;p289"/>
          <p:cNvSpPr txBox="1"/>
          <p:nvPr/>
        </p:nvSpPr>
        <p:spPr>
          <a:xfrm>
            <a:off x="457200" y="1143000"/>
            <a:ext cx="8229600" cy="3200400"/>
          </a:xfrm>
          <a:prstGeom prst="rect">
            <a:avLst/>
          </a:prstGeom>
          <a:noFill/>
          <a:ln>
            <a:noFill/>
          </a:ln>
        </p:spPr>
        <p:txBody>
          <a:bodyPr anchorCtr="0" anchor="t" bIns="0" lIns="0" spcFirstLastPara="1" rIns="0" wrap="square" tIns="0">
            <a:noAutofit/>
          </a:bodyPr>
          <a:lstStyle/>
          <a:p>
            <a:pPr indent="-342900" lvl="0" marL="457200" marR="0" rtl="0" algn="l">
              <a:lnSpc>
                <a:spcPct val="115000"/>
              </a:lnSpc>
              <a:spcBef>
                <a:spcPts val="1000"/>
              </a:spcBef>
              <a:spcAft>
                <a:spcPts val="0"/>
              </a:spcAft>
              <a:buSzPts val="1800"/>
              <a:buChar char="●"/>
            </a:pPr>
            <a:r>
              <a:rPr lang="en" sz="1800"/>
              <a:t>Ensure the apprenticeship program meets regulatory standards (e.g., minimum wage, working hours, safety).</a:t>
            </a:r>
            <a:endParaRPr sz="1800"/>
          </a:p>
          <a:p>
            <a:pPr indent="-342900" lvl="0" marL="457200" marR="0" rtl="0" algn="l">
              <a:lnSpc>
                <a:spcPct val="115000"/>
              </a:lnSpc>
              <a:spcBef>
                <a:spcPts val="0"/>
              </a:spcBef>
              <a:spcAft>
                <a:spcPts val="0"/>
              </a:spcAft>
              <a:buSzPts val="1800"/>
              <a:buChar char="●"/>
            </a:pPr>
            <a:r>
              <a:rPr lang="en" sz="1800"/>
              <a:t>Submit required documentation and reports to relevant apprenticeship agencies or funding bodies.</a:t>
            </a:r>
            <a:endParaRPr sz="1800"/>
          </a:p>
          <a:p>
            <a:pPr indent="-342900" lvl="0" marL="457200" marR="0" rtl="0" algn="l">
              <a:lnSpc>
                <a:spcPct val="115000"/>
              </a:lnSpc>
              <a:spcBef>
                <a:spcPts val="0"/>
              </a:spcBef>
              <a:spcAft>
                <a:spcPts val="0"/>
              </a:spcAft>
              <a:buSzPts val="1800"/>
              <a:buChar char="●"/>
            </a:pPr>
            <a:r>
              <a:rPr lang="en" sz="1800"/>
              <a:t>Maintain student records with required documentation.</a:t>
            </a:r>
            <a:endParaRPr sz="1800"/>
          </a:p>
          <a:p>
            <a:pPr indent="-342900" lvl="0" marL="457200" marR="0" rtl="0" algn="l">
              <a:lnSpc>
                <a:spcPct val="115000"/>
              </a:lnSpc>
              <a:spcBef>
                <a:spcPts val="0"/>
              </a:spcBef>
              <a:spcAft>
                <a:spcPts val="0"/>
              </a:spcAft>
              <a:buSzPts val="1800"/>
              <a:buChar char="●"/>
            </a:pPr>
            <a:r>
              <a:rPr lang="en" sz="1800"/>
              <a:t>Track and report apprentice progress to relevant stakeholders.</a:t>
            </a:r>
            <a:endParaRPr sz="1800"/>
          </a:p>
          <a:p>
            <a:pPr indent="-342900" lvl="0" marL="457200" marR="0" rtl="0" algn="l">
              <a:lnSpc>
                <a:spcPct val="115000"/>
              </a:lnSpc>
              <a:spcBef>
                <a:spcPts val="0"/>
              </a:spcBef>
              <a:spcAft>
                <a:spcPts val="0"/>
              </a:spcAft>
              <a:buSzPts val="1800"/>
              <a:buChar char="●"/>
            </a:pPr>
            <a:r>
              <a:rPr lang="en" sz="1800"/>
              <a:t>Keep up-to-date with changes in apprenticeship funding, policies, and best practices.</a:t>
            </a:r>
            <a:endParaRPr sz="1800"/>
          </a:p>
        </p:txBody>
      </p:sp>
      <p:sp>
        <p:nvSpPr>
          <p:cNvPr id="2163" name="Google Shape;2163;p289"/>
          <p:cNvSpPr txBox="1"/>
          <p:nvPr/>
        </p:nvSpPr>
        <p:spPr>
          <a:xfrm>
            <a:off x="461400" y="152925"/>
            <a:ext cx="7315200" cy="64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BA0C2F"/>
                </a:solidFill>
                <a:latin typeface="Bebas Neue"/>
                <a:ea typeface="Bebas Neue"/>
                <a:cs typeface="Bebas Neue"/>
                <a:sym typeface="Bebas Neue"/>
              </a:rPr>
              <a:t>Collaborate to ensure program requirements are being met and accurately reported</a:t>
            </a:r>
            <a:endParaRPr b="1" sz="2400">
              <a:solidFill>
                <a:srgbClr val="BA0C2F"/>
              </a:solidFill>
              <a:latin typeface="Bebas Neue"/>
              <a:ea typeface="Bebas Neue"/>
              <a:cs typeface="Bebas Neue"/>
              <a:sym typeface="Bebas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7" name="Shape 2167"/>
        <p:cNvGrpSpPr/>
        <p:nvPr/>
      </p:nvGrpSpPr>
      <p:grpSpPr>
        <a:xfrm>
          <a:off x="0" y="0"/>
          <a:ext cx="0" cy="0"/>
          <a:chOff x="0" y="0"/>
          <a:chExt cx="0" cy="0"/>
        </a:xfrm>
      </p:grpSpPr>
      <p:sp>
        <p:nvSpPr>
          <p:cNvPr id="2168" name="Google Shape;2168;p290"/>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2169" name="Google Shape;2169;p290"/>
          <p:cNvSpPr/>
          <p:nvPr/>
        </p:nvSpPr>
        <p:spPr>
          <a:xfrm>
            <a:off x="5453450" y="0"/>
            <a:ext cx="2450679" cy="6150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60000">
                    <a:alpha val="67450"/>
                  </a:srgbClr>
                </a:solidFill>
                <a:latin typeface="Arial"/>
              </a:rPr>
              <a:t>Example</a:t>
            </a:r>
          </a:p>
        </p:txBody>
      </p:sp>
      <p:graphicFrame>
        <p:nvGraphicFramePr>
          <p:cNvPr id="2170" name="Google Shape;2170;p290"/>
          <p:cNvGraphicFramePr/>
          <p:nvPr/>
        </p:nvGraphicFramePr>
        <p:xfrm>
          <a:off x="-108150" y="228600"/>
          <a:ext cx="3000000" cy="3000000"/>
        </p:xfrm>
        <a:graphic>
          <a:graphicData uri="http://schemas.openxmlformats.org/drawingml/2006/table">
            <a:tbl>
              <a:tblPr>
                <a:noFill/>
                <a:tableStyleId>{A55B9F3E-8742-4321-9CD5-DDC6D6D7CB5B}</a:tableStyleId>
              </a:tblPr>
              <a:tblGrid>
                <a:gridCol w="1562100"/>
                <a:gridCol w="952500"/>
                <a:gridCol w="952500"/>
                <a:gridCol w="952500"/>
                <a:gridCol w="952500"/>
                <a:gridCol w="969600"/>
                <a:gridCol w="806200"/>
                <a:gridCol w="1786550"/>
              </a:tblGrid>
              <a:tr h="200025">
                <a:tc gridSpan="8">
                  <a:txBody>
                    <a:bodyPr/>
                    <a:lstStyle/>
                    <a:p>
                      <a:pPr indent="0" lvl="0" marL="0" rtl="0" algn="ctr">
                        <a:lnSpc>
                          <a:spcPct val="115000"/>
                        </a:lnSpc>
                        <a:spcBef>
                          <a:spcPts val="0"/>
                        </a:spcBef>
                        <a:spcAft>
                          <a:spcPts val="0"/>
                        </a:spcAft>
                        <a:buNone/>
                      </a:pPr>
                      <a:r>
                        <a:rPr b="1" lang="en" sz="1000"/>
                        <a:t>D214 Apprentices By Cohort and Occupation</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c hMerge="1"/>
              </a:tr>
              <a:tr h="333375">
                <a:tc>
                  <a:txBody>
                    <a:bodyPr/>
                    <a:lstStyle/>
                    <a:p>
                      <a:pPr indent="0" lvl="0" marL="0" rtl="0" algn="ctr">
                        <a:lnSpc>
                          <a:spcPct val="115000"/>
                        </a:lnSpc>
                        <a:spcBef>
                          <a:spcPts val="0"/>
                        </a:spcBef>
                        <a:spcAft>
                          <a:spcPts val="0"/>
                        </a:spcAft>
                        <a:buNone/>
                      </a:pPr>
                      <a:r>
                        <a:rPr b="1" lang="en" sz="1000"/>
                        <a:t>Occupation</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19-20</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20-21</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21-22</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22-23</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23-24</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24-25</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Total</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Athletic Trainer Assistant</a:t>
                      </a:r>
                      <a:endParaRPr sz="1000"/>
                    </a:p>
                  </a:txBody>
                  <a:tcPr marT="19050" marB="19050" marR="28575" marL="28575"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EFEFEF"/>
                    </a:solidFill>
                  </a:tcPr>
                </a:tc>
                <a:tc>
                  <a:txBody>
                    <a:bodyPr/>
                    <a:lstStyle/>
                    <a:p>
                      <a:pPr indent="0" lvl="0" marL="0" rtl="0" algn="l">
                        <a:spcBef>
                          <a:spcPts val="0"/>
                        </a:spcBef>
                        <a:spcAft>
                          <a:spcPts val="0"/>
                        </a:spcAft>
                        <a:buNone/>
                      </a:pPr>
                      <a:r>
                        <a:t/>
                      </a:r>
                      <a:endParaRPr/>
                    </a:p>
                  </a:txBody>
                  <a:tcPr marT="19050" marB="19050" marR="28575" marL="28575" anchor="b">
                    <a:lnT cap="flat" cmpd="sng" w="9525">
                      <a:solidFill>
                        <a:srgbClr val="000000"/>
                      </a:solidFill>
                      <a:prstDash val="solid"/>
                      <a:round/>
                      <a:headEnd len="sm" w="sm" type="none"/>
                      <a:tailEnd len="sm" w="sm" type="none"/>
                    </a:lnT>
                    <a:solidFill>
                      <a:srgbClr val="EFEFEF"/>
                    </a:solidFill>
                  </a:tcPr>
                </a:tc>
                <a:tc>
                  <a:txBody>
                    <a:bodyPr/>
                    <a:lstStyle/>
                    <a:p>
                      <a:pPr indent="0" lvl="0" marL="0" rtl="0" algn="l">
                        <a:spcBef>
                          <a:spcPts val="0"/>
                        </a:spcBef>
                        <a:spcAft>
                          <a:spcPts val="0"/>
                        </a:spcAft>
                        <a:buNone/>
                      </a:pPr>
                      <a:r>
                        <a:t/>
                      </a:r>
                      <a:endParaRPr/>
                    </a:p>
                  </a:txBody>
                  <a:tcPr marT="19050" marB="19050" marR="28575" marL="28575" anchor="b">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5</a:t>
                      </a:r>
                      <a:endParaRPr sz="1000"/>
                    </a:p>
                  </a:txBody>
                  <a:tcPr marT="19050" marB="19050" marR="28575" marL="28575" anchor="b">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5</a:t>
                      </a:r>
                      <a:endParaRPr sz="1000"/>
                    </a:p>
                  </a:txBody>
                  <a:tcPr marT="19050" marB="19050" marR="28575" marL="28575" anchor="b">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13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EFEFEF"/>
                    </a:solidFill>
                  </a:tcPr>
                </a:tc>
              </a:tr>
              <a:tr h="200025">
                <a:tc>
                  <a:txBody>
                    <a:bodyPr/>
                    <a:lstStyle/>
                    <a:p>
                      <a:pPr indent="0" lvl="0" marL="0" rtl="0" algn="l">
                        <a:lnSpc>
                          <a:spcPct val="115000"/>
                        </a:lnSpc>
                        <a:spcBef>
                          <a:spcPts val="0"/>
                        </a:spcBef>
                        <a:spcAft>
                          <a:spcPts val="0"/>
                        </a:spcAft>
                        <a:buNone/>
                      </a:pPr>
                      <a:r>
                        <a:rPr lang="en" sz="1000"/>
                        <a:t>Automobile Body Repairer</a:t>
                      </a:r>
                      <a:endParaRPr sz="1000"/>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Automotive</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c>
                  <a:txBody>
                    <a:bodyPr/>
                    <a:lstStyle/>
                    <a:p>
                      <a:pPr indent="0" lvl="0" marL="0" rtl="0" algn="ctr">
                        <a:lnSpc>
                          <a:spcPct val="115000"/>
                        </a:lnSpc>
                        <a:spcBef>
                          <a:spcPts val="0"/>
                        </a:spcBef>
                        <a:spcAft>
                          <a:spcPts val="0"/>
                        </a:spcAft>
                        <a:buNone/>
                      </a:pPr>
                      <a:r>
                        <a:rPr lang="en" sz="1000"/>
                        <a:t>11</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tcPr>
                </a:tc>
              </a:tr>
              <a:tr h="333375">
                <a:tc>
                  <a:txBody>
                    <a:bodyPr/>
                    <a:lstStyle/>
                    <a:p>
                      <a:pPr indent="0" lvl="0" marL="0" rtl="0" algn="l">
                        <a:lnSpc>
                          <a:spcPct val="115000"/>
                        </a:lnSpc>
                        <a:spcBef>
                          <a:spcPts val="0"/>
                        </a:spcBef>
                        <a:spcAft>
                          <a:spcPts val="0"/>
                        </a:spcAft>
                        <a:buNone/>
                      </a:pPr>
                      <a:r>
                        <a:rPr lang="en" sz="1000"/>
                        <a:t>Certified Nursing Assistant</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5</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c>
                  <a:txBody>
                    <a:bodyPr/>
                    <a:lstStyle/>
                    <a:p>
                      <a:pPr indent="0" lvl="0" marL="0" rtl="0" algn="ctr">
                        <a:lnSpc>
                          <a:spcPct val="115000"/>
                        </a:lnSpc>
                        <a:spcBef>
                          <a:spcPts val="0"/>
                        </a:spcBef>
                        <a:spcAft>
                          <a:spcPts val="0"/>
                        </a:spcAft>
                        <a:buNone/>
                      </a:pPr>
                      <a:r>
                        <a:rPr lang="en" sz="1000"/>
                        <a:t>16</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Construction/Trades</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c>
                  <a:txBody>
                    <a:bodyPr/>
                    <a:lstStyle/>
                    <a:p>
                      <a:pPr indent="0" lvl="0" marL="0" rtl="0" algn="ctr">
                        <a:lnSpc>
                          <a:spcPct val="115000"/>
                        </a:lnSpc>
                        <a:spcBef>
                          <a:spcPts val="0"/>
                        </a:spcBef>
                        <a:spcAft>
                          <a:spcPts val="0"/>
                        </a:spcAft>
                        <a:buNone/>
                      </a:pPr>
                      <a:r>
                        <a:rPr lang="en" sz="1000"/>
                        <a:t>12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CyberSecurity</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lnR cap="flat" cmpd="sng" w="9525">
                      <a:solidFill>
                        <a:srgbClr val="000000"/>
                      </a:solidFill>
                      <a:prstDash val="solid"/>
                      <a:round/>
                      <a:headEnd len="sm" w="sm" type="none"/>
                      <a:tailEnd len="sm" w="sm" type="none"/>
                    </a:lnR>
                    <a:solidFill>
                      <a:srgbClr val="FFFFFF"/>
                    </a:solidFill>
                  </a:tcPr>
                </a:tc>
                <a:tc>
                  <a:txBody>
                    <a:bodyPr/>
                    <a:lstStyle/>
                    <a:p>
                      <a:pPr indent="0" lvl="0" marL="0" rtl="0" algn="ctr">
                        <a:lnSpc>
                          <a:spcPct val="115000"/>
                        </a:lnSpc>
                        <a:spcBef>
                          <a:spcPts val="0"/>
                        </a:spcBef>
                        <a:spcAft>
                          <a:spcPts val="0"/>
                        </a:spcAft>
                        <a:buNone/>
                      </a:pPr>
                      <a:r>
                        <a:rPr lang="en" sz="1000"/>
                        <a:t>8</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tcPr>
                </a:tc>
              </a:tr>
              <a:tr h="333375">
                <a:tc>
                  <a:txBody>
                    <a:bodyPr/>
                    <a:lstStyle/>
                    <a:p>
                      <a:pPr indent="0" lvl="0" marL="0" rtl="0" algn="l">
                        <a:lnSpc>
                          <a:spcPct val="115000"/>
                        </a:lnSpc>
                        <a:spcBef>
                          <a:spcPts val="0"/>
                        </a:spcBef>
                        <a:spcAft>
                          <a:spcPts val="0"/>
                        </a:spcAft>
                        <a:buNone/>
                      </a:pPr>
                      <a:r>
                        <a:rPr lang="en" sz="1000"/>
                        <a:t>Early Childhood Education</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c>
                  <a:txBody>
                    <a:bodyPr/>
                    <a:lstStyle/>
                    <a:p>
                      <a:pPr indent="0" lvl="0" marL="0" rtl="0" algn="ctr">
                        <a:lnSpc>
                          <a:spcPct val="115000"/>
                        </a:lnSpc>
                        <a:spcBef>
                          <a:spcPts val="0"/>
                        </a:spcBef>
                        <a:spcAft>
                          <a:spcPts val="0"/>
                        </a:spcAft>
                        <a:buNone/>
                      </a:pPr>
                      <a:r>
                        <a:rPr lang="en" sz="1000"/>
                        <a:t>12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Graphic Arts</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c>
                  <a:txBody>
                    <a:bodyPr/>
                    <a:lstStyle/>
                    <a:p>
                      <a:pPr indent="0" lvl="0" marL="0" rtl="0" algn="ctr">
                        <a:lnSpc>
                          <a:spcPct val="115000"/>
                        </a:lnSpc>
                        <a:spcBef>
                          <a:spcPts val="0"/>
                        </a:spcBef>
                        <a:spcAft>
                          <a:spcPts val="0"/>
                        </a:spcAft>
                        <a:buNone/>
                      </a:pPr>
                      <a:r>
                        <a:rPr lang="en" sz="1000"/>
                        <a:t>8</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HVAC</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IT Generalist</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c>
                  <a:txBody>
                    <a:bodyPr/>
                    <a:lstStyle/>
                    <a:p>
                      <a:pPr indent="0" lvl="0" marL="0" rtl="0" algn="ctr">
                        <a:lnSpc>
                          <a:spcPct val="115000"/>
                        </a:lnSpc>
                        <a:spcBef>
                          <a:spcPts val="0"/>
                        </a:spcBef>
                        <a:spcAft>
                          <a:spcPts val="0"/>
                        </a:spcAft>
                        <a:buNone/>
                      </a:pPr>
                      <a:r>
                        <a:rPr lang="en" sz="1000"/>
                        <a:t>7</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Legal Assistant</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Manufacturing</a:t>
                      </a:r>
                      <a:endParaRPr sz="1000"/>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7</a:t>
                      </a:r>
                      <a:endParaRPr sz="1000"/>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4</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4</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c>
                  <a:txBody>
                    <a:bodyPr/>
                    <a:lstStyle/>
                    <a:p>
                      <a:pPr indent="0" lvl="0" marL="0" rtl="0" algn="ctr">
                        <a:lnSpc>
                          <a:spcPct val="115000"/>
                        </a:lnSpc>
                        <a:spcBef>
                          <a:spcPts val="0"/>
                        </a:spcBef>
                        <a:spcAft>
                          <a:spcPts val="0"/>
                        </a:spcAft>
                        <a:buNone/>
                      </a:pPr>
                      <a:r>
                        <a:rPr lang="en" sz="1000"/>
                        <a:t>15</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Multimedia</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Pharmacy Technician</a:t>
                      </a:r>
                      <a:endParaRPr sz="1000"/>
                    </a:p>
                  </a:txBody>
                  <a:tcPr marT="19050" marB="19050" marR="28575" marL="28575" anchor="b">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l">
                        <a:spcBef>
                          <a:spcPts val="0"/>
                        </a:spcBef>
                        <a:spcAft>
                          <a:spcPts val="0"/>
                        </a:spcAft>
                        <a:buNone/>
                      </a:pPr>
                      <a:r>
                        <a:t/>
                      </a:r>
                      <a:endParaRPr/>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8</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5</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c>
                  <a:txBody>
                    <a:bodyPr/>
                    <a:lstStyle/>
                    <a:p>
                      <a:pPr indent="0" lvl="0" marL="0" rtl="0" algn="ctr">
                        <a:lnSpc>
                          <a:spcPct val="115000"/>
                        </a:lnSpc>
                        <a:spcBef>
                          <a:spcPts val="0"/>
                        </a:spcBef>
                        <a:spcAft>
                          <a:spcPts val="0"/>
                        </a:spcAft>
                        <a:buNone/>
                      </a:pPr>
                      <a:r>
                        <a:rPr lang="en" sz="1000"/>
                        <a:t>15</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Professional Cook</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Veterinary Assistant</a:t>
                      </a:r>
                      <a:endParaRPr sz="1000"/>
                    </a:p>
                  </a:txBody>
                  <a:tcPr marT="19050" marB="19050" marR="28575" marL="28575" anchor="b">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19050" marB="19050" marR="28575" marL="28575" anchor="b">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19050" marB="19050" marR="28575" marL="28575" anchor="b">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FFFFFF"/>
                    </a:solidFill>
                  </a:tcPr>
                </a:tc>
              </a:tr>
              <a:tr h="200025">
                <a:tc>
                  <a:txBody>
                    <a:bodyPr/>
                    <a:lstStyle/>
                    <a:p>
                      <a:pPr indent="0" lvl="0" marL="0" rtl="0" algn="l">
                        <a:lnSpc>
                          <a:spcPct val="115000"/>
                        </a:lnSpc>
                        <a:spcBef>
                          <a:spcPts val="0"/>
                        </a:spcBef>
                        <a:spcAft>
                          <a:spcPts val="0"/>
                        </a:spcAft>
                        <a:buNone/>
                      </a:pPr>
                      <a:r>
                        <a:rPr lang="en" sz="1000"/>
                        <a:t>Grand Total</a:t>
                      </a:r>
                      <a:endParaRPr sz="1000"/>
                    </a:p>
                  </a:txBody>
                  <a:tcPr marT="19050" marB="19050" marR="28575" marL="28575"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4</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7</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20</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25</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41</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40</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137</a:t>
                      </a:r>
                      <a:endParaRPr sz="1000"/>
                    </a:p>
                  </a:txBody>
                  <a:tcPr marT="19050" marB="19050" marR="28575" marL="28575"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4" name="Shape 2174"/>
        <p:cNvGrpSpPr/>
        <p:nvPr/>
      </p:nvGrpSpPr>
      <p:grpSpPr>
        <a:xfrm>
          <a:off x="0" y="0"/>
          <a:ext cx="0" cy="0"/>
          <a:chOff x="0" y="0"/>
          <a:chExt cx="0" cy="0"/>
        </a:xfrm>
      </p:grpSpPr>
      <p:sp>
        <p:nvSpPr>
          <p:cNvPr id="2175" name="Google Shape;2175;p291"/>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graphicFrame>
        <p:nvGraphicFramePr>
          <p:cNvPr id="2176" name="Google Shape;2176;p291"/>
          <p:cNvGraphicFramePr/>
          <p:nvPr/>
        </p:nvGraphicFramePr>
        <p:xfrm>
          <a:off x="5089250" y="649925"/>
          <a:ext cx="3000000" cy="3000000"/>
        </p:xfrm>
        <a:graphic>
          <a:graphicData uri="http://schemas.openxmlformats.org/drawingml/2006/table">
            <a:tbl>
              <a:tblPr>
                <a:noFill/>
                <a:tableStyleId>{A55B9F3E-8742-4321-9CD5-DDC6D6D7CB5B}</a:tableStyleId>
              </a:tblPr>
              <a:tblGrid>
                <a:gridCol w="2679375"/>
                <a:gridCol w="578750"/>
                <a:gridCol w="568025"/>
              </a:tblGrid>
              <a:tr h="200025">
                <a:tc gridSpan="3">
                  <a:txBody>
                    <a:bodyPr/>
                    <a:lstStyle/>
                    <a:p>
                      <a:pPr indent="0" lvl="0" marL="0" rtl="0" algn="ctr">
                        <a:lnSpc>
                          <a:spcPct val="115000"/>
                        </a:lnSpc>
                        <a:spcBef>
                          <a:spcPts val="0"/>
                        </a:spcBef>
                        <a:spcAft>
                          <a:spcPts val="0"/>
                        </a:spcAft>
                        <a:buNone/>
                      </a:pPr>
                      <a:r>
                        <a:rPr b="1" lang="en" sz="1000"/>
                        <a:t>D214 Apprentices By Student Group</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200025">
                <a:tc>
                  <a:txBody>
                    <a:bodyPr/>
                    <a:lstStyle/>
                    <a:p>
                      <a:pPr indent="0" lvl="0" marL="0" rtl="0" algn="l">
                        <a:lnSpc>
                          <a:spcPct val="115000"/>
                        </a:lnSpc>
                        <a:spcBef>
                          <a:spcPts val="0"/>
                        </a:spcBef>
                        <a:spcAft>
                          <a:spcPts val="0"/>
                        </a:spcAft>
                        <a:buNone/>
                      </a:pPr>
                      <a:r>
                        <a:rPr b="1" lang="en" sz="1000"/>
                        <a:t>Student Group</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t>Number</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t>Percent</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Low Income</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44</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32.12%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r>
              <a:tr h="200025">
                <a:tc>
                  <a:txBody>
                    <a:bodyPr/>
                    <a:lstStyle/>
                    <a:p>
                      <a:pPr indent="0" lvl="0" marL="0" rtl="0" algn="l">
                        <a:lnSpc>
                          <a:spcPct val="115000"/>
                        </a:lnSpc>
                        <a:spcBef>
                          <a:spcPts val="0"/>
                        </a:spcBef>
                        <a:spcAft>
                          <a:spcPts val="0"/>
                        </a:spcAft>
                        <a:buNone/>
                      </a:pPr>
                      <a:r>
                        <a:rPr lang="en" sz="1000"/>
                        <a:t>IEP/504</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27</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17.12%</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English Learner</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11</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8.03%</a:t>
                      </a:r>
                      <a:endParaRPr sz="1000"/>
                    </a:p>
                  </a:txBody>
                  <a:tcPr marT="19050" marB="19050" marR="28575" marL="28575"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r>
            </a:tbl>
          </a:graphicData>
        </a:graphic>
      </p:graphicFrame>
      <p:sp>
        <p:nvSpPr>
          <p:cNvPr id="2177" name="Google Shape;2177;p291"/>
          <p:cNvSpPr/>
          <p:nvPr/>
        </p:nvSpPr>
        <p:spPr>
          <a:xfrm>
            <a:off x="5221000" y="76200"/>
            <a:ext cx="2450679" cy="6150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60000">
                    <a:alpha val="67450"/>
                  </a:srgbClr>
                </a:solidFill>
                <a:latin typeface="Arial"/>
              </a:rPr>
              <a:t>Example</a:t>
            </a:r>
          </a:p>
        </p:txBody>
      </p:sp>
      <p:graphicFrame>
        <p:nvGraphicFramePr>
          <p:cNvPr id="2178" name="Google Shape;2178;p291"/>
          <p:cNvGraphicFramePr/>
          <p:nvPr/>
        </p:nvGraphicFramePr>
        <p:xfrm>
          <a:off x="5292588" y="2249500"/>
          <a:ext cx="3000000" cy="3000000"/>
        </p:xfrm>
        <a:graphic>
          <a:graphicData uri="http://schemas.openxmlformats.org/drawingml/2006/table">
            <a:tbl>
              <a:tblPr>
                <a:noFill/>
                <a:tableStyleId>{A55B9F3E-8742-4321-9CD5-DDC6D6D7CB5B}</a:tableStyleId>
              </a:tblPr>
              <a:tblGrid>
                <a:gridCol w="2291500"/>
                <a:gridCol w="573525"/>
                <a:gridCol w="554450"/>
              </a:tblGrid>
              <a:tr h="200025">
                <a:tc gridSpan="3">
                  <a:txBody>
                    <a:bodyPr/>
                    <a:lstStyle/>
                    <a:p>
                      <a:pPr indent="0" lvl="0" marL="0" rtl="0" algn="ctr">
                        <a:lnSpc>
                          <a:spcPct val="115000"/>
                        </a:lnSpc>
                        <a:spcBef>
                          <a:spcPts val="0"/>
                        </a:spcBef>
                        <a:spcAft>
                          <a:spcPts val="0"/>
                        </a:spcAft>
                        <a:buNone/>
                      </a:pPr>
                      <a:r>
                        <a:rPr b="1" lang="en" sz="1000"/>
                        <a:t>D214 Apprentices By Ethnicity</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200025">
                <a:tc>
                  <a:txBody>
                    <a:bodyPr/>
                    <a:lstStyle/>
                    <a:p>
                      <a:pPr indent="0" lvl="0" marL="0" rtl="0" algn="l">
                        <a:lnSpc>
                          <a:spcPct val="115000"/>
                        </a:lnSpc>
                        <a:spcBef>
                          <a:spcPts val="0"/>
                        </a:spcBef>
                        <a:spcAft>
                          <a:spcPts val="0"/>
                        </a:spcAft>
                        <a:buNone/>
                      </a:pPr>
                      <a:r>
                        <a:rPr b="1" lang="en" sz="1000"/>
                        <a:t>Ethnicity</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t>Number</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000"/>
                        <a:t>Percent</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Asian</a:t>
                      </a:r>
                      <a:endParaRPr sz="1000"/>
                    </a:p>
                  </a:txBody>
                  <a:tcPr marT="19050" marB="19050" marR="28575" marL="28575"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18</a:t>
                      </a:r>
                      <a:endParaRPr sz="1000"/>
                    </a:p>
                  </a:txBody>
                  <a:tcPr marT="19050" marB="19050" marR="28575" marL="28575" anchor="b">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13.14%</a:t>
                      </a:r>
                      <a:endParaRPr sz="1000"/>
                    </a:p>
                  </a:txBody>
                  <a:tcPr marT="19050" marB="19050" marR="28575" marL="28575"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EFEFEF"/>
                    </a:solidFill>
                  </a:tcPr>
                </a:tc>
              </a:tr>
              <a:tr h="200025">
                <a:tc>
                  <a:txBody>
                    <a:bodyPr/>
                    <a:lstStyle/>
                    <a:p>
                      <a:pPr indent="0" lvl="0" marL="0" rtl="0" algn="l">
                        <a:lnSpc>
                          <a:spcPct val="115000"/>
                        </a:lnSpc>
                        <a:spcBef>
                          <a:spcPts val="0"/>
                        </a:spcBef>
                        <a:spcAft>
                          <a:spcPts val="0"/>
                        </a:spcAft>
                        <a:buNone/>
                      </a:pPr>
                      <a:r>
                        <a:rPr lang="en" sz="1000"/>
                        <a:t>Black</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2.19%</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Hispanic or Latino</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41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29.93%</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Two or More Races</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3</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2.19%</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White</a:t>
                      </a:r>
                      <a:endParaRPr sz="1000"/>
                    </a:p>
                  </a:txBody>
                  <a:tcPr marT="19050" marB="19050" marR="28575" marL="28575" anchor="b">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72</a:t>
                      </a:r>
                      <a:endParaRPr sz="1000"/>
                    </a:p>
                  </a:txBody>
                  <a:tcPr marT="19050" marB="19050" marR="28575" marL="28575" anchor="b">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52.55%</a:t>
                      </a:r>
                      <a:endParaRPr sz="1000"/>
                    </a:p>
                  </a:txBody>
                  <a:tcPr marT="19050" marB="19050" marR="28575" marL="28575" anchor="b">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EFEFEF"/>
                    </a:solidFill>
                  </a:tcPr>
                </a:tc>
              </a:tr>
              <a:tr h="200025">
                <a:tc>
                  <a:txBody>
                    <a:bodyPr/>
                    <a:lstStyle/>
                    <a:p>
                      <a:pPr indent="0" lvl="0" marL="0" rtl="0" algn="l">
                        <a:lnSpc>
                          <a:spcPct val="115000"/>
                        </a:lnSpc>
                        <a:spcBef>
                          <a:spcPts val="0"/>
                        </a:spcBef>
                        <a:spcAft>
                          <a:spcPts val="0"/>
                        </a:spcAft>
                        <a:buNone/>
                      </a:pPr>
                      <a:r>
                        <a:rPr lang="en" sz="1000"/>
                        <a:t>Total</a:t>
                      </a:r>
                      <a:endParaRPr sz="1000"/>
                    </a:p>
                  </a:txBody>
                  <a:tcPr marT="19050" marB="19050" marR="28575" marL="28575"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137</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100.0%</a:t>
                      </a:r>
                      <a:endParaRPr sz="1000"/>
                    </a:p>
                  </a:txBody>
                  <a:tcPr marT="19050" marB="19050" marR="28575" marL="28575"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aphicFrame>
        <p:nvGraphicFramePr>
          <p:cNvPr id="2179" name="Google Shape;2179;p291"/>
          <p:cNvGraphicFramePr/>
          <p:nvPr/>
        </p:nvGraphicFramePr>
        <p:xfrm>
          <a:off x="152400" y="152400"/>
          <a:ext cx="3000000" cy="3000000"/>
        </p:xfrm>
        <a:graphic>
          <a:graphicData uri="http://schemas.openxmlformats.org/drawingml/2006/table">
            <a:tbl>
              <a:tblPr>
                <a:noFill/>
                <a:tableStyleId>{A55B9F3E-8742-4321-9CD5-DDC6D6D7CB5B}</a:tableStyleId>
              </a:tblPr>
              <a:tblGrid>
                <a:gridCol w="1562100"/>
                <a:gridCol w="952500"/>
                <a:gridCol w="952500"/>
                <a:gridCol w="952500"/>
              </a:tblGrid>
              <a:tr h="200025">
                <a:tc gridSpan="4">
                  <a:txBody>
                    <a:bodyPr/>
                    <a:lstStyle/>
                    <a:p>
                      <a:pPr indent="0" lvl="0" marL="0" rtl="0" algn="ctr">
                        <a:lnSpc>
                          <a:spcPct val="115000"/>
                        </a:lnSpc>
                        <a:spcBef>
                          <a:spcPts val="0"/>
                        </a:spcBef>
                        <a:spcAft>
                          <a:spcPts val="0"/>
                        </a:spcAft>
                        <a:buNone/>
                      </a:pPr>
                      <a:r>
                        <a:rPr b="1" lang="en" sz="1000"/>
                        <a:t>Occupation By Gender</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r>
              <a:tr h="200025">
                <a:tc>
                  <a:txBody>
                    <a:bodyPr/>
                    <a:lstStyle/>
                    <a:p>
                      <a:pPr indent="0" lvl="0" marL="0" rtl="0" algn="ctr">
                        <a:lnSpc>
                          <a:spcPct val="115000"/>
                        </a:lnSpc>
                        <a:spcBef>
                          <a:spcPts val="0"/>
                        </a:spcBef>
                        <a:spcAft>
                          <a:spcPts val="0"/>
                        </a:spcAft>
                        <a:buNone/>
                      </a:pPr>
                      <a:r>
                        <a:rPr b="1" lang="en" sz="1000"/>
                        <a:t>Occupation</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F</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M</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Total</a:t>
                      </a:r>
                      <a:endParaRPr b="1"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 sz="1000"/>
                        <a:t>Athletic Trainer Assistant</a:t>
                      </a:r>
                      <a:endParaRPr sz="1000"/>
                    </a:p>
                  </a:txBody>
                  <a:tcPr marT="19050" marB="19050" marR="28575" marL="28575"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9</a:t>
                      </a:r>
                      <a:endParaRPr sz="1000"/>
                    </a:p>
                  </a:txBody>
                  <a:tcPr marT="19050" marB="19050" marR="28575" marL="28575" anchor="b">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4</a:t>
                      </a:r>
                      <a:endParaRPr sz="1000"/>
                    </a:p>
                  </a:txBody>
                  <a:tcPr marT="19050" marB="19050" marR="28575" marL="28575" anchor="b">
                    <a:lnT cap="flat" cmpd="sng" w="9525">
                      <a:solidFill>
                        <a:srgbClr val="000000"/>
                      </a:solidFill>
                      <a:prstDash val="solid"/>
                      <a:round/>
                      <a:headEnd len="sm" w="sm" type="none"/>
                      <a:tailEnd len="sm" w="sm" type="none"/>
                    </a:lnT>
                    <a:solidFill>
                      <a:srgbClr val="EFEFEF"/>
                    </a:solidFill>
                  </a:tcPr>
                </a:tc>
                <a:tc>
                  <a:txBody>
                    <a:bodyPr/>
                    <a:lstStyle/>
                    <a:p>
                      <a:pPr indent="0" lvl="0" marL="0" rtl="0" algn="ctr">
                        <a:lnSpc>
                          <a:spcPct val="115000"/>
                        </a:lnSpc>
                        <a:spcBef>
                          <a:spcPts val="0"/>
                        </a:spcBef>
                        <a:spcAft>
                          <a:spcPts val="0"/>
                        </a:spcAft>
                        <a:buNone/>
                      </a:pPr>
                      <a:r>
                        <a:rPr lang="en" sz="1000"/>
                        <a:t>13</a:t>
                      </a:r>
                      <a:endParaRPr sz="1000"/>
                    </a:p>
                  </a:txBody>
                  <a:tcPr marT="19050" marB="19050" marR="28575" marL="28575"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solidFill>
                      <a:srgbClr val="EFEFEF"/>
                    </a:solidFill>
                  </a:tcPr>
                </a:tc>
              </a:tr>
              <a:tr h="200025">
                <a:tc>
                  <a:txBody>
                    <a:bodyPr/>
                    <a:lstStyle/>
                    <a:p>
                      <a:pPr indent="0" lvl="0" marL="0" rtl="0" algn="l">
                        <a:lnSpc>
                          <a:spcPct val="115000"/>
                        </a:lnSpc>
                        <a:spcBef>
                          <a:spcPts val="0"/>
                        </a:spcBef>
                        <a:spcAft>
                          <a:spcPts val="0"/>
                        </a:spcAft>
                        <a:buNone/>
                      </a:pPr>
                      <a:r>
                        <a:rPr lang="en" sz="1000"/>
                        <a:t>Automobile Body Repairer</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Automotive</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10</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10</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r>
              <a:tr h="333375">
                <a:tc>
                  <a:txBody>
                    <a:bodyPr/>
                    <a:lstStyle/>
                    <a:p>
                      <a:pPr indent="0" lvl="0" marL="0" rtl="0" algn="l">
                        <a:lnSpc>
                          <a:spcPct val="115000"/>
                        </a:lnSpc>
                        <a:spcBef>
                          <a:spcPts val="0"/>
                        </a:spcBef>
                        <a:spcAft>
                          <a:spcPts val="0"/>
                        </a:spcAft>
                        <a:buNone/>
                      </a:pPr>
                      <a:r>
                        <a:rPr lang="en" sz="1000"/>
                        <a:t>Certified Nursing Assistant</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14</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16</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Construction/Trades</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10</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12</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IT Cyber Security</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8</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9</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333375">
                <a:tc>
                  <a:txBody>
                    <a:bodyPr/>
                    <a:lstStyle/>
                    <a:p>
                      <a:pPr indent="0" lvl="0" marL="0" rtl="0" algn="l">
                        <a:lnSpc>
                          <a:spcPct val="115000"/>
                        </a:lnSpc>
                        <a:spcBef>
                          <a:spcPts val="0"/>
                        </a:spcBef>
                        <a:spcAft>
                          <a:spcPts val="0"/>
                        </a:spcAft>
                        <a:buNone/>
                      </a:pPr>
                      <a:r>
                        <a:rPr lang="en" sz="1000"/>
                        <a:t>Early Childhood Education</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12</a:t>
                      </a:r>
                      <a:endParaRPr sz="1000"/>
                    </a:p>
                  </a:txBody>
                  <a:tcPr marT="19050" marB="19050" marR="28575" marL="28575" anchor="b">
                    <a:solidFill>
                      <a:srgbClr val="EFEFEF"/>
                    </a:solidFill>
                  </a:tcPr>
                </a:tc>
                <a:tc>
                  <a:txBody>
                    <a:bodyPr/>
                    <a:lstStyle/>
                    <a:p>
                      <a:pPr indent="0" lvl="0" marL="0" rtl="0" algn="l">
                        <a:spcBef>
                          <a:spcPts val="0"/>
                        </a:spcBef>
                        <a:spcAft>
                          <a:spcPts val="0"/>
                        </a:spcAft>
                        <a:buNone/>
                      </a:pPr>
                      <a:r>
                        <a:t/>
                      </a:r>
                      <a:endParaRPr/>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12</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Graphic Arts</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8</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HVAC</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IT Generalist</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7</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Legal Assistant</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Manufacturing</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13</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15</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Multimedia</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4</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Pharmacy Technician</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14</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15</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Professional Cook</a:t>
                      </a:r>
                      <a:endParaRPr sz="1000"/>
                    </a:p>
                  </a:txBody>
                  <a:tcPr marT="19050" marB="19050" marR="28575" marL="28575" anchor="b">
                    <a:lnL cap="flat" cmpd="sng" w="9525">
                      <a:solidFill>
                        <a:srgbClr val="000000"/>
                      </a:solidFill>
                      <a:prstDash val="solid"/>
                      <a:round/>
                      <a:headEnd len="sm" w="sm" type="none"/>
                      <a:tailEnd len="sm" w="sm" type="none"/>
                    </a:lnL>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a:t>
                      </a:r>
                      <a:endParaRPr sz="1000"/>
                    </a:p>
                  </a:txBody>
                  <a:tcPr marT="19050" marB="19050" marR="28575" marL="28575" anchor="b">
                    <a:solidFill>
                      <a:srgbClr val="EFEFEF"/>
                    </a:solidFill>
                  </a:tcPr>
                </a:tc>
                <a:tc>
                  <a:txBody>
                    <a:bodyPr/>
                    <a:lstStyle/>
                    <a:p>
                      <a:pPr indent="0" lvl="0" marL="0" rtl="0" algn="ctr">
                        <a:lnSpc>
                          <a:spcPct val="115000"/>
                        </a:lnSpc>
                        <a:spcBef>
                          <a:spcPts val="0"/>
                        </a:spcBef>
                        <a:spcAft>
                          <a:spcPts val="0"/>
                        </a:spcAft>
                        <a:buNone/>
                      </a:pPr>
                      <a:r>
                        <a:rPr lang="en" sz="1000"/>
                        <a:t>1</a:t>
                      </a:r>
                      <a:endParaRPr sz="1000"/>
                    </a:p>
                  </a:txBody>
                  <a:tcPr marT="19050" marB="19050" marR="28575" marL="28575" anchor="b">
                    <a:lnR cap="flat" cmpd="sng" w="9525">
                      <a:solidFill>
                        <a:srgbClr val="000000"/>
                      </a:solidFill>
                      <a:prstDash val="solid"/>
                      <a:round/>
                      <a:headEnd len="sm" w="sm" type="none"/>
                      <a:tailEnd len="sm" w="sm" type="none"/>
                    </a:lnR>
                    <a:solidFill>
                      <a:srgbClr val="EFEFEF"/>
                    </a:solidFill>
                  </a:tcPr>
                </a:tc>
              </a:tr>
              <a:tr h="200025">
                <a:tc>
                  <a:txBody>
                    <a:bodyPr/>
                    <a:lstStyle/>
                    <a:p>
                      <a:pPr indent="0" lvl="0" marL="0" rtl="0" algn="l">
                        <a:lnSpc>
                          <a:spcPct val="115000"/>
                        </a:lnSpc>
                        <a:spcBef>
                          <a:spcPts val="0"/>
                        </a:spcBef>
                        <a:spcAft>
                          <a:spcPts val="0"/>
                        </a:spcAft>
                        <a:buNone/>
                      </a:pPr>
                      <a:r>
                        <a:rPr lang="en" sz="1000"/>
                        <a:t>Veterinary Assistant</a:t>
                      </a:r>
                      <a:endParaRPr sz="1000"/>
                    </a:p>
                  </a:txBody>
                  <a:tcPr marT="19050" marB="19050" marR="28575" marL="28575" anchor="b">
                    <a:lnL cap="flat" cmpd="sng" w="9525">
                      <a:solidFill>
                        <a:srgbClr val="000000"/>
                      </a:solidFill>
                      <a:prstDash val="solid"/>
                      <a:round/>
                      <a:headEnd len="sm" w="sm" type="none"/>
                      <a:tailEnd len="sm" w="sm" type="none"/>
                    </a:lnL>
                    <a:solidFill>
                      <a:srgbClr val="FFFFFF"/>
                    </a:solidFill>
                  </a:tcPr>
                </a:tc>
                <a:tc>
                  <a:txBody>
                    <a:bodyPr/>
                    <a:lstStyle/>
                    <a:p>
                      <a:pPr indent="0" lvl="0" marL="0" rtl="0" algn="ctr">
                        <a:lnSpc>
                          <a:spcPct val="115000"/>
                        </a:lnSpc>
                        <a:spcBef>
                          <a:spcPts val="0"/>
                        </a:spcBef>
                        <a:spcAft>
                          <a:spcPts val="0"/>
                        </a:spcAft>
                        <a:buNone/>
                      </a:pPr>
                      <a:r>
                        <a:rPr lang="en" sz="1000"/>
                        <a:t>4</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solidFill>
                      <a:srgbClr val="FFFFFF"/>
                    </a:solidFill>
                  </a:tcPr>
                </a:tc>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lnR cap="flat" cmpd="sng" w="9525">
                      <a:solidFill>
                        <a:srgbClr val="000000"/>
                      </a:solidFill>
                      <a:prstDash val="solid"/>
                      <a:round/>
                      <a:headEnd len="sm" w="sm" type="none"/>
                      <a:tailEnd len="sm" w="sm" type="none"/>
                    </a:lnR>
                    <a:solidFill>
                      <a:srgbClr val="FFFFFF"/>
                    </a:solidFill>
                  </a:tcPr>
                </a:tc>
              </a:tr>
              <a:tr h="200025">
                <a:tc>
                  <a:txBody>
                    <a:bodyPr/>
                    <a:lstStyle/>
                    <a:p>
                      <a:pPr indent="0" lvl="0" marL="0" rtl="0" algn="l">
                        <a:lnSpc>
                          <a:spcPct val="115000"/>
                        </a:lnSpc>
                        <a:spcBef>
                          <a:spcPts val="0"/>
                        </a:spcBef>
                        <a:spcAft>
                          <a:spcPts val="0"/>
                        </a:spcAft>
                        <a:buNone/>
                      </a:pPr>
                      <a:r>
                        <a:rPr lang="en" sz="1000"/>
                        <a:t>Water Operator</a:t>
                      </a:r>
                      <a:endParaRPr sz="1000"/>
                    </a:p>
                  </a:txBody>
                  <a:tcPr marT="19050" marB="19050" marR="28575" marL="28575" anchor="b">
                    <a:lnL cap="flat" cmpd="sng" w="9525">
                      <a:solidFill>
                        <a:srgbClr val="000000"/>
                      </a:solidFill>
                      <a:prstDash val="solid"/>
                      <a:round/>
                      <a:headEnd len="sm" w="sm" type="none"/>
                      <a:tailEnd len="sm" w="sm" type="none"/>
                    </a:lnL>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a:t>
                      </a:r>
                      <a:endParaRPr sz="1000"/>
                    </a:p>
                  </a:txBody>
                  <a:tcPr marT="19050" marB="19050" marR="28575" marL="28575" anchor="b">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B cap="flat" cmpd="sng" w="9525">
                      <a:solidFill>
                        <a:srgbClr val="000000"/>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lang="en" sz="1000"/>
                        <a:t>2</a:t>
                      </a:r>
                      <a:endParaRPr sz="1000"/>
                    </a:p>
                  </a:txBody>
                  <a:tcPr marT="19050" marB="19050" marR="28575" marL="28575" anchor="b">
                    <a:lnR cap="flat" cmpd="sng" w="9525">
                      <a:solidFill>
                        <a:srgbClr val="000000"/>
                      </a:solidFill>
                      <a:prstDash val="solid"/>
                      <a:round/>
                      <a:headEnd len="sm" w="sm" type="none"/>
                      <a:tailEnd len="sm" w="sm" type="none"/>
                    </a:lnR>
                    <a:lnB cap="flat" cmpd="sng" w="9525">
                      <a:solidFill>
                        <a:srgbClr val="000000"/>
                      </a:solidFill>
                      <a:prstDash val="solid"/>
                      <a:round/>
                      <a:headEnd len="sm" w="sm" type="none"/>
                      <a:tailEnd len="sm" w="sm" type="none"/>
                    </a:lnB>
                    <a:solidFill>
                      <a:srgbClr val="EFEFEF"/>
                    </a:solidFill>
                  </a:tcPr>
                </a:tc>
              </a:tr>
              <a:tr h="200025">
                <a:tc>
                  <a:txBody>
                    <a:bodyPr/>
                    <a:lstStyle/>
                    <a:p>
                      <a:pPr indent="0" lvl="0" marL="0" rtl="0" algn="l">
                        <a:lnSpc>
                          <a:spcPct val="115000"/>
                        </a:lnSpc>
                        <a:spcBef>
                          <a:spcPts val="0"/>
                        </a:spcBef>
                        <a:spcAft>
                          <a:spcPts val="0"/>
                        </a:spcAft>
                        <a:buNone/>
                      </a:pPr>
                      <a:r>
                        <a:rPr lang="en" sz="1000"/>
                        <a:t>Grand Total</a:t>
                      </a:r>
                      <a:endParaRPr sz="1000"/>
                    </a:p>
                  </a:txBody>
                  <a:tcPr marT="19050" marB="19050" marR="28575" marL="28575" anchor="b">
                    <a:lnL cap="flat" cmpd="sng" w="9525">
                      <a:solidFill>
                        <a:srgbClr val="000000"/>
                      </a:solidFill>
                      <a:prstDash val="solid"/>
                      <a:round/>
                      <a:headEnd len="sm" w="sm" type="none"/>
                      <a:tailEnd len="sm" w="sm" type="none"/>
                    </a:lnL>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71</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66</a:t>
                      </a:r>
                      <a:endParaRPr sz="1000"/>
                    </a:p>
                  </a:txBody>
                  <a:tcPr marT="19050" marB="19050" marR="28575" marL="28575" anchor="b">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1000"/>
                        <a:t>137</a:t>
                      </a:r>
                      <a:endParaRPr sz="1000"/>
                    </a:p>
                  </a:txBody>
                  <a:tcPr marT="19050" marB="19050" marR="28575" marL="28575" anchor="b">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3" name="Shape 2183"/>
        <p:cNvGrpSpPr/>
        <p:nvPr/>
      </p:nvGrpSpPr>
      <p:grpSpPr>
        <a:xfrm>
          <a:off x="0" y="0"/>
          <a:ext cx="0" cy="0"/>
          <a:chOff x="0" y="0"/>
          <a:chExt cx="0" cy="0"/>
        </a:xfrm>
      </p:grpSpPr>
      <p:sp>
        <p:nvSpPr>
          <p:cNvPr id="2184" name="Google Shape;2184;p292"/>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
              <a:t>‹#›</a:t>
            </a:fld>
            <a:endParaRPr/>
          </a:p>
        </p:txBody>
      </p:sp>
      <p:sp>
        <p:nvSpPr>
          <p:cNvPr id="2185" name="Google Shape;2185;p292"/>
          <p:cNvSpPr/>
          <p:nvPr/>
        </p:nvSpPr>
        <p:spPr>
          <a:xfrm>
            <a:off x="6464725" y="672163"/>
            <a:ext cx="2450679" cy="61507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C60000">
                    <a:alpha val="67450"/>
                  </a:srgbClr>
                </a:solidFill>
                <a:latin typeface="Arial"/>
              </a:rPr>
              <a:t>Example</a:t>
            </a:r>
          </a:p>
        </p:txBody>
      </p:sp>
      <p:pic>
        <p:nvPicPr>
          <p:cNvPr id="2186" name="Google Shape;2186;p292"/>
          <p:cNvPicPr preferRelativeResize="0"/>
          <p:nvPr/>
        </p:nvPicPr>
        <p:blipFill>
          <a:blip r:embed="rId3">
            <a:alphaModFix/>
          </a:blip>
          <a:stretch>
            <a:fillRect/>
          </a:stretch>
        </p:blipFill>
        <p:spPr>
          <a:xfrm>
            <a:off x="288875" y="777650"/>
            <a:ext cx="2914650" cy="3981450"/>
          </a:xfrm>
          <a:prstGeom prst="rect">
            <a:avLst/>
          </a:prstGeom>
          <a:noFill/>
          <a:ln>
            <a:noFill/>
          </a:ln>
        </p:spPr>
      </p:pic>
      <p:pic>
        <p:nvPicPr>
          <p:cNvPr id="2187" name="Google Shape;2187;p292"/>
          <p:cNvPicPr preferRelativeResize="0"/>
          <p:nvPr/>
        </p:nvPicPr>
        <p:blipFill>
          <a:blip r:embed="rId4">
            <a:alphaModFix/>
          </a:blip>
          <a:stretch>
            <a:fillRect/>
          </a:stretch>
        </p:blipFill>
        <p:spPr>
          <a:xfrm>
            <a:off x="3736925" y="1439637"/>
            <a:ext cx="4780252" cy="32724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1" name="Shape 2191"/>
        <p:cNvGrpSpPr/>
        <p:nvPr/>
      </p:nvGrpSpPr>
      <p:grpSpPr>
        <a:xfrm>
          <a:off x="0" y="0"/>
          <a:ext cx="0" cy="0"/>
          <a:chOff x="0" y="0"/>
          <a:chExt cx="0" cy="0"/>
        </a:xfrm>
      </p:grpSpPr>
      <p:sp>
        <p:nvSpPr>
          <p:cNvPr id="2192" name="Google Shape;2192;p293"/>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2193" name="Google Shape;2193;p293"/>
          <p:cNvSpPr txBox="1"/>
          <p:nvPr/>
        </p:nvSpPr>
        <p:spPr>
          <a:xfrm>
            <a:off x="457200" y="1143000"/>
            <a:ext cx="8229600" cy="3200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1000"/>
              </a:spcBef>
              <a:spcAft>
                <a:spcPts val="0"/>
              </a:spcAft>
              <a:buSzPts val="1800"/>
              <a:buChar char="●"/>
            </a:pPr>
            <a:r>
              <a:rPr lang="en" sz="1800"/>
              <a:t>Continuous improvement</a:t>
            </a:r>
            <a:endParaRPr sz="1800"/>
          </a:p>
          <a:p>
            <a:pPr indent="0" lvl="0" marL="457200" rtl="0" algn="l">
              <a:lnSpc>
                <a:spcPct val="115000"/>
              </a:lnSpc>
              <a:spcBef>
                <a:spcPts val="1000"/>
              </a:spcBef>
              <a:spcAft>
                <a:spcPts val="1000"/>
              </a:spcAft>
              <a:buNone/>
            </a:pPr>
            <a:r>
              <a:t/>
            </a:r>
            <a:endParaRPr sz="1800"/>
          </a:p>
        </p:txBody>
      </p:sp>
      <p:sp>
        <p:nvSpPr>
          <p:cNvPr id="2194" name="Google Shape;2194;p293"/>
          <p:cNvSpPr txBox="1"/>
          <p:nvPr/>
        </p:nvSpPr>
        <p:spPr>
          <a:xfrm>
            <a:off x="461400" y="152925"/>
            <a:ext cx="7315200" cy="64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2400">
                <a:solidFill>
                  <a:srgbClr val="BA0C2F"/>
                </a:solidFill>
                <a:latin typeface="Bebas Neue"/>
                <a:ea typeface="Bebas Neue"/>
                <a:cs typeface="Bebas Neue"/>
                <a:sym typeface="Bebas Neue"/>
              </a:rPr>
              <a:t>Maintain ongoing engagement with partners for long-term viability</a:t>
            </a:r>
            <a:endParaRPr b="1" sz="2400">
              <a:solidFill>
                <a:srgbClr val="BA0C2F"/>
              </a:solidFill>
              <a:latin typeface="Bebas Neue"/>
              <a:ea typeface="Bebas Neue"/>
              <a:cs typeface="Bebas Neue"/>
              <a:sym typeface="Bebas Neue"/>
            </a:endParaRPr>
          </a:p>
        </p:txBody>
      </p:sp>
      <p:sp>
        <p:nvSpPr>
          <p:cNvPr id="2195" name="Google Shape;2195;p293"/>
          <p:cNvSpPr txBox="1"/>
          <p:nvPr/>
        </p:nvSpPr>
        <p:spPr>
          <a:xfrm>
            <a:off x="4465450" y="1143000"/>
            <a:ext cx="4373700" cy="3200400"/>
          </a:xfrm>
          <a:prstGeom prst="rect">
            <a:avLst/>
          </a:prstGeom>
          <a:noFill/>
          <a:ln>
            <a:noFill/>
          </a:ln>
        </p:spPr>
        <p:txBody>
          <a:bodyPr anchorCtr="0" anchor="t" bIns="0" lIns="0" spcFirstLastPara="1" rIns="0" wrap="square" tIns="0">
            <a:noAutofit/>
          </a:bodyPr>
          <a:lstStyle/>
          <a:p>
            <a:pPr indent="-342900" lvl="0" marL="457200" rtl="0" algn="l">
              <a:lnSpc>
                <a:spcPct val="115000"/>
              </a:lnSpc>
              <a:spcBef>
                <a:spcPts val="1000"/>
              </a:spcBef>
              <a:spcAft>
                <a:spcPts val="0"/>
              </a:spcAft>
              <a:buSzPts val="1800"/>
              <a:buChar char="●"/>
            </a:pPr>
            <a:r>
              <a:rPr lang="en" sz="1800"/>
              <a:t>Stewardship</a:t>
            </a:r>
            <a:endParaRPr sz="1800"/>
          </a:p>
          <a:p>
            <a:pPr indent="0" lvl="0" marL="457200" rtl="0" algn="l">
              <a:lnSpc>
                <a:spcPct val="115000"/>
              </a:lnSpc>
              <a:spcBef>
                <a:spcPts val="1000"/>
              </a:spcBef>
              <a:spcAft>
                <a:spcPts val="1000"/>
              </a:spcAft>
              <a:buNone/>
            </a:pPr>
            <a:r>
              <a:t/>
            </a:r>
            <a:endParaRPr sz="1800"/>
          </a:p>
        </p:txBody>
      </p:sp>
      <p:pic>
        <p:nvPicPr>
          <p:cNvPr id="2196" name="Google Shape;2196;p293"/>
          <p:cNvPicPr preferRelativeResize="0"/>
          <p:nvPr/>
        </p:nvPicPr>
        <p:blipFill>
          <a:blip r:embed="rId3">
            <a:alphaModFix/>
          </a:blip>
          <a:stretch>
            <a:fillRect/>
          </a:stretch>
        </p:blipFill>
        <p:spPr>
          <a:xfrm>
            <a:off x="4221180" y="1511100"/>
            <a:ext cx="4049590" cy="2891400"/>
          </a:xfrm>
          <a:prstGeom prst="rect">
            <a:avLst/>
          </a:prstGeom>
          <a:noFill/>
          <a:ln>
            <a:noFill/>
          </a:ln>
        </p:spPr>
      </p:pic>
      <p:pic>
        <p:nvPicPr>
          <p:cNvPr id="2197" name="Google Shape;2197;p293"/>
          <p:cNvPicPr preferRelativeResize="0"/>
          <p:nvPr/>
        </p:nvPicPr>
        <p:blipFill>
          <a:blip r:embed="rId4">
            <a:alphaModFix/>
          </a:blip>
          <a:stretch>
            <a:fillRect/>
          </a:stretch>
        </p:blipFill>
        <p:spPr>
          <a:xfrm>
            <a:off x="145775" y="1436850"/>
            <a:ext cx="3626127" cy="3644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01" name="Shape 2201"/>
        <p:cNvGrpSpPr/>
        <p:nvPr/>
      </p:nvGrpSpPr>
      <p:grpSpPr>
        <a:xfrm>
          <a:off x="0" y="0"/>
          <a:ext cx="0" cy="0"/>
          <a:chOff x="0" y="0"/>
          <a:chExt cx="0" cy="0"/>
        </a:xfrm>
      </p:grpSpPr>
      <p:pic>
        <p:nvPicPr>
          <p:cNvPr id="2202" name="Google Shape;2202;p294"/>
          <p:cNvPicPr preferRelativeResize="0"/>
          <p:nvPr/>
        </p:nvPicPr>
        <p:blipFill>
          <a:blip r:embed="rId3">
            <a:alphaModFix/>
          </a:blip>
          <a:stretch>
            <a:fillRect/>
          </a:stretch>
        </p:blipFill>
        <p:spPr>
          <a:xfrm>
            <a:off x="0" y="0"/>
            <a:ext cx="9144003" cy="5143478"/>
          </a:xfrm>
          <a:prstGeom prst="rect">
            <a:avLst/>
          </a:prstGeom>
          <a:noFill/>
          <a:ln>
            <a:noFill/>
          </a:ln>
        </p:spPr>
      </p:pic>
      <p:sp>
        <p:nvSpPr>
          <p:cNvPr id="2203" name="Google Shape;2203;p294"/>
          <p:cNvSpPr txBox="1"/>
          <p:nvPr/>
        </p:nvSpPr>
        <p:spPr>
          <a:xfrm>
            <a:off x="1633675" y="560300"/>
            <a:ext cx="5922000" cy="418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solidFill>
                  <a:schemeClr val="lt1"/>
                </a:solidFill>
                <a:latin typeface="Bebas Neue"/>
                <a:ea typeface="Bebas Neue"/>
                <a:cs typeface="Bebas Neue"/>
                <a:sym typeface="Bebas Neue"/>
              </a:rPr>
              <a:t>Questions?</a:t>
            </a:r>
            <a:endParaRPr b="1" sz="4000">
              <a:solidFill>
                <a:schemeClr val="lt1"/>
              </a:solidFill>
              <a:latin typeface="Bebas Neue"/>
              <a:ea typeface="Bebas Neue"/>
              <a:cs typeface="Bebas Neue"/>
              <a:sym typeface="Bebas Neue"/>
            </a:endParaRPr>
          </a:p>
          <a:p>
            <a:pPr indent="0" lvl="0" marL="0" rtl="0" algn="ctr">
              <a:spcBef>
                <a:spcPts val="0"/>
              </a:spcBef>
              <a:spcAft>
                <a:spcPts val="0"/>
              </a:spcAft>
              <a:buNone/>
            </a:pPr>
            <a:r>
              <a:rPr b="1" lang="en" sz="4000">
                <a:solidFill>
                  <a:schemeClr val="lt1"/>
                </a:solidFill>
                <a:latin typeface="Bebas Neue"/>
                <a:ea typeface="Bebas Neue"/>
                <a:cs typeface="Bebas Neue"/>
                <a:sym typeface="Bebas Neue"/>
              </a:rPr>
              <a:t>Thank you for attending</a:t>
            </a:r>
            <a:endParaRPr b="1" sz="4000">
              <a:solidFill>
                <a:schemeClr val="lt1"/>
              </a:solidFill>
              <a:latin typeface="Bebas Neue"/>
              <a:ea typeface="Bebas Neue"/>
              <a:cs typeface="Bebas Neue"/>
              <a:sym typeface="Bebas Neue"/>
            </a:endParaRPr>
          </a:p>
          <a:p>
            <a:pPr indent="0" lvl="0" marL="0" rtl="0" algn="ctr">
              <a:spcBef>
                <a:spcPts val="0"/>
              </a:spcBef>
              <a:spcAft>
                <a:spcPts val="0"/>
              </a:spcAft>
              <a:buClr>
                <a:schemeClr val="dk1"/>
              </a:buClr>
              <a:buSzPts val="1100"/>
              <a:buFont typeface="Arial"/>
              <a:buNone/>
            </a:pPr>
            <a:r>
              <a:t/>
            </a:r>
            <a:endParaRPr b="1" sz="1600">
              <a:solidFill>
                <a:schemeClr val="lt1"/>
              </a:solidFill>
              <a:latin typeface="Bebas Neue"/>
              <a:ea typeface="Bebas Neue"/>
              <a:cs typeface="Bebas Neue"/>
              <a:sym typeface="Bebas Neue"/>
            </a:endParaRPr>
          </a:p>
        </p:txBody>
      </p:sp>
      <p:sp>
        <p:nvSpPr>
          <p:cNvPr id="2204" name="Google Shape;2204;p294"/>
          <p:cNvSpPr txBox="1"/>
          <p:nvPr/>
        </p:nvSpPr>
        <p:spPr>
          <a:xfrm>
            <a:off x="1221500" y="2141275"/>
            <a:ext cx="3437700" cy="243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Bebas Neue"/>
                <a:ea typeface="Bebas Neue"/>
                <a:cs typeface="Bebas Neue"/>
                <a:sym typeface="Bebas Neue"/>
              </a:rPr>
              <a:t>Laz Lopez</a:t>
            </a:r>
            <a:endParaRPr b="1" sz="2400">
              <a:solidFill>
                <a:schemeClr val="lt1"/>
              </a:solidFill>
              <a:latin typeface="Bebas Neue"/>
              <a:ea typeface="Bebas Neue"/>
              <a:cs typeface="Bebas Neue"/>
              <a:sym typeface="Bebas Neue"/>
            </a:endParaRPr>
          </a:p>
          <a:p>
            <a:pPr indent="0" lvl="0" marL="0" rtl="0" algn="ctr">
              <a:spcBef>
                <a:spcPts val="0"/>
              </a:spcBef>
              <a:spcAft>
                <a:spcPts val="0"/>
              </a:spcAft>
              <a:buNone/>
            </a:pPr>
            <a:r>
              <a:rPr b="1" lang="en" sz="1600" u="sng">
                <a:solidFill>
                  <a:schemeClr val="hlink"/>
                </a:solidFill>
                <a:latin typeface="Bebas Neue"/>
                <a:ea typeface="Bebas Neue"/>
                <a:cs typeface="Bebas Neue"/>
                <a:sym typeface="Bebas Neue"/>
              </a:rPr>
              <a:t>lazaro.lopez</a:t>
            </a:r>
            <a:r>
              <a:rPr b="1" lang="en" sz="1600" u="sng">
                <a:solidFill>
                  <a:schemeClr val="accent5"/>
                </a:solidFill>
                <a:latin typeface="Bebas Neue"/>
                <a:ea typeface="Bebas Neue"/>
                <a:cs typeface="Bebas Neue"/>
                <a:sym typeface="Bebas Neue"/>
                <a:hlinkClick r:id="rId4">
                  <a:extLst>
                    <a:ext uri="{A12FA001-AC4F-418D-AE19-62706E023703}">
                      <ahyp:hlinkClr val="tx"/>
                    </a:ext>
                  </a:extLst>
                </a:hlinkClick>
              </a:rPr>
              <a:t>@d214.org</a:t>
            </a:r>
            <a:endParaRPr b="1" sz="4000">
              <a:solidFill>
                <a:schemeClr val="lt1"/>
              </a:solidFill>
              <a:latin typeface="Bebas Neue"/>
              <a:ea typeface="Bebas Neue"/>
              <a:cs typeface="Bebas Neue"/>
              <a:sym typeface="Bebas Neue"/>
            </a:endParaRPr>
          </a:p>
          <a:p>
            <a:pPr indent="0" lvl="0" marL="0" rtl="0" algn="ctr">
              <a:spcBef>
                <a:spcPts val="0"/>
              </a:spcBef>
              <a:spcAft>
                <a:spcPts val="0"/>
              </a:spcAft>
              <a:buNone/>
            </a:pPr>
            <a:r>
              <a:t/>
            </a:r>
            <a:endParaRPr b="1" sz="1600">
              <a:solidFill>
                <a:schemeClr val="lt1"/>
              </a:solidFill>
              <a:latin typeface="Bebas Neue"/>
              <a:ea typeface="Bebas Neue"/>
              <a:cs typeface="Bebas Neue"/>
              <a:sym typeface="Bebas Neue"/>
            </a:endParaRPr>
          </a:p>
          <a:p>
            <a:pPr indent="0" lvl="0" marL="0" rtl="0" algn="ctr">
              <a:spcBef>
                <a:spcPts val="0"/>
              </a:spcBef>
              <a:spcAft>
                <a:spcPts val="0"/>
              </a:spcAft>
              <a:buNone/>
            </a:pPr>
            <a:r>
              <a:rPr b="1" lang="en" sz="2400">
                <a:solidFill>
                  <a:schemeClr val="lt1"/>
                </a:solidFill>
                <a:latin typeface="Bebas Neue"/>
                <a:ea typeface="Bebas Neue"/>
                <a:cs typeface="Bebas Neue"/>
                <a:sym typeface="Bebas Neue"/>
              </a:rPr>
              <a:t>Marcella reca-zipp</a:t>
            </a:r>
            <a:endParaRPr b="1" sz="2400">
              <a:solidFill>
                <a:schemeClr val="lt1"/>
              </a:solidFill>
              <a:latin typeface="Bebas Neue"/>
              <a:ea typeface="Bebas Neue"/>
              <a:cs typeface="Bebas Neue"/>
              <a:sym typeface="Bebas Neue"/>
            </a:endParaRPr>
          </a:p>
          <a:p>
            <a:pPr indent="0" lvl="0" marL="0" rtl="0" algn="ctr">
              <a:spcBef>
                <a:spcPts val="0"/>
              </a:spcBef>
              <a:spcAft>
                <a:spcPts val="0"/>
              </a:spcAft>
              <a:buNone/>
            </a:pPr>
            <a:r>
              <a:rPr b="1" lang="en" sz="1600" u="sng">
                <a:solidFill>
                  <a:schemeClr val="hlink"/>
                </a:solidFill>
                <a:latin typeface="Bebas Neue"/>
                <a:ea typeface="Bebas Neue"/>
                <a:cs typeface="Bebas Neue"/>
                <a:sym typeface="Bebas Neue"/>
                <a:hlinkClick r:id="rId5"/>
              </a:rPr>
              <a:t>marcella.zipp@d214.org</a:t>
            </a:r>
            <a:endParaRPr b="1" sz="1600">
              <a:solidFill>
                <a:schemeClr val="lt1"/>
              </a:solidFill>
              <a:latin typeface="Bebas Neue"/>
              <a:ea typeface="Bebas Neue"/>
              <a:cs typeface="Bebas Neue"/>
              <a:sym typeface="Bebas Neue"/>
            </a:endParaRPr>
          </a:p>
          <a:p>
            <a:pPr indent="0" lvl="0" marL="0" rtl="0" algn="ctr">
              <a:spcBef>
                <a:spcPts val="0"/>
              </a:spcBef>
              <a:spcAft>
                <a:spcPts val="0"/>
              </a:spcAft>
              <a:buNone/>
            </a:pPr>
            <a:r>
              <a:t/>
            </a:r>
            <a:endParaRPr b="1" sz="1600">
              <a:solidFill>
                <a:schemeClr val="lt1"/>
              </a:solidFill>
              <a:latin typeface="Bebas Neue"/>
              <a:ea typeface="Bebas Neue"/>
              <a:cs typeface="Bebas Neue"/>
              <a:sym typeface="Bebas Neue"/>
            </a:endParaRPr>
          </a:p>
          <a:p>
            <a:pPr indent="0" lvl="0" marL="0" rtl="0" algn="ctr">
              <a:spcBef>
                <a:spcPts val="0"/>
              </a:spcBef>
              <a:spcAft>
                <a:spcPts val="0"/>
              </a:spcAft>
              <a:buClr>
                <a:schemeClr val="dk1"/>
              </a:buClr>
              <a:buSzPts val="1100"/>
              <a:buFont typeface="Arial"/>
              <a:buNone/>
            </a:pPr>
            <a:r>
              <a:t/>
            </a:r>
            <a:endParaRPr b="1" sz="1600">
              <a:solidFill>
                <a:schemeClr val="lt1"/>
              </a:solidFill>
              <a:latin typeface="Bebas Neue"/>
              <a:ea typeface="Bebas Neue"/>
              <a:cs typeface="Bebas Neue"/>
              <a:sym typeface="Bebas Neue"/>
            </a:endParaRPr>
          </a:p>
        </p:txBody>
      </p:sp>
      <p:sp>
        <p:nvSpPr>
          <p:cNvPr id="2205" name="Google Shape;2205;p294"/>
          <p:cNvSpPr txBox="1"/>
          <p:nvPr/>
        </p:nvSpPr>
        <p:spPr>
          <a:xfrm>
            <a:off x="4616975" y="2141275"/>
            <a:ext cx="3099000" cy="213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chemeClr val="lt1"/>
                </a:solidFill>
                <a:latin typeface="Bebas Neue"/>
                <a:ea typeface="Bebas Neue"/>
                <a:cs typeface="Bebas Neue"/>
                <a:sym typeface="Bebas Neue"/>
              </a:rPr>
              <a:t>Barb kain</a:t>
            </a:r>
            <a:endParaRPr b="1" sz="2400">
              <a:solidFill>
                <a:schemeClr val="lt1"/>
              </a:solidFill>
              <a:latin typeface="Bebas Neue"/>
              <a:ea typeface="Bebas Neue"/>
              <a:cs typeface="Bebas Neue"/>
              <a:sym typeface="Bebas Neue"/>
            </a:endParaRPr>
          </a:p>
          <a:p>
            <a:pPr indent="0" lvl="0" marL="0" rtl="0" algn="ctr">
              <a:spcBef>
                <a:spcPts val="0"/>
              </a:spcBef>
              <a:spcAft>
                <a:spcPts val="0"/>
              </a:spcAft>
              <a:buNone/>
            </a:pPr>
            <a:r>
              <a:rPr b="1" lang="en" sz="1600" u="sng">
                <a:solidFill>
                  <a:schemeClr val="hlink"/>
                </a:solidFill>
                <a:latin typeface="Bebas Neue"/>
                <a:ea typeface="Bebas Neue"/>
                <a:cs typeface="Bebas Neue"/>
                <a:sym typeface="Bebas Neue"/>
                <a:hlinkClick r:id="rId6"/>
              </a:rPr>
              <a:t>barb.kain@d214.org</a:t>
            </a:r>
            <a:endParaRPr b="1" sz="1600">
              <a:solidFill>
                <a:schemeClr val="lt1"/>
              </a:solidFill>
              <a:latin typeface="Bebas Neue"/>
              <a:ea typeface="Bebas Neue"/>
              <a:cs typeface="Bebas Neue"/>
              <a:sym typeface="Bebas Neue"/>
            </a:endParaRPr>
          </a:p>
          <a:p>
            <a:pPr indent="0" lvl="0" marL="0" rtl="0" algn="ctr">
              <a:spcBef>
                <a:spcPts val="0"/>
              </a:spcBef>
              <a:spcAft>
                <a:spcPts val="0"/>
              </a:spcAft>
              <a:buNone/>
            </a:pPr>
            <a:r>
              <a:t/>
            </a:r>
            <a:endParaRPr b="1" sz="1600">
              <a:solidFill>
                <a:schemeClr val="lt1"/>
              </a:solidFill>
              <a:latin typeface="Bebas Neue"/>
              <a:ea typeface="Bebas Neue"/>
              <a:cs typeface="Bebas Neue"/>
              <a:sym typeface="Bebas Neue"/>
            </a:endParaRPr>
          </a:p>
          <a:p>
            <a:pPr indent="0" lvl="0" marL="0" rtl="0" algn="ctr">
              <a:spcBef>
                <a:spcPts val="0"/>
              </a:spcBef>
              <a:spcAft>
                <a:spcPts val="0"/>
              </a:spcAft>
              <a:buNone/>
            </a:pPr>
            <a:r>
              <a:rPr b="1" lang="en" sz="2400">
                <a:solidFill>
                  <a:schemeClr val="lt1"/>
                </a:solidFill>
                <a:latin typeface="Bebas Neue"/>
                <a:ea typeface="Bebas Neue"/>
                <a:cs typeface="Bebas Neue"/>
                <a:sym typeface="Bebas Neue"/>
              </a:rPr>
              <a:t>Kathy gannon</a:t>
            </a:r>
            <a:endParaRPr b="1" sz="2400">
              <a:solidFill>
                <a:schemeClr val="lt1"/>
              </a:solidFill>
              <a:latin typeface="Bebas Neue"/>
              <a:ea typeface="Bebas Neue"/>
              <a:cs typeface="Bebas Neue"/>
              <a:sym typeface="Bebas Neue"/>
            </a:endParaRPr>
          </a:p>
          <a:p>
            <a:pPr indent="0" lvl="0" marL="0" rtl="0" algn="ctr">
              <a:spcBef>
                <a:spcPts val="0"/>
              </a:spcBef>
              <a:spcAft>
                <a:spcPts val="0"/>
              </a:spcAft>
              <a:buNone/>
            </a:pPr>
            <a:r>
              <a:rPr b="1" lang="en" sz="1600" u="sng">
                <a:solidFill>
                  <a:schemeClr val="hlink"/>
                </a:solidFill>
                <a:latin typeface="Bebas Neue"/>
                <a:ea typeface="Bebas Neue"/>
                <a:cs typeface="Bebas Neue"/>
                <a:sym typeface="Bebas Neue"/>
                <a:hlinkClick r:id="rId7"/>
              </a:rPr>
              <a:t>kathy.gannon@d214.org</a:t>
            </a:r>
            <a:endParaRPr b="1" sz="1600">
              <a:solidFill>
                <a:schemeClr val="lt1"/>
              </a:solidFill>
              <a:latin typeface="Bebas Neue"/>
              <a:ea typeface="Bebas Neue"/>
              <a:cs typeface="Bebas Neue"/>
              <a:sym typeface="Bebas Neue"/>
            </a:endParaRPr>
          </a:p>
          <a:p>
            <a:pPr indent="0" lvl="0" marL="0" rtl="0" algn="ctr">
              <a:spcBef>
                <a:spcPts val="0"/>
              </a:spcBef>
              <a:spcAft>
                <a:spcPts val="0"/>
              </a:spcAft>
              <a:buClr>
                <a:schemeClr val="dk1"/>
              </a:buClr>
              <a:buSzPts val="1100"/>
              <a:buFont typeface="Arial"/>
              <a:buNone/>
            </a:pPr>
            <a:r>
              <a:t/>
            </a:r>
            <a:endParaRPr b="1" sz="1600">
              <a:solidFill>
                <a:schemeClr val="lt1"/>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7" name="Shape 1887"/>
        <p:cNvGrpSpPr/>
        <p:nvPr/>
      </p:nvGrpSpPr>
      <p:grpSpPr>
        <a:xfrm>
          <a:off x="0" y="0"/>
          <a:ext cx="0" cy="0"/>
          <a:chOff x="0" y="0"/>
          <a:chExt cx="0" cy="0"/>
        </a:xfrm>
      </p:grpSpPr>
      <p:sp>
        <p:nvSpPr>
          <p:cNvPr id="1888" name="Google Shape;1888;p268"/>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pic>
        <p:nvPicPr>
          <p:cNvPr id="1889" name="Google Shape;1889;p268"/>
          <p:cNvPicPr preferRelativeResize="0"/>
          <p:nvPr/>
        </p:nvPicPr>
        <p:blipFill rotWithShape="1">
          <a:blip r:embed="rId3">
            <a:alphaModFix/>
          </a:blip>
          <a:srcRect b="0" l="0" r="0" t="0"/>
          <a:stretch/>
        </p:blipFill>
        <p:spPr>
          <a:xfrm>
            <a:off x="4572000" y="536600"/>
            <a:ext cx="514350" cy="514350"/>
          </a:xfrm>
          <a:prstGeom prst="rect">
            <a:avLst/>
          </a:prstGeom>
          <a:noFill/>
          <a:ln>
            <a:noFill/>
          </a:ln>
        </p:spPr>
      </p:pic>
      <p:pic>
        <p:nvPicPr>
          <p:cNvPr id="1890" name="Google Shape;1890;p268"/>
          <p:cNvPicPr preferRelativeResize="0"/>
          <p:nvPr/>
        </p:nvPicPr>
        <p:blipFill rotWithShape="1">
          <a:blip r:embed="rId3">
            <a:alphaModFix/>
          </a:blip>
          <a:srcRect b="0" l="0" r="0" t="0"/>
          <a:stretch/>
        </p:blipFill>
        <p:spPr>
          <a:xfrm>
            <a:off x="4572000" y="1721916"/>
            <a:ext cx="514350" cy="514350"/>
          </a:xfrm>
          <a:prstGeom prst="rect">
            <a:avLst/>
          </a:prstGeom>
          <a:noFill/>
          <a:ln>
            <a:noFill/>
          </a:ln>
        </p:spPr>
      </p:pic>
      <p:pic>
        <p:nvPicPr>
          <p:cNvPr id="1891" name="Google Shape;1891;p268"/>
          <p:cNvPicPr preferRelativeResize="0"/>
          <p:nvPr/>
        </p:nvPicPr>
        <p:blipFill rotWithShape="1">
          <a:blip r:embed="rId3">
            <a:alphaModFix/>
          </a:blip>
          <a:srcRect b="0" l="0" r="0" t="0"/>
          <a:stretch/>
        </p:blipFill>
        <p:spPr>
          <a:xfrm>
            <a:off x="4572000" y="2907234"/>
            <a:ext cx="514350" cy="514350"/>
          </a:xfrm>
          <a:prstGeom prst="rect">
            <a:avLst/>
          </a:prstGeom>
          <a:noFill/>
          <a:ln>
            <a:noFill/>
          </a:ln>
        </p:spPr>
      </p:pic>
      <p:pic>
        <p:nvPicPr>
          <p:cNvPr id="1892" name="Google Shape;1892;p268"/>
          <p:cNvPicPr preferRelativeResize="0"/>
          <p:nvPr/>
        </p:nvPicPr>
        <p:blipFill rotWithShape="1">
          <a:blip r:embed="rId3">
            <a:alphaModFix/>
          </a:blip>
          <a:srcRect b="0" l="0" r="0" t="0"/>
          <a:stretch/>
        </p:blipFill>
        <p:spPr>
          <a:xfrm>
            <a:off x="4572000" y="4092550"/>
            <a:ext cx="514350" cy="514350"/>
          </a:xfrm>
          <a:prstGeom prst="rect">
            <a:avLst/>
          </a:prstGeom>
          <a:noFill/>
          <a:ln>
            <a:noFill/>
          </a:ln>
        </p:spPr>
      </p:pic>
      <p:sp>
        <p:nvSpPr>
          <p:cNvPr id="1893" name="Google Shape;1893;p268"/>
          <p:cNvSpPr txBox="1"/>
          <p:nvPr/>
        </p:nvSpPr>
        <p:spPr>
          <a:xfrm>
            <a:off x="5254925" y="1784365"/>
            <a:ext cx="3694200" cy="346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 sz="2200" u="none" cap="none" strike="noStrike">
                <a:solidFill>
                  <a:srgbClr val="C60000"/>
                </a:solidFill>
                <a:latin typeface="Bebas Neue"/>
                <a:ea typeface="Bebas Neue"/>
                <a:cs typeface="Bebas Neue"/>
                <a:sym typeface="Bebas Neue"/>
              </a:rPr>
              <a:t>1000+ INDUSTRY PARTNERS</a:t>
            </a:r>
            <a:endParaRPr sz="2200">
              <a:latin typeface="Bebas Neue"/>
              <a:ea typeface="Bebas Neue"/>
              <a:cs typeface="Bebas Neue"/>
              <a:sym typeface="Bebas Neue"/>
            </a:endParaRPr>
          </a:p>
        </p:txBody>
      </p:sp>
      <p:sp>
        <p:nvSpPr>
          <p:cNvPr id="1894" name="Google Shape;1894;p268"/>
          <p:cNvSpPr txBox="1"/>
          <p:nvPr/>
        </p:nvSpPr>
        <p:spPr>
          <a:xfrm>
            <a:off x="5315970" y="458927"/>
            <a:ext cx="3572100" cy="621900"/>
          </a:xfrm>
          <a:prstGeom prst="rect">
            <a:avLst/>
          </a:prstGeom>
          <a:noFill/>
          <a:ln>
            <a:noFill/>
          </a:ln>
        </p:spPr>
        <p:txBody>
          <a:bodyPr anchorCtr="0" anchor="t" bIns="0" lIns="0" spcFirstLastPara="1" rIns="0" wrap="square" tIns="0">
            <a:noAutofit/>
          </a:bodyPr>
          <a:lstStyle/>
          <a:p>
            <a:pPr indent="0" lvl="0" marL="0" marR="0" rtl="0" algn="l">
              <a:lnSpc>
                <a:spcPct val="139972"/>
              </a:lnSpc>
              <a:spcBef>
                <a:spcPts val="0"/>
              </a:spcBef>
              <a:spcAft>
                <a:spcPts val="0"/>
              </a:spcAft>
              <a:buNone/>
            </a:pPr>
            <a:r>
              <a:rPr b="1" i="0" lang="en" sz="2200" u="none" cap="none" strike="noStrike">
                <a:solidFill>
                  <a:srgbClr val="C60000"/>
                </a:solidFill>
                <a:latin typeface="Bebas Neue"/>
                <a:ea typeface="Bebas Neue"/>
                <a:cs typeface="Bebas Neue"/>
                <a:sym typeface="Bebas Neue"/>
              </a:rPr>
              <a:t>44 CAREER </a:t>
            </a:r>
            <a:endParaRPr sz="2200">
              <a:latin typeface="Bebas Neue"/>
              <a:ea typeface="Bebas Neue"/>
              <a:cs typeface="Bebas Neue"/>
              <a:sym typeface="Bebas Neue"/>
            </a:endParaRPr>
          </a:p>
          <a:p>
            <a:pPr indent="0" lvl="0" marL="0" marR="0" rtl="0" algn="l">
              <a:lnSpc>
                <a:spcPct val="140000"/>
              </a:lnSpc>
              <a:spcBef>
                <a:spcPts val="0"/>
              </a:spcBef>
              <a:spcAft>
                <a:spcPts val="0"/>
              </a:spcAft>
              <a:buNone/>
            </a:pPr>
            <a:r>
              <a:rPr b="1" i="0" lang="en" sz="2200" u="none" cap="none" strike="noStrike">
                <a:solidFill>
                  <a:srgbClr val="C60000"/>
                </a:solidFill>
                <a:latin typeface="Bebas Neue"/>
                <a:ea typeface="Bebas Neue"/>
                <a:cs typeface="Bebas Neue"/>
                <a:sym typeface="Bebas Neue"/>
              </a:rPr>
              <a:t>PROGRAMS OF STUDY</a:t>
            </a:r>
            <a:endParaRPr sz="2200">
              <a:latin typeface="Bebas Neue"/>
              <a:ea typeface="Bebas Neue"/>
              <a:cs typeface="Bebas Neue"/>
              <a:sym typeface="Bebas Neue"/>
            </a:endParaRPr>
          </a:p>
        </p:txBody>
      </p:sp>
      <p:sp>
        <p:nvSpPr>
          <p:cNvPr id="1895" name="Google Shape;1895;p268"/>
          <p:cNvSpPr txBox="1"/>
          <p:nvPr/>
        </p:nvSpPr>
        <p:spPr>
          <a:xfrm>
            <a:off x="5315970" y="2834397"/>
            <a:ext cx="3572100" cy="6219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i="0" lang="en" sz="2200" u="none" cap="none" strike="noStrike">
                <a:solidFill>
                  <a:srgbClr val="C60000"/>
                </a:solidFill>
                <a:latin typeface="Bebas Neue"/>
                <a:ea typeface="Bebas Neue"/>
                <a:cs typeface="Bebas Neue"/>
                <a:sym typeface="Bebas Neue"/>
              </a:rPr>
              <a:t>2500+ WORK</a:t>
            </a:r>
            <a:r>
              <a:rPr b="1" lang="en" sz="2200">
                <a:solidFill>
                  <a:srgbClr val="C60000"/>
                </a:solidFill>
                <a:latin typeface="Bebas Neue"/>
                <a:ea typeface="Bebas Neue"/>
                <a:cs typeface="Bebas Neue"/>
                <a:sym typeface="Bebas Neue"/>
              </a:rPr>
              <a:t>-BASED</a:t>
            </a:r>
            <a:br>
              <a:rPr b="1" lang="en" sz="2200">
                <a:solidFill>
                  <a:srgbClr val="C60000"/>
                </a:solidFill>
                <a:latin typeface="Bebas Neue"/>
                <a:ea typeface="Bebas Neue"/>
                <a:cs typeface="Bebas Neue"/>
                <a:sym typeface="Bebas Neue"/>
              </a:rPr>
            </a:br>
            <a:r>
              <a:rPr b="1" i="0" lang="en" sz="2200" u="none" cap="none" strike="noStrike">
                <a:solidFill>
                  <a:srgbClr val="C60000"/>
                </a:solidFill>
                <a:latin typeface="Bebas Neue"/>
                <a:ea typeface="Bebas Neue"/>
                <a:cs typeface="Bebas Neue"/>
                <a:sym typeface="Bebas Neue"/>
              </a:rPr>
              <a:t>LEARNING EXPERIENCES</a:t>
            </a:r>
            <a:endParaRPr sz="2200">
              <a:latin typeface="Bebas Neue"/>
              <a:ea typeface="Bebas Neue"/>
              <a:cs typeface="Bebas Neue"/>
              <a:sym typeface="Bebas Neue"/>
            </a:endParaRPr>
          </a:p>
        </p:txBody>
      </p:sp>
      <p:sp>
        <p:nvSpPr>
          <p:cNvPr id="1896" name="Google Shape;1896;p268"/>
          <p:cNvSpPr txBox="1"/>
          <p:nvPr/>
        </p:nvSpPr>
        <p:spPr>
          <a:xfrm>
            <a:off x="5315970" y="4019714"/>
            <a:ext cx="3572100" cy="6219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None/>
            </a:pPr>
            <a:r>
              <a:rPr b="1" lang="en" sz="2200">
                <a:solidFill>
                  <a:srgbClr val="C60000"/>
                </a:solidFill>
                <a:latin typeface="Bebas Neue"/>
                <a:ea typeface="Bebas Neue"/>
                <a:cs typeface="Bebas Neue"/>
                <a:sym typeface="Bebas Neue"/>
              </a:rPr>
              <a:t>85% GRADUATES EARN</a:t>
            </a:r>
            <a:r>
              <a:rPr b="1" i="0" lang="en" sz="2200" u="none" cap="none" strike="noStrike">
                <a:solidFill>
                  <a:srgbClr val="C60000"/>
                </a:solidFill>
                <a:latin typeface="Bebas Neue"/>
                <a:ea typeface="Bebas Neue"/>
                <a:cs typeface="Bebas Neue"/>
                <a:sym typeface="Bebas Neue"/>
              </a:rPr>
              <a:t> </a:t>
            </a:r>
            <a:br>
              <a:rPr b="1" i="0" lang="en" sz="2200" u="none" cap="none" strike="noStrike">
                <a:solidFill>
                  <a:srgbClr val="C60000"/>
                </a:solidFill>
                <a:latin typeface="Bebas Neue"/>
                <a:ea typeface="Bebas Neue"/>
                <a:cs typeface="Bebas Neue"/>
                <a:sym typeface="Bebas Neue"/>
              </a:rPr>
            </a:br>
            <a:r>
              <a:rPr b="1" i="0" lang="en" sz="2200" u="none" cap="none" strike="noStrike">
                <a:solidFill>
                  <a:srgbClr val="C60000"/>
                </a:solidFill>
                <a:latin typeface="Bebas Neue"/>
                <a:ea typeface="Bebas Neue"/>
                <a:cs typeface="Bebas Neue"/>
                <a:sym typeface="Bebas Neue"/>
              </a:rPr>
              <a:t>EARLY COLLEGE CREDITS</a:t>
            </a:r>
            <a:endParaRPr sz="2200">
              <a:latin typeface="Bebas Neue"/>
              <a:ea typeface="Bebas Neue"/>
              <a:cs typeface="Bebas Neue"/>
              <a:sym typeface="Bebas Neue"/>
            </a:endParaRPr>
          </a:p>
        </p:txBody>
      </p:sp>
      <p:pic>
        <p:nvPicPr>
          <p:cNvPr id="1897" name="Google Shape;1897;p268"/>
          <p:cNvPicPr preferRelativeResize="0"/>
          <p:nvPr/>
        </p:nvPicPr>
        <p:blipFill rotWithShape="1">
          <a:blip r:embed="rId4">
            <a:alphaModFix amt="19000"/>
          </a:blip>
          <a:srcRect b="0" l="34946" r="0" t="0"/>
          <a:stretch/>
        </p:blipFill>
        <p:spPr>
          <a:xfrm>
            <a:off x="0" y="18950"/>
            <a:ext cx="3900701" cy="5105625"/>
          </a:xfrm>
          <a:prstGeom prst="rect">
            <a:avLst/>
          </a:prstGeom>
          <a:noFill/>
          <a:ln>
            <a:noFill/>
          </a:ln>
        </p:spPr>
      </p:pic>
      <p:sp>
        <p:nvSpPr>
          <p:cNvPr id="1898" name="Google Shape;1898;p268"/>
          <p:cNvSpPr txBox="1"/>
          <p:nvPr/>
        </p:nvSpPr>
        <p:spPr>
          <a:xfrm>
            <a:off x="514350" y="2236266"/>
            <a:ext cx="3572100" cy="5490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None/>
            </a:pPr>
            <a:r>
              <a:rPr i="1" lang="en" sz="3600" u="none" cap="none" strike="noStrike">
                <a:solidFill>
                  <a:srgbClr val="C60000"/>
                </a:solidFill>
                <a:latin typeface="Bebas Neue"/>
                <a:ea typeface="Bebas Neue"/>
                <a:cs typeface="Bebas Neue"/>
                <a:sym typeface="Bebas Neue"/>
              </a:rPr>
              <a:t>Who we are...</a:t>
            </a:r>
            <a:endParaRPr sz="700">
              <a:latin typeface="Bebas Neue"/>
              <a:ea typeface="Bebas Neue"/>
              <a:cs typeface="Bebas Neue"/>
              <a:sym typeface="Bebas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p295"/>
          <p:cNvSpPr txBox="1"/>
          <p:nvPr>
            <p:ph idx="12" type="sldNum"/>
          </p:nvPr>
        </p:nvSpPr>
        <p:spPr>
          <a:xfrm>
            <a:off x="4297650" y="4941575"/>
            <a:ext cx="548700" cy="107700"/>
          </a:xfrm>
          <a:prstGeom prst="rect">
            <a:avLst/>
          </a:prstGeom>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 sz="700">
                <a:solidFill>
                  <a:srgbClr val="B7B7B7"/>
                </a:solidFill>
              </a:rPr>
              <a:t>‹#›</a:t>
            </a:fld>
            <a:endParaRPr sz="700">
              <a:solidFill>
                <a:srgbClr val="B7B7B7"/>
              </a:solidFill>
            </a:endParaRPr>
          </a:p>
        </p:txBody>
      </p:sp>
      <p:sp>
        <p:nvSpPr>
          <p:cNvPr id="2211" name="Google Shape;2211;p295"/>
          <p:cNvSpPr txBox="1"/>
          <p:nvPr>
            <p:ph idx="1" type="subTitle"/>
          </p:nvPr>
        </p:nvSpPr>
        <p:spPr>
          <a:xfrm>
            <a:off x="0" y="1447800"/>
            <a:ext cx="9144000" cy="9135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3600">
                <a:solidFill>
                  <a:srgbClr val="BA0C2F"/>
                </a:solidFill>
                <a:latin typeface="Bebas Neue"/>
                <a:ea typeface="Bebas Neue"/>
                <a:cs typeface="Bebas Neue"/>
                <a:sym typeface="Bebas Neue"/>
              </a:rPr>
              <a:t>APPENDIX</a:t>
            </a:r>
            <a:endParaRPr b="1" sz="3600">
              <a:solidFill>
                <a:srgbClr val="BA0C2F"/>
              </a:solidFill>
              <a:latin typeface="Bebas Neue"/>
              <a:ea typeface="Bebas Neue"/>
              <a:cs typeface="Bebas Neue"/>
              <a:sym typeface="Bebas Neue"/>
            </a:endParaRPr>
          </a:p>
          <a:p>
            <a:pPr indent="0" lvl="0" marL="0" rtl="0" algn="ctr">
              <a:spcBef>
                <a:spcPts val="600"/>
              </a:spcBef>
              <a:spcAft>
                <a:spcPts val="600"/>
              </a:spcAft>
              <a:buNone/>
            </a:pPr>
            <a:r>
              <a:t/>
            </a:r>
            <a:endParaRPr b="1" sz="3600">
              <a:solidFill>
                <a:srgbClr val="BA0C2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5" name="Shape 2215"/>
        <p:cNvGrpSpPr/>
        <p:nvPr/>
      </p:nvGrpSpPr>
      <p:grpSpPr>
        <a:xfrm>
          <a:off x="0" y="0"/>
          <a:ext cx="0" cy="0"/>
          <a:chOff x="0" y="0"/>
          <a:chExt cx="0" cy="0"/>
        </a:xfrm>
      </p:grpSpPr>
      <p:pic>
        <p:nvPicPr>
          <p:cNvPr descr="District 214 Student Has An Apprenticeship With Northwest Community Hospital&#10;&#10;*FOLLOW US ON SOCIAL MEDIA! *&#10;&#10;SUBSCRIBE TO HIGH SCHOOL DISTRICT 214► https://www.youtube.com/c/HighSchoolDistrict214stories&#10;&#10;LIKE US ON FACEBOOK ►https://www.facebook.com/district214/&#10;&#10;FOLLOW US ON INSTAGRAM ► https://www.instagram.com/district214/?hl=en&#10;&#10;FOLLOW US ON TWITTER ► https://www.twitter.com/district214&#10;&#10;MORE STORIES ► http://www.214ready.org/&#10;&#10;Contact: d214ceo@gmail.com for any information" id="2216" name="Google Shape;2216;p296" title="District 214 Student Has An Apprenticeship With Northwest Community Hospital">
            <a:hlinkClick r:id="rId3"/>
          </p:cNvPr>
          <p:cNvPicPr preferRelativeResize="0"/>
          <p:nvPr/>
        </p:nvPicPr>
        <p:blipFill>
          <a:blip r:embed="rId4">
            <a:alphaModFix/>
          </a:blip>
          <a:stretch>
            <a:fillRect/>
          </a:stretch>
        </p:blipFill>
        <p:spPr>
          <a:xfrm>
            <a:off x="1370650" y="573950"/>
            <a:ext cx="6092724" cy="4569550"/>
          </a:xfrm>
          <a:prstGeom prst="rect">
            <a:avLst/>
          </a:prstGeom>
          <a:noFill/>
          <a:ln>
            <a:noFill/>
          </a:ln>
        </p:spPr>
      </p:pic>
      <p:sp>
        <p:nvSpPr>
          <p:cNvPr id="2217" name="Google Shape;2217;p296"/>
          <p:cNvSpPr txBox="1"/>
          <p:nvPr/>
        </p:nvSpPr>
        <p:spPr>
          <a:xfrm>
            <a:off x="520200" y="96950"/>
            <a:ext cx="4220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CB1A39"/>
                </a:solidFill>
              </a:rPr>
              <a:t>Apprentice in Action</a:t>
            </a:r>
            <a:endParaRPr b="1" sz="1900">
              <a:solidFill>
                <a:srgbClr val="CB1A3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6"/>
                                        </p:tgtEl>
                                        <p:attrNameLst>
                                          <p:attrName>style.visibility</p:attrName>
                                        </p:attrNameLst>
                                      </p:cBhvr>
                                      <p:to>
                                        <p:strVal val="visible"/>
                                      </p:to>
                                    </p:set>
                                    <p:animEffect filter="fade" transition="in">
                                      <p:cBhvr>
                                        <p:cTn dur="1000"/>
                                        <p:tgtEl>
                                          <p:spTgt spid="2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1" name="Shape 2221"/>
        <p:cNvGrpSpPr/>
        <p:nvPr/>
      </p:nvGrpSpPr>
      <p:grpSpPr>
        <a:xfrm>
          <a:off x="0" y="0"/>
          <a:ext cx="0" cy="0"/>
          <a:chOff x="0" y="0"/>
          <a:chExt cx="0" cy="0"/>
        </a:xfrm>
      </p:grpSpPr>
      <p:sp>
        <p:nvSpPr>
          <p:cNvPr id="2222" name="Google Shape;2222;p297"/>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pic>
        <p:nvPicPr>
          <p:cNvPr descr="Meet Rolling Meadows High School senior Alexis Mennis. She works as a Certified Nursing Assistant apprentice at Greek American Rehabilitation &amp; Care Centre during the day, takes classes at school and at Harper College, and has track &amp; field practice after school. See how she does it all!&#10;&#10;&quot;Going through our career pathways program, I've been able to get a jump-start to my career. I got hands-on experience with patients showing me I could do this for the rest of my life. I want to be a surgeon. It made me confident about the path I want to take down the road.&quot;&#10;&#10;*FOLLOW US ON SOCIAL MEDIA! *&#10;&#10;SUBSCRIBE TO HIGH SCHOOL DISTRICT 214► https://www.youtube.com/c/HighSchoolDistrict214stories&#10;&#10;LIKE US ON FACEBOOK ►https://www.facebook.com/district214/&#10;&#10;FOLLOW US ON INSTAGRAM ► https://www.instagram.com/district214/?hl=en&#10;&#10;FOLLOW US ON TWITTER ► https://www.twitter.com/district214&#10;&#10;MORE STORIES ► http://www.214ready.org/&#10;&#10;Contact: d214ceo@gmail.com for any information" id="2223" name="Google Shape;2223;p297" title="Day-in-the-life of a District 214 Student">
            <a:hlinkClick r:id="rId3"/>
          </p:cNvPr>
          <p:cNvPicPr preferRelativeResize="0"/>
          <p:nvPr/>
        </p:nvPicPr>
        <p:blipFill>
          <a:blip r:embed="rId4">
            <a:alphaModFix/>
          </a:blip>
          <a:stretch>
            <a:fillRect/>
          </a:stretch>
        </p:blipFill>
        <p:spPr>
          <a:xfrm>
            <a:off x="152400" y="858173"/>
            <a:ext cx="3048000" cy="1714500"/>
          </a:xfrm>
          <a:prstGeom prst="rect">
            <a:avLst/>
          </a:prstGeom>
          <a:noFill/>
          <a:ln>
            <a:noFill/>
          </a:ln>
        </p:spPr>
      </p:pic>
      <p:sp>
        <p:nvSpPr>
          <p:cNvPr id="2224" name="Google Shape;2224;p297"/>
          <p:cNvSpPr txBox="1"/>
          <p:nvPr/>
        </p:nvSpPr>
        <p:spPr>
          <a:xfrm>
            <a:off x="93700" y="166600"/>
            <a:ext cx="5997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CB1A39"/>
                </a:solidFill>
              </a:rPr>
              <a:t>A Day in the Life of a CNA Apprentice</a:t>
            </a:r>
            <a:endParaRPr b="1" sz="2000">
              <a:solidFill>
                <a:srgbClr val="CB1A3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3"/>
                                        </p:tgtEl>
                                        <p:attrNameLst>
                                          <p:attrName>style.visibility</p:attrName>
                                        </p:attrNameLst>
                                      </p:cBhvr>
                                      <p:to>
                                        <p:strVal val="visible"/>
                                      </p:to>
                                    </p:set>
                                    <p:animEffect filter="fade" transition="in">
                                      <p:cBhvr>
                                        <p:cTn dur="1000"/>
                                        <p:tgtEl>
                                          <p:spTgt spid="2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8" name="Shape 2228"/>
        <p:cNvGrpSpPr/>
        <p:nvPr/>
      </p:nvGrpSpPr>
      <p:grpSpPr>
        <a:xfrm>
          <a:off x="0" y="0"/>
          <a:ext cx="0" cy="0"/>
          <a:chOff x="0" y="0"/>
          <a:chExt cx="0" cy="0"/>
        </a:xfrm>
      </p:grpSpPr>
      <p:pic>
        <p:nvPicPr>
          <p:cNvPr id="2229" name="Google Shape;2229;p298"/>
          <p:cNvPicPr preferRelativeResize="0"/>
          <p:nvPr/>
        </p:nvPicPr>
        <p:blipFill>
          <a:blip r:embed="rId3">
            <a:alphaModFix/>
          </a:blip>
          <a:stretch>
            <a:fillRect/>
          </a:stretch>
        </p:blipFill>
        <p:spPr>
          <a:xfrm>
            <a:off x="3878475" y="0"/>
            <a:ext cx="3952872" cy="5112125"/>
          </a:xfrm>
          <a:prstGeom prst="rect">
            <a:avLst/>
          </a:prstGeom>
          <a:noFill/>
          <a:ln>
            <a:noFill/>
          </a:ln>
        </p:spPr>
      </p:pic>
      <p:sp>
        <p:nvSpPr>
          <p:cNvPr id="2230" name="Google Shape;2230;p298"/>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pic>
        <p:nvPicPr>
          <p:cNvPr id="2231" name="Google Shape;2231;p298"/>
          <p:cNvPicPr preferRelativeResize="0"/>
          <p:nvPr/>
        </p:nvPicPr>
        <p:blipFill>
          <a:blip r:embed="rId4">
            <a:alphaModFix/>
          </a:blip>
          <a:stretch>
            <a:fillRect/>
          </a:stretch>
        </p:blipFill>
        <p:spPr>
          <a:xfrm>
            <a:off x="-6775" y="31395"/>
            <a:ext cx="3952875" cy="51121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5" name="Shape 2235"/>
        <p:cNvGrpSpPr/>
        <p:nvPr/>
      </p:nvGrpSpPr>
      <p:grpSpPr>
        <a:xfrm>
          <a:off x="0" y="0"/>
          <a:ext cx="0" cy="0"/>
          <a:chOff x="0" y="0"/>
          <a:chExt cx="0" cy="0"/>
        </a:xfrm>
      </p:grpSpPr>
      <p:sp>
        <p:nvSpPr>
          <p:cNvPr id="2236" name="Google Shape;2236;p299"/>
          <p:cNvSpPr txBox="1"/>
          <p:nvPr>
            <p:ph idx="2" type="title"/>
          </p:nvPr>
        </p:nvSpPr>
        <p:spPr>
          <a:xfrm>
            <a:off x="4454300" y="1954962"/>
            <a:ext cx="4321500" cy="12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Compliance &amp; reporting</a:t>
            </a:r>
            <a:endParaRPr sz="40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236"/>
                                        </p:tgtEl>
                                        <p:attrNameLst>
                                          <p:attrName>style.visibility</p:attrName>
                                        </p:attrNameLst>
                                      </p:cBhvr>
                                      <p:to>
                                        <p:strVal val="visible"/>
                                      </p:to>
                                    </p:set>
                                    <p:anim calcmode="lin" valueType="num">
                                      <p:cBhvr additive="base">
                                        <p:cTn dur="1000"/>
                                        <p:tgtEl>
                                          <p:spTgt spid="223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pic>
        <p:nvPicPr>
          <p:cNvPr id="1903" name="Google Shape;1903;p269"/>
          <p:cNvPicPr preferRelativeResize="0"/>
          <p:nvPr/>
        </p:nvPicPr>
        <p:blipFill rotWithShape="1">
          <a:blip r:embed="rId3">
            <a:alphaModFix/>
          </a:blip>
          <a:srcRect b="0" l="0" r="50000" t="0"/>
          <a:stretch/>
        </p:blipFill>
        <p:spPr>
          <a:xfrm>
            <a:off x="4572000" y="-14862"/>
            <a:ext cx="4598424" cy="5173224"/>
          </a:xfrm>
          <a:prstGeom prst="rect">
            <a:avLst/>
          </a:prstGeom>
          <a:noFill/>
          <a:ln>
            <a:noFill/>
          </a:ln>
        </p:spPr>
      </p:pic>
      <p:sp>
        <p:nvSpPr>
          <p:cNvPr id="1904" name="Google Shape;1904;p269"/>
          <p:cNvSpPr/>
          <p:nvPr/>
        </p:nvSpPr>
        <p:spPr>
          <a:xfrm>
            <a:off x="3167950" y="1501134"/>
            <a:ext cx="5967900" cy="2135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905" name="Google Shape;1905;p269"/>
          <p:cNvSpPr txBox="1"/>
          <p:nvPr>
            <p:ph type="title"/>
          </p:nvPr>
        </p:nvSpPr>
        <p:spPr>
          <a:xfrm>
            <a:off x="540600" y="1898400"/>
            <a:ext cx="2169300" cy="134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Today’s purpose</a:t>
            </a:r>
            <a:endParaRPr/>
          </a:p>
        </p:txBody>
      </p:sp>
      <p:sp>
        <p:nvSpPr>
          <p:cNvPr id="1906" name="Google Shape;1906;p269"/>
          <p:cNvSpPr txBox="1"/>
          <p:nvPr>
            <p:ph idx="2" type="subTitle"/>
          </p:nvPr>
        </p:nvSpPr>
        <p:spPr>
          <a:xfrm>
            <a:off x="3452496" y="1816038"/>
            <a:ext cx="5400900" cy="149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latin typeface="Bebas Neue"/>
                <a:ea typeface="Bebas Neue"/>
                <a:cs typeface="Bebas Neue"/>
                <a:sym typeface="Bebas Neue"/>
              </a:rPr>
              <a:t>To discuss how District 214 engages with business partners to facilitate youth apprenticeships as a tool for pipeline development in healthcare. </a:t>
            </a:r>
            <a:endParaRPr>
              <a:latin typeface="Bebas Neue"/>
              <a:ea typeface="Bebas Neue"/>
              <a:cs typeface="Bebas Neue"/>
              <a:sym typeface="Bebas Neue"/>
            </a:endParaRPr>
          </a:p>
        </p:txBody>
      </p:sp>
      <p:cxnSp>
        <p:nvCxnSpPr>
          <p:cNvPr id="1907" name="Google Shape;1907;p269"/>
          <p:cNvCxnSpPr/>
          <p:nvPr/>
        </p:nvCxnSpPr>
        <p:spPr>
          <a:xfrm rot="10800000">
            <a:off x="9042772" y="3647100"/>
            <a:ext cx="0" cy="1381500"/>
          </a:xfrm>
          <a:prstGeom prst="straightConnector1">
            <a:avLst/>
          </a:prstGeom>
          <a:noFill/>
          <a:ln cap="flat" cmpd="sng" w="19050">
            <a:solidFill>
              <a:schemeClr val="lt1"/>
            </a:solidFill>
            <a:prstDash val="solid"/>
            <a:round/>
            <a:headEnd len="med" w="med" type="none"/>
            <a:tailEnd len="med" w="med" type="none"/>
          </a:ln>
        </p:spPr>
      </p:cxnSp>
      <p:cxnSp>
        <p:nvCxnSpPr>
          <p:cNvPr id="1908" name="Google Shape;1908;p269"/>
          <p:cNvCxnSpPr/>
          <p:nvPr/>
        </p:nvCxnSpPr>
        <p:spPr>
          <a:xfrm>
            <a:off x="4571486" y="5036375"/>
            <a:ext cx="4473000" cy="0"/>
          </a:xfrm>
          <a:prstGeom prst="straightConnector1">
            <a:avLst/>
          </a:prstGeom>
          <a:noFill/>
          <a:ln cap="flat" cmpd="sng" w="19050">
            <a:solidFill>
              <a:schemeClr val="lt1"/>
            </a:solidFill>
            <a:prstDash val="solid"/>
            <a:round/>
            <a:headEnd len="med" w="med" type="none"/>
            <a:tailEnd len="med" w="med" type="none"/>
          </a:ln>
        </p:spPr>
      </p:cxnSp>
      <p:cxnSp>
        <p:nvCxnSpPr>
          <p:cNvPr id="1909" name="Google Shape;1909;p269"/>
          <p:cNvCxnSpPr/>
          <p:nvPr/>
        </p:nvCxnSpPr>
        <p:spPr>
          <a:xfrm>
            <a:off x="4571486" y="101275"/>
            <a:ext cx="4473000" cy="0"/>
          </a:xfrm>
          <a:prstGeom prst="straightConnector1">
            <a:avLst/>
          </a:prstGeom>
          <a:noFill/>
          <a:ln cap="flat" cmpd="sng" w="19050">
            <a:solidFill>
              <a:schemeClr val="lt1"/>
            </a:solidFill>
            <a:prstDash val="solid"/>
            <a:round/>
            <a:headEnd len="med" w="med" type="none"/>
            <a:tailEnd len="med" w="med" type="none"/>
          </a:ln>
        </p:spPr>
      </p:cxnSp>
      <p:cxnSp>
        <p:nvCxnSpPr>
          <p:cNvPr id="1910" name="Google Shape;1910;p269"/>
          <p:cNvCxnSpPr/>
          <p:nvPr/>
        </p:nvCxnSpPr>
        <p:spPr>
          <a:xfrm rot="10800000">
            <a:off x="9042772" y="115475"/>
            <a:ext cx="0" cy="1381500"/>
          </a:xfrm>
          <a:prstGeom prst="straightConnector1">
            <a:avLst/>
          </a:prstGeom>
          <a:noFill/>
          <a:ln cap="flat" cmpd="sng" w="19050">
            <a:solidFill>
              <a:schemeClr val="lt1"/>
            </a:solidFill>
            <a:prstDash val="solid"/>
            <a:round/>
            <a:headEnd len="med" w="med" type="none"/>
            <a:tailEnd len="med" w="med" type="none"/>
          </a:ln>
        </p:spPr>
      </p:cxnSp>
      <p:pic>
        <p:nvPicPr>
          <p:cNvPr id="1911" name="Google Shape;1911;p269"/>
          <p:cNvPicPr preferRelativeResize="0"/>
          <p:nvPr/>
        </p:nvPicPr>
        <p:blipFill rotWithShape="1">
          <a:blip r:embed="rId4">
            <a:alphaModFix/>
          </a:blip>
          <a:srcRect b="13731" l="10077" r="10323" t="54495"/>
          <a:stretch/>
        </p:blipFill>
        <p:spPr>
          <a:xfrm>
            <a:off x="3070500" y="154425"/>
            <a:ext cx="6065350" cy="13467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06"/>
                                        </p:tgtEl>
                                        <p:attrNameLst>
                                          <p:attrName>style.visibility</p:attrName>
                                        </p:attrNameLst>
                                      </p:cBhvr>
                                      <p:to>
                                        <p:strVal val="visible"/>
                                      </p:to>
                                    </p:set>
                                    <p:animEffect filter="fade" transition="in">
                                      <p:cBhvr>
                                        <p:cTn dur="1000"/>
                                        <p:tgtEl>
                                          <p:spTgt spid="19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sp>
        <p:nvSpPr>
          <p:cNvPr id="1916" name="Google Shape;1916;p270"/>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1917" name="Google Shape;1917;p270"/>
          <p:cNvSpPr txBox="1"/>
          <p:nvPr/>
        </p:nvSpPr>
        <p:spPr>
          <a:xfrm>
            <a:off x="457200" y="457200"/>
            <a:ext cx="8229600" cy="572700"/>
          </a:xfrm>
          <a:prstGeom prst="rect">
            <a:avLst/>
          </a:prstGeom>
          <a:noFill/>
          <a:ln>
            <a:noFill/>
          </a:ln>
        </p:spPr>
        <p:txBody>
          <a:bodyPr anchorCtr="0" anchor="t" bIns="0" lIns="0" spcFirstLastPara="1" rIns="0" wrap="square" tIns="0">
            <a:normAutofit fontScale="77500" lnSpcReduction="20000"/>
          </a:bodyPr>
          <a:lstStyle/>
          <a:p>
            <a:pPr indent="0" lvl="0" marL="0" rtl="0" algn="l">
              <a:spcBef>
                <a:spcPts val="0"/>
              </a:spcBef>
              <a:spcAft>
                <a:spcPts val="0"/>
              </a:spcAft>
              <a:buNone/>
            </a:pPr>
            <a:r>
              <a:rPr b="1" lang="en" sz="3600">
                <a:solidFill>
                  <a:srgbClr val="AF0B24"/>
                </a:solidFill>
              </a:rPr>
              <a:t>Career Pathways</a:t>
            </a:r>
            <a:r>
              <a:rPr b="1" lang="en" sz="3000">
                <a:solidFill>
                  <a:srgbClr val="AF0B24"/>
                </a:solidFill>
              </a:rPr>
              <a:t> </a:t>
            </a:r>
            <a:endParaRPr b="1" sz="3000">
              <a:solidFill>
                <a:srgbClr val="AF0B24"/>
              </a:solidFill>
            </a:endParaRPr>
          </a:p>
          <a:p>
            <a:pPr indent="0" lvl="0" marL="0" rtl="0" algn="l">
              <a:spcBef>
                <a:spcPts val="0"/>
              </a:spcBef>
              <a:spcAft>
                <a:spcPts val="0"/>
              </a:spcAft>
              <a:buNone/>
            </a:pPr>
            <a:r>
              <a:rPr b="1" lang="en" sz="2000">
                <a:solidFill>
                  <a:srgbClr val="222222"/>
                </a:solidFill>
                <a:latin typeface="Montserrat"/>
                <a:ea typeface="Montserrat"/>
                <a:cs typeface="Montserrat"/>
                <a:sym typeface="Montserrat"/>
              </a:rPr>
              <a:t>GUIDING PRINCIPLES</a:t>
            </a:r>
            <a:endParaRPr b="1" sz="2000">
              <a:solidFill>
                <a:srgbClr val="222222"/>
              </a:solidFill>
              <a:latin typeface="Montserrat"/>
              <a:ea typeface="Montserrat"/>
              <a:cs typeface="Montserrat"/>
              <a:sym typeface="Montserrat"/>
            </a:endParaRPr>
          </a:p>
        </p:txBody>
      </p:sp>
      <p:sp>
        <p:nvSpPr>
          <p:cNvPr id="1918" name="Google Shape;1918;p270"/>
          <p:cNvSpPr txBox="1"/>
          <p:nvPr/>
        </p:nvSpPr>
        <p:spPr>
          <a:xfrm>
            <a:off x="4297650" y="4663217"/>
            <a:ext cx="548700" cy="107700"/>
          </a:xfrm>
          <a:prstGeom prst="rect">
            <a:avLst/>
          </a:prstGeom>
          <a:noFill/>
          <a:ln>
            <a:noFill/>
          </a:ln>
        </p:spPr>
        <p:txBody>
          <a:bodyPr anchorCtr="0" anchor="ctr" bIns="91425" lIns="91425" spcFirstLastPara="1" rIns="91425" wrap="square" tIns="91425">
            <a:normAutofit fontScale="25000" lnSpcReduction="20000"/>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
        <p:nvSpPr>
          <p:cNvPr id="1919" name="Google Shape;1919;p270"/>
          <p:cNvSpPr/>
          <p:nvPr/>
        </p:nvSpPr>
        <p:spPr>
          <a:xfrm>
            <a:off x="2015475" y="1538775"/>
            <a:ext cx="1173000" cy="1173000"/>
          </a:xfrm>
          <a:prstGeom prst="ellipse">
            <a:avLst/>
          </a:prstGeom>
          <a:solidFill>
            <a:srgbClr val="BA0C2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70"/>
          <p:cNvSpPr/>
          <p:nvPr/>
        </p:nvSpPr>
        <p:spPr>
          <a:xfrm>
            <a:off x="2424588" y="1732375"/>
            <a:ext cx="354775" cy="785800"/>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FFFFFF"/>
                </a:solidFill>
                <a:latin typeface="Arial"/>
              </a:rPr>
              <a:t>1</a:t>
            </a:r>
          </a:p>
        </p:txBody>
      </p:sp>
      <p:sp>
        <p:nvSpPr>
          <p:cNvPr id="1921" name="Google Shape;1921;p270"/>
          <p:cNvSpPr/>
          <p:nvPr/>
        </p:nvSpPr>
        <p:spPr>
          <a:xfrm>
            <a:off x="4846350" y="1538775"/>
            <a:ext cx="1173000" cy="1173000"/>
          </a:xfrm>
          <a:prstGeom prst="ellipse">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70"/>
          <p:cNvSpPr/>
          <p:nvPr/>
        </p:nvSpPr>
        <p:spPr>
          <a:xfrm>
            <a:off x="7439825" y="1538775"/>
            <a:ext cx="1173000" cy="1173000"/>
          </a:xfrm>
          <a:prstGeom prst="ellipse">
            <a:avLst/>
          </a:prstGeom>
          <a:solidFill>
            <a:srgbClr val="BA0C2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70"/>
          <p:cNvSpPr/>
          <p:nvPr/>
        </p:nvSpPr>
        <p:spPr>
          <a:xfrm>
            <a:off x="5212700" y="1732375"/>
            <a:ext cx="440275" cy="785800"/>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FFFFFF"/>
                </a:solidFill>
                <a:latin typeface="Arial"/>
              </a:rPr>
              <a:t>2</a:t>
            </a:r>
          </a:p>
        </p:txBody>
      </p:sp>
      <p:sp>
        <p:nvSpPr>
          <p:cNvPr id="1924" name="Google Shape;1924;p270"/>
          <p:cNvSpPr/>
          <p:nvPr/>
        </p:nvSpPr>
        <p:spPr>
          <a:xfrm>
            <a:off x="7806188" y="1704650"/>
            <a:ext cx="440275" cy="841249"/>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FFFFFF"/>
                </a:solidFill>
                <a:latin typeface="Arial"/>
              </a:rPr>
              <a:t>3</a:t>
            </a:r>
          </a:p>
        </p:txBody>
      </p:sp>
      <p:sp>
        <p:nvSpPr>
          <p:cNvPr id="1925" name="Google Shape;1925;p270"/>
          <p:cNvSpPr txBox="1"/>
          <p:nvPr/>
        </p:nvSpPr>
        <p:spPr>
          <a:xfrm>
            <a:off x="464175" y="3036600"/>
            <a:ext cx="27243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rgbClr val="000000"/>
                </a:solidFill>
                <a:latin typeface="Montserrat"/>
                <a:ea typeface="Montserrat"/>
                <a:cs typeface="Montserrat"/>
                <a:sym typeface="Montserrat"/>
              </a:rPr>
              <a:t>Sequence of </a:t>
            </a:r>
            <a:r>
              <a:rPr b="1" i="1" lang="en">
                <a:solidFill>
                  <a:srgbClr val="BA0C2F"/>
                </a:solidFill>
                <a:latin typeface="Montserrat"/>
                <a:ea typeface="Montserrat"/>
                <a:cs typeface="Montserrat"/>
                <a:sym typeface="Montserrat"/>
              </a:rPr>
              <a:t>courses</a:t>
            </a:r>
            <a:r>
              <a:rPr lang="en">
                <a:solidFill>
                  <a:srgbClr val="000000"/>
                </a:solidFill>
                <a:latin typeface="Montserrat"/>
                <a:ea typeface="Montserrat"/>
                <a:cs typeface="Montserrat"/>
                <a:sym typeface="Montserrat"/>
              </a:rPr>
              <a:t> that leads beyond high school</a:t>
            </a:r>
            <a:endParaRPr sz="1700">
              <a:latin typeface="Montserrat"/>
              <a:ea typeface="Montserrat"/>
              <a:cs typeface="Montserrat"/>
              <a:sym typeface="Montserrat"/>
            </a:endParaRPr>
          </a:p>
        </p:txBody>
      </p:sp>
      <p:sp>
        <p:nvSpPr>
          <p:cNvPr id="1926" name="Google Shape;1926;p270"/>
          <p:cNvSpPr txBox="1"/>
          <p:nvPr/>
        </p:nvSpPr>
        <p:spPr>
          <a:xfrm>
            <a:off x="3219188" y="3036600"/>
            <a:ext cx="3011400" cy="1046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rgbClr val="000000"/>
                </a:solidFill>
                <a:latin typeface="Montserrat"/>
                <a:ea typeface="Montserrat"/>
                <a:cs typeface="Montserrat"/>
                <a:sym typeface="Montserrat"/>
              </a:rPr>
              <a:t>Embedded </a:t>
            </a:r>
            <a:r>
              <a:rPr b="1" i="1" lang="en">
                <a:solidFill>
                  <a:schemeClr val="dk1"/>
                </a:solidFill>
                <a:latin typeface="Montserrat"/>
                <a:ea typeface="Montserrat"/>
                <a:cs typeface="Montserrat"/>
                <a:sym typeface="Montserrat"/>
              </a:rPr>
              <a:t>work-based learning</a:t>
            </a:r>
            <a:r>
              <a:rPr b="1" i="1" lang="en">
                <a:solidFill>
                  <a:srgbClr val="CB1A39"/>
                </a:solidFill>
                <a:latin typeface="Montserrat"/>
                <a:ea typeface="Montserrat"/>
                <a:cs typeface="Montserrat"/>
                <a:sym typeface="Montserrat"/>
              </a:rPr>
              <a:t> </a:t>
            </a:r>
            <a:r>
              <a:rPr lang="en">
                <a:solidFill>
                  <a:srgbClr val="000000"/>
                </a:solidFill>
                <a:latin typeface="Montserrat"/>
                <a:ea typeface="Montserrat"/>
                <a:cs typeface="Montserrat"/>
                <a:sym typeface="Montserrat"/>
              </a:rPr>
              <a:t>through PBL, industry partner engagement, and Tier 1 career experiences</a:t>
            </a:r>
            <a:endParaRPr>
              <a:latin typeface="Montserrat"/>
              <a:ea typeface="Montserrat"/>
              <a:cs typeface="Montserrat"/>
              <a:sym typeface="Montserrat"/>
            </a:endParaRPr>
          </a:p>
        </p:txBody>
      </p:sp>
      <p:sp>
        <p:nvSpPr>
          <p:cNvPr id="1927" name="Google Shape;1927;p270"/>
          <p:cNvSpPr txBox="1"/>
          <p:nvPr/>
        </p:nvSpPr>
        <p:spPr>
          <a:xfrm>
            <a:off x="6230775" y="3036600"/>
            <a:ext cx="2443500" cy="17343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320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Opportunities to earn </a:t>
            </a:r>
            <a:r>
              <a:rPr b="1" i="1" lang="en">
                <a:solidFill>
                  <a:srgbClr val="222222"/>
                </a:solidFill>
                <a:latin typeface="Montserrat"/>
                <a:ea typeface="Montserrat"/>
                <a:cs typeface="Montserrat"/>
                <a:sym typeface="Montserrat"/>
              </a:rPr>
              <a:t>strategic</a:t>
            </a:r>
            <a:r>
              <a:rPr lang="en">
                <a:solidFill>
                  <a:srgbClr val="222222"/>
                </a:solidFill>
                <a:latin typeface="Montserrat"/>
                <a:ea typeface="Montserrat"/>
                <a:cs typeface="Montserrat"/>
                <a:sym typeface="Montserrat"/>
              </a:rPr>
              <a:t> </a:t>
            </a:r>
            <a:r>
              <a:rPr b="1" i="1" lang="en">
                <a:solidFill>
                  <a:srgbClr val="222222"/>
                </a:solidFill>
                <a:latin typeface="Montserrat"/>
                <a:ea typeface="Montserrat"/>
                <a:cs typeface="Montserrat"/>
                <a:sym typeface="Montserrat"/>
              </a:rPr>
              <a:t>early college credit</a:t>
            </a:r>
            <a:r>
              <a:rPr b="1" i="1" lang="en">
                <a:solidFill>
                  <a:srgbClr val="CB1A39"/>
                </a:solidFill>
                <a:latin typeface="Montserrat"/>
                <a:ea typeface="Montserrat"/>
                <a:cs typeface="Montserrat"/>
                <a:sym typeface="Montserrat"/>
              </a:rPr>
              <a:t> </a:t>
            </a:r>
            <a:r>
              <a:rPr lang="en">
                <a:solidFill>
                  <a:srgbClr val="000000"/>
                </a:solidFill>
                <a:latin typeface="Montserrat"/>
                <a:ea typeface="Montserrat"/>
                <a:cs typeface="Montserrat"/>
                <a:sym typeface="Montserrat"/>
              </a:rPr>
              <a:t>and/or</a:t>
            </a:r>
            <a:r>
              <a:rPr b="1" i="1" lang="en">
                <a:solidFill>
                  <a:srgbClr val="CB1A39"/>
                </a:solidFill>
                <a:latin typeface="Montserrat"/>
                <a:ea typeface="Montserrat"/>
                <a:cs typeface="Montserrat"/>
                <a:sym typeface="Montserrat"/>
              </a:rPr>
              <a:t> </a:t>
            </a:r>
            <a:r>
              <a:rPr lang="en">
                <a:solidFill>
                  <a:srgbClr val="000000"/>
                </a:solidFill>
                <a:latin typeface="Montserrat"/>
                <a:ea typeface="Montserrat"/>
                <a:cs typeface="Montserrat"/>
                <a:sym typeface="Montserrat"/>
              </a:rPr>
              <a:t>attain an </a:t>
            </a:r>
            <a:r>
              <a:rPr b="1" i="1" lang="en">
                <a:solidFill>
                  <a:srgbClr val="BA0C2F"/>
                </a:solidFill>
                <a:latin typeface="Montserrat"/>
                <a:ea typeface="Montserrat"/>
                <a:cs typeface="Montserrat"/>
                <a:sym typeface="Montserrat"/>
              </a:rPr>
              <a:t>industry credential</a:t>
            </a:r>
            <a:endParaRPr b="1" i="1">
              <a:solidFill>
                <a:srgbClr val="BA0C2F"/>
              </a:solidFill>
              <a:latin typeface="Montserrat"/>
              <a:ea typeface="Montserrat"/>
              <a:cs typeface="Montserrat"/>
              <a:sym typeface="Montserrat"/>
            </a:endParaRPr>
          </a:p>
          <a:p>
            <a:pPr indent="0" lvl="0" marL="0" rtl="0" algn="r">
              <a:spcBef>
                <a:spcPts val="3200"/>
              </a:spcBef>
              <a:spcAft>
                <a:spcPts val="0"/>
              </a:spcAft>
              <a:buNone/>
            </a:pPr>
            <a:r>
              <a:t/>
            </a:r>
            <a:endParaRPr sz="1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p271"/>
          <p:cNvSpPr txBox="1"/>
          <p:nvPr>
            <p:ph type="title"/>
          </p:nvPr>
        </p:nvSpPr>
        <p:spPr>
          <a:xfrm>
            <a:off x="457201" y="171450"/>
            <a:ext cx="6858000" cy="369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BA0C2F"/>
              </a:buClr>
              <a:buSzPts val="2400"/>
              <a:buFont typeface="Arial"/>
              <a:buNone/>
            </a:pPr>
            <a:r>
              <a:rPr lang="en">
                <a:solidFill>
                  <a:srgbClr val="BA0C2F"/>
                </a:solidFill>
              </a:rPr>
              <a:t>Healthcare Course Options</a:t>
            </a:r>
            <a:endParaRPr b="1" sz="2400">
              <a:solidFill>
                <a:srgbClr val="BA0C2F"/>
              </a:solidFill>
              <a:latin typeface="Arial"/>
              <a:ea typeface="Arial"/>
              <a:cs typeface="Arial"/>
              <a:sym typeface="Arial"/>
            </a:endParaRPr>
          </a:p>
        </p:txBody>
      </p:sp>
      <p:pic>
        <p:nvPicPr>
          <p:cNvPr id="1933" name="Google Shape;1933;p271"/>
          <p:cNvPicPr preferRelativeResize="0"/>
          <p:nvPr/>
        </p:nvPicPr>
        <p:blipFill rotWithShape="1">
          <a:blip r:embed="rId3">
            <a:alphaModFix/>
          </a:blip>
          <a:srcRect b="0" l="0" r="0" t="41314"/>
          <a:stretch/>
        </p:blipFill>
        <p:spPr>
          <a:xfrm>
            <a:off x="152400" y="614575"/>
            <a:ext cx="7348626" cy="1463675"/>
          </a:xfrm>
          <a:prstGeom prst="rect">
            <a:avLst/>
          </a:prstGeom>
          <a:noFill/>
          <a:ln>
            <a:noFill/>
          </a:ln>
        </p:spPr>
      </p:pic>
      <p:pic>
        <p:nvPicPr>
          <p:cNvPr id="1934" name="Google Shape;1934;p271"/>
          <p:cNvPicPr preferRelativeResize="0"/>
          <p:nvPr/>
        </p:nvPicPr>
        <p:blipFill rotWithShape="1">
          <a:blip r:embed="rId4">
            <a:alphaModFix/>
          </a:blip>
          <a:srcRect b="0" l="386" r="396" t="0"/>
          <a:stretch/>
        </p:blipFill>
        <p:spPr>
          <a:xfrm>
            <a:off x="207700" y="3622785"/>
            <a:ext cx="7348624" cy="1471640"/>
          </a:xfrm>
          <a:prstGeom prst="rect">
            <a:avLst/>
          </a:prstGeom>
          <a:noFill/>
          <a:ln>
            <a:noFill/>
          </a:ln>
        </p:spPr>
      </p:pic>
      <p:pic>
        <p:nvPicPr>
          <p:cNvPr id="1935" name="Google Shape;1935;p271"/>
          <p:cNvPicPr preferRelativeResize="0"/>
          <p:nvPr/>
        </p:nvPicPr>
        <p:blipFill>
          <a:blip r:embed="rId5">
            <a:alphaModFix/>
          </a:blip>
          <a:stretch>
            <a:fillRect/>
          </a:stretch>
        </p:blipFill>
        <p:spPr>
          <a:xfrm>
            <a:off x="185577" y="2113816"/>
            <a:ext cx="7386184" cy="1463675"/>
          </a:xfrm>
          <a:prstGeom prst="rect">
            <a:avLst/>
          </a:prstGeom>
          <a:noFill/>
          <a:ln>
            <a:noFill/>
          </a:ln>
        </p:spPr>
      </p:pic>
      <p:sp>
        <p:nvSpPr>
          <p:cNvPr id="1936" name="Google Shape;1936;p271"/>
          <p:cNvSpPr/>
          <p:nvPr/>
        </p:nvSpPr>
        <p:spPr>
          <a:xfrm>
            <a:off x="4600725" y="732325"/>
            <a:ext cx="1447500" cy="499800"/>
          </a:xfrm>
          <a:prstGeom prst="roundRect">
            <a:avLst>
              <a:gd fmla="val 16667" name="adj"/>
            </a:avLst>
          </a:prstGeom>
          <a:noFill/>
          <a:ln cap="flat" cmpd="sng" w="3810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7" name="Google Shape;1937;p271"/>
          <p:cNvSpPr/>
          <p:nvPr/>
        </p:nvSpPr>
        <p:spPr>
          <a:xfrm>
            <a:off x="4600725" y="2180125"/>
            <a:ext cx="1447500" cy="499800"/>
          </a:xfrm>
          <a:prstGeom prst="roundRect">
            <a:avLst>
              <a:gd fmla="val 16667" name="adj"/>
            </a:avLst>
          </a:prstGeom>
          <a:noFill/>
          <a:ln cap="flat" cmpd="sng" w="3810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8" name="Google Shape;1938;p271"/>
          <p:cNvSpPr/>
          <p:nvPr/>
        </p:nvSpPr>
        <p:spPr>
          <a:xfrm>
            <a:off x="4600725" y="3704125"/>
            <a:ext cx="1447500" cy="499800"/>
          </a:xfrm>
          <a:prstGeom prst="roundRect">
            <a:avLst>
              <a:gd fmla="val 16667" name="adj"/>
            </a:avLst>
          </a:prstGeom>
          <a:noFill/>
          <a:ln cap="flat" cmpd="sng" w="3810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2" name="Shape 1942"/>
        <p:cNvGrpSpPr/>
        <p:nvPr/>
      </p:nvGrpSpPr>
      <p:grpSpPr>
        <a:xfrm>
          <a:off x="0" y="0"/>
          <a:ext cx="0" cy="0"/>
          <a:chOff x="0" y="0"/>
          <a:chExt cx="0" cy="0"/>
        </a:xfrm>
      </p:grpSpPr>
      <p:sp>
        <p:nvSpPr>
          <p:cNvPr id="1943" name="Google Shape;1943;p272"/>
          <p:cNvSpPr txBox="1"/>
          <p:nvPr>
            <p:ph idx="12" type="sldNum"/>
          </p:nvPr>
        </p:nvSpPr>
        <p:spPr>
          <a:xfrm>
            <a:off x="3771899" y="4864458"/>
            <a:ext cx="1600200" cy="92400"/>
          </a:xfrm>
          <a:prstGeom prst="rect">
            <a:avLst/>
          </a:prstGeom>
        </p:spPr>
        <p:txBody>
          <a:bodyPr anchorCtr="0" anchor="t" bIns="0" lIns="0" spcFirstLastPara="1" rIns="0" wrap="square" tIns="0">
            <a:spAutoFit/>
          </a:bodyPr>
          <a:lstStyle/>
          <a:p>
            <a:pPr indent="0" lvl="0" marL="0" rtl="0" algn="ctr">
              <a:spcBef>
                <a:spcPts val="0"/>
              </a:spcBef>
              <a:spcAft>
                <a:spcPts val="0"/>
              </a:spcAft>
              <a:buClr>
                <a:srgbClr val="53585F"/>
              </a:buClr>
              <a:buSzPts val="200"/>
              <a:buFont typeface="Arial"/>
              <a:buNone/>
            </a:pPr>
            <a:fld id="{00000000-1234-1234-1234-123412341234}" type="slidenum">
              <a:rPr lang="en"/>
              <a:t>‹#›</a:t>
            </a:fld>
            <a:endParaRPr/>
          </a:p>
        </p:txBody>
      </p:sp>
      <p:sp>
        <p:nvSpPr>
          <p:cNvPr id="1944" name="Google Shape;1944;p272"/>
          <p:cNvSpPr txBox="1"/>
          <p:nvPr/>
        </p:nvSpPr>
        <p:spPr>
          <a:xfrm>
            <a:off x="457200" y="457200"/>
            <a:ext cx="8229600" cy="572700"/>
          </a:xfrm>
          <a:prstGeom prst="rect">
            <a:avLst/>
          </a:prstGeom>
          <a:noFill/>
          <a:ln>
            <a:noFill/>
          </a:ln>
        </p:spPr>
        <p:txBody>
          <a:bodyPr anchorCtr="0" anchor="t" bIns="0" lIns="0" spcFirstLastPara="1" rIns="0" wrap="square" tIns="0">
            <a:normAutofit fontScale="77500" lnSpcReduction="20000"/>
          </a:bodyPr>
          <a:lstStyle/>
          <a:p>
            <a:pPr indent="0" lvl="0" marL="0" rtl="0" algn="l">
              <a:spcBef>
                <a:spcPts val="0"/>
              </a:spcBef>
              <a:spcAft>
                <a:spcPts val="0"/>
              </a:spcAft>
              <a:buNone/>
            </a:pPr>
            <a:r>
              <a:rPr b="1" lang="en" sz="3600">
                <a:solidFill>
                  <a:srgbClr val="AF0B24"/>
                </a:solidFill>
              </a:rPr>
              <a:t>Career Pathways</a:t>
            </a:r>
            <a:r>
              <a:rPr b="1" lang="en" sz="3000">
                <a:solidFill>
                  <a:srgbClr val="AF0B24"/>
                </a:solidFill>
              </a:rPr>
              <a:t> </a:t>
            </a:r>
            <a:endParaRPr b="1" sz="3000">
              <a:solidFill>
                <a:srgbClr val="AF0B24"/>
              </a:solidFill>
            </a:endParaRPr>
          </a:p>
          <a:p>
            <a:pPr indent="0" lvl="0" marL="0" rtl="0" algn="l">
              <a:spcBef>
                <a:spcPts val="0"/>
              </a:spcBef>
              <a:spcAft>
                <a:spcPts val="0"/>
              </a:spcAft>
              <a:buNone/>
            </a:pPr>
            <a:r>
              <a:rPr b="1" lang="en" sz="2000">
                <a:solidFill>
                  <a:srgbClr val="222222"/>
                </a:solidFill>
                <a:latin typeface="Montserrat"/>
                <a:ea typeface="Montserrat"/>
                <a:cs typeface="Montserrat"/>
                <a:sym typeface="Montserrat"/>
              </a:rPr>
              <a:t>GUIDING PRINCIPLES</a:t>
            </a:r>
            <a:endParaRPr b="1" sz="2000">
              <a:solidFill>
                <a:srgbClr val="222222"/>
              </a:solidFill>
              <a:latin typeface="Montserrat"/>
              <a:ea typeface="Montserrat"/>
              <a:cs typeface="Montserrat"/>
              <a:sym typeface="Montserrat"/>
            </a:endParaRPr>
          </a:p>
        </p:txBody>
      </p:sp>
      <p:sp>
        <p:nvSpPr>
          <p:cNvPr id="1945" name="Google Shape;1945;p272"/>
          <p:cNvSpPr txBox="1"/>
          <p:nvPr/>
        </p:nvSpPr>
        <p:spPr>
          <a:xfrm>
            <a:off x="4297650" y="4663217"/>
            <a:ext cx="548700" cy="107700"/>
          </a:xfrm>
          <a:prstGeom prst="rect">
            <a:avLst/>
          </a:prstGeom>
          <a:noFill/>
          <a:ln>
            <a:noFill/>
          </a:ln>
        </p:spPr>
        <p:txBody>
          <a:bodyPr anchorCtr="0" anchor="ctr" bIns="91425" lIns="91425" spcFirstLastPara="1" rIns="91425" wrap="square" tIns="91425">
            <a:normAutofit fontScale="25000" lnSpcReduction="20000"/>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
        <p:nvSpPr>
          <p:cNvPr id="1946" name="Google Shape;1946;p272"/>
          <p:cNvSpPr/>
          <p:nvPr/>
        </p:nvSpPr>
        <p:spPr>
          <a:xfrm>
            <a:off x="2015475" y="1538775"/>
            <a:ext cx="1173000" cy="11730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72"/>
          <p:cNvSpPr/>
          <p:nvPr/>
        </p:nvSpPr>
        <p:spPr>
          <a:xfrm>
            <a:off x="2424588" y="1732375"/>
            <a:ext cx="354775" cy="785800"/>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FFFFFF"/>
                </a:solidFill>
                <a:latin typeface="Arial"/>
              </a:rPr>
              <a:t>1</a:t>
            </a:r>
          </a:p>
        </p:txBody>
      </p:sp>
      <p:sp>
        <p:nvSpPr>
          <p:cNvPr id="1948" name="Google Shape;1948;p272"/>
          <p:cNvSpPr/>
          <p:nvPr/>
        </p:nvSpPr>
        <p:spPr>
          <a:xfrm>
            <a:off x="4846350" y="1538775"/>
            <a:ext cx="1173000" cy="1173000"/>
          </a:xfrm>
          <a:prstGeom prst="ellipse">
            <a:avLst/>
          </a:prstGeom>
          <a:solidFill>
            <a:srgbClr val="BA0C2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72"/>
          <p:cNvSpPr/>
          <p:nvPr/>
        </p:nvSpPr>
        <p:spPr>
          <a:xfrm>
            <a:off x="7439825" y="1538775"/>
            <a:ext cx="1173000" cy="11730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72"/>
          <p:cNvSpPr/>
          <p:nvPr/>
        </p:nvSpPr>
        <p:spPr>
          <a:xfrm>
            <a:off x="5212700" y="1732375"/>
            <a:ext cx="440275" cy="785800"/>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FFFFFF"/>
                </a:solidFill>
                <a:latin typeface="Arial"/>
              </a:rPr>
              <a:t>2</a:t>
            </a:r>
          </a:p>
        </p:txBody>
      </p:sp>
      <p:sp>
        <p:nvSpPr>
          <p:cNvPr id="1951" name="Google Shape;1951;p272"/>
          <p:cNvSpPr/>
          <p:nvPr/>
        </p:nvSpPr>
        <p:spPr>
          <a:xfrm>
            <a:off x="7806188" y="1704650"/>
            <a:ext cx="440275" cy="841249"/>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FFFFFF"/>
                </a:solidFill>
                <a:latin typeface="Arial"/>
              </a:rPr>
              <a:t>3</a:t>
            </a:r>
          </a:p>
        </p:txBody>
      </p:sp>
      <p:sp>
        <p:nvSpPr>
          <p:cNvPr id="1952" name="Google Shape;1952;p272"/>
          <p:cNvSpPr txBox="1"/>
          <p:nvPr/>
        </p:nvSpPr>
        <p:spPr>
          <a:xfrm>
            <a:off x="464175" y="3036600"/>
            <a:ext cx="27243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rgbClr val="000000"/>
                </a:solidFill>
                <a:latin typeface="Montserrat"/>
                <a:ea typeface="Montserrat"/>
                <a:cs typeface="Montserrat"/>
                <a:sym typeface="Montserrat"/>
              </a:rPr>
              <a:t>Sequence of </a:t>
            </a:r>
            <a:r>
              <a:rPr b="1" i="1" lang="en">
                <a:solidFill>
                  <a:srgbClr val="000000"/>
                </a:solidFill>
                <a:latin typeface="Montserrat"/>
                <a:ea typeface="Montserrat"/>
                <a:cs typeface="Montserrat"/>
                <a:sym typeface="Montserrat"/>
              </a:rPr>
              <a:t>courses</a:t>
            </a:r>
            <a:r>
              <a:rPr lang="en">
                <a:solidFill>
                  <a:srgbClr val="000000"/>
                </a:solidFill>
                <a:latin typeface="Montserrat"/>
                <a:ea typeface="Montserrat"/>
                <a:cs typeface="Montserrat"/>
                <a:sym typeface="Montserrat"/>
              </a:rPr>
              <a:t> that leads beyond high school</a:t>
            </a:r>
            <a:endParaRPr sz="1700">
              <a:latin typeface="Montserrat"/>
              <a:ea typeface="Montserrat"/>
              <a:cs typeface="Montserrat"/>
              <a:sym typeface="Montserrat"/>
            </a:endParaRPr>
          </a:p>
        </p:txBody>
      </p:sp>
      <p:sp>
        <p:nvSpPr>
          <p:cNvPr id="1953" name="Google Shape;1953;p272"/>
          <p:cNvSpPr txBox="1"/>
          <p:nvPr/>
        </p:nvSpPr>
        <p:spPr>
          <a:xfrm>
            <a:off x="3219188" y="3036600"/>
            <a:ext cx="3011400" cy="1046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rgbClr val="000000"/>
                </a:solidFill>
                <a:latin typeface="Montserrat"/>
                <a:ea typeface="Montserrat"/>
                <a:cs typeface="Montserrat"/>
                <a:sym typeface="Montserrat"/>
              </a:rPr>
              <a:t>Embedded </a:t>
            </a:r>
            <a:r>
              <a:rPr b="1" i="1" lang="en">
                <a:solidFill>
                  <a:srgbClr val="BA0C2F"/>
                </a:solidFill>
                <a:latin typeface="Montserrat"/>
                <a:ea typeface="Montserrat"/>
                <a:cs typeface="Montserrat"/>
                <a:sym typeface="Montserrat"/>
              </a:rPr>
              <a:t>work-based learning</a:t>
            </a:r>
            <a:r>
              <a:rPr b="1" i="1" lang="en">
                <a:solidFill>
                  <a:srgbClr val="CB1A39"/>
                </a:solidFill>
                <a:latin typeface="Montserrat"/>
                <a:ea typeface="Montserrat"/>
                <a:cs typeface="Montserrat"/>
                <a:sym typeface="Montserrat"/>
              </a:rPr>
              <a:t> </a:t>
            </a:r>
            <a:r>
              <a:rPr lang="en">
                <a:solidFill>
                  <a:srgbClr val="000000"/>
                </a:solidFill>
                <a:latin typeface="Montserrat"/>
                <a:ea typeface="Montserrat"/>
                <a:cs typeface="Montserrat"/>
                <a:sym typeface="Montserrat"/>
              </a:rPr>
              <a:t>through PBL, industry partner engagement, and Tier 1 career experiences</a:t>
            </a:r>
            <a:endParaRPr>
              <a:latin typeface="Montserrat"/>
              <a:ea typeface="Montserrat"/>
              <a:cs typeface="Montserrat"/>
              <a:sym typeface="Montserrat"/>
            </a:endParaRPr>
          </a:p>
        </p:txBody>
      </p:sp>
      <p:sp>
        <p:nvSpPr>
          <p:cNvPr id="1954" name="Google Shape;1954;p272"/>
          <p:cNvSpPr txBox="1"/>
          <p:nvPr/>
        </p:nvSpPr>
        <p:spPr>
          <a:xfrm>
            <a:off x="6230775" y="3036600"/>
            <a:ext cx="2443500" cy="1734300"/>
          </a:xfrm>
          <a:prstGeom prst="rect">
            <a:avLst/>
          </a:prstGeom>
          <a:noFill/>
          <a:ln>
            <a:noFill/>
          </a:ln>
        </p:spPr>
        <p:txBody>
          <a:bodyPr anchorCtr="0" anchor="t" bIns="91425" lIns="91425" spcFirstLastPara="1" rIns="91425" wrap="square" tIns="91425">
            <a:spAutoFit/>
          </a:bodyPr>
          <a:lstStyle/>
          <a:p>
            <a:pPr indent="0" lvl="0" marL="0" rtl="0" algn="r">
              <a:lnSpc>
                <a:spcPct val="100000"/>
              </a:lnSpc>
              <a:spcBef>
                <a:spcPts val="3200"/>
              </a:spcBef>
              <a:spcAft>
                <a:spcPts val="0"/>
              </a:spcAft>
              <a:buClr>
                <a:srgbClr val="000000"/>
              </a:buClr>
              <a:buSzPts val="1100"/>
              <a:buFont typeface="Arial"/>
              <a:buNone/>
            </a:pPr>
            <a:r>
              <a:rPr lang="en">
                <a:solidFill>
                  <a:srgbClr val="000000"/>
                </a:solidFill>
                <a:latin typeface="Montserrat"/>
                <a:ea typeface="Montserrat"/>
                <a:cs typeface="Montserrat"/>
                <a:sym typeface="Montserrat"/>
              </a:rPr>
              <a:t>Opportunities to earn </a:t>
            </a:r>
            <a:r>
              <a:rPr b="1" i="1" lang="en">
                <a:solidFill>
                  <a:srgbClr val="222222"/>
                </a:solidFill>
                <a:latin typeface="Montserrat"/>
                <a:ea typeface="Montserrat"/>
                <a:cs typeface="Montserrat"/>
                <a:sym typeface="Montserrat"/>
              </a:rPr>
              <a:t>strategic</a:t>
            </a:r>
            <a:r>
              <a:rPr lang="en">
                <a:solidFill>
                  <a:srgbClr val="222222"/>
                </a:solidFill>
                <a:latin typeface="Montserrat"/>
                <a:ea typeface="Montserrat"/>
                <a:cs typeface="Montserrat"/>
                <a:sym typeface="Montserrat"/>
              </a:rPr>
              <a:t> </a:t>
            </a:r>
            <a:r>
              <a:rPr b="1" i="1" lang="en">
                <a:solidFill>
                  <a:srgbClr val="222222"/>
                </a:solidFill>
                <a:latin typeface="Montserrat"/>
                <a:ea typeface="Montserrat"/>
                <a:cs typeface="Montserrat"/>
                <a:sym typeface="Montserrat"/>
              </a:rPr>
              <a:t>early college credit</a:t>
            </a:r>
            <a:r>
              <a:rPr b="1" i="1" lang="en">
                <a:solidFill>
                  <a:srgbClr val="CB1A39"/>
                </a:solidFill>
                <a:latin typeface="Montserrat"/>
                <a:ea typeface="Montserrat"/>
                <a:cs typeface="Montserrat"/>
                <a:sym typeface="Montserrat"/>
              </a:rPr>
              <a:t> </a:t>
            </a:r>
            <a:r>
              <a:rPr lang="en">
                <a:solidFill>
                  <a:srgbClr val="000000"/>
                </a:solidFill>
                <a:latin typeface="Montserrat"/>
                <a:ea typeface="Montserrat"/>
                <a:cs typeface="Montserrat"/>
                <a:sym typeface="Montserrat"/>
              </a:rPr>
              <a:t>and/or</a:t>
            </a:r>
            <a:r>
              <a:rPr b="1" i="1" lang="en">
                <a:solidFill>
                  <a:srgbClr val="CB1A39"/>
                </a:solidFill>
                <a:latin typeface="Montserrat"/>
                <a:ea typeface="Montserrat"/>
                <a:cs typeface="Montserrat"/>
                <a:sym typeface="Montserrat"/>
              </a:rPr>
              <a:t> </a:t>
            </a:r>
            <a:r>
              <a:rPr lang="en">
                <a:solidFill>
                  <a:srgbClr val="000000"/>
                </a:solidFill>
                <a:latin typeface="Montserrat"/>
                <a:ea typeface="Montserrat"/>
                <a:cs typeface="Montserrat"/>
                <a:sym typeface="Montserrat"/>
              </a:rPr>
              <a:t>attain an </a:t>
            </a:r>
            <a:r>
              <a:rPr b="1" i="1" lang="en">
                <a:solidFill>
                  <a:srgbClr val="000000"/>
                </a:solidFill>
                <a:latin typeface="Montserrat"/>
                <a:ea typeface="Montserrat"/>
                <a:cs typeface="Montserrat"/>
                <a:sym typeface="Montserrat"/>
              </a:rPr>
              <a:t>industry credential</a:t>
            </a:r>
            <a:endParaRPr b="1" i="1">
              <a:solidFill>
                <a:srgbClr val="000000"/>
              </a:solidFill>
              <a:latin typeface="Montserrat"/>
              <a:ea typeface="Montserrat"/>
              <a:cs typeface="Montserrat"/>
              <a:sym typeface="Montserrat"/>
            </a:endParaRPr>
          </a:p>
          <a:p>
            <a:pPr indent="0" lvl="0" marL="0" rtl="0" algn="r">
              <a:spcBef>
                <a:spcPts val="3200"/>
              </a:spcBef>
              <a:spcAft>
                <a:spcPts val="0"/>
              </a:spcAft>
              <a:buNone/>
            </a:pPr>
            <a:r>
              <a:t/>
            </a:r>
            <a:endParaRPr sz="1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8" name="Shape 1958"/>
        <p:cNvGrpSpPr/>
        <p:nvPr/>
      </p:nvGrpSpPr>
      <p:grpSpPr>
        <a:xfrm>
          <a:off x="0" y="0"/>
          <a:ext cx="0" cy="0"/>
          <a:chOff x="0" y="0"/>
          <a:chExt cx="0" cy="0"/>
        </a:xfrm>
      </p:grpSpPr>
      <p:sp>
        <p:nvSpPr>
          <p:cNvPr id="1959" name="Google Shape;1959;p273"/>
          <p:cNvSpPr txBox="1"/>
          <p:nvPr>
            <p:ph type="title"/>
          </p:nvPr>
        </p:nvSpPr>
        <p:spPr>
          <a:xfrm>
            <a:off x="4454300" y="961363"/>
            <a:ext cx="1663200" cy="9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0</a:t>
            </a:r>
            <a:r>
              <a:rPr lang="en"/>
              <a:t>1</a:t>
            </a:r>
            <a:endParaRPr b="1"/>
          </a:p>
        </p:txBody>
      </p:sp>
      <p:sp>
        <p:nvSpPr>
          <p:cNvPr id="1960" name="Google Shape;1960;p273"/>
          <p:cNvSpPr txBox="1"/>
          <p:nvPr>
            <p:ph idx="2" type="title"/>
          </p:nvPr>
        </p:nvSpPr>
        <p:spPr>
          <a:xfrm>
            <a:off x="4454300" y="2183550"/>
            <a:ext cx="4592100" cy="12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700">
                <a:solidFill>
                  <a:srgbClr val="595959"/>
                </a:solidFill>
              </a:rPr>
              <a:t>Organize </a:t>
            </a:r>
            <a:r>
              <a:rPr lang="en" sz="3700">
                <a:solidFill>
                  <a:srgbClr val="595959"/>
                </a:solidFill>
              </a:rPr>
              <a:t>for employer leadership &amp; collaboration</a:t>
            </a:r>
            <a:r>
              <a:rPr lang="en" sz="3700"/>
              <a:t> </a:t>
            </a:r>
            <a:endParaRPr sz="3700"/>
          </a:p>
        </p:txBody>
      </p:sp>
      <p:sp>
        <p:nvSpPr>
          <p:cNvPr id="1961" name="Google Shape;1961;p273"/>
          <p:cNvSpPr txBox="1"/>
          <p:nvPr/>
        </p:nvSpPr>
        <p:spPr>
          <a:xfrm>
            <a:off x="94775" y="583725"/>
            <a:ext cx="4264500" cy="17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0">
                <a:solidFill>
                  <a:schemeClr val="dk1"/>
                </a:solidFill>
                <a:latin typeface="Bebas Neue"/>
                <a:ea typeface="Bebas Neue"/>
                <a:cs typeface="Bebas Neue"/>
                <a:sym typeface="Bebas Neue"/>
              </a:rPr>
              <a:t>strategy</a:t>
            </a:r>
            <a:endParaRPr sz="10000"/>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959"/>
                                        </p:tgtEl>
                                        <p:attrNameLst>
                                          <p:attrName>style.visibility</p:attrName>
                                        </p:attrNameLst>
                                      </p:cBhvr>
                                      <p:to>
                                        <p:strVal val="visible"/>
                                      </p:to>
                                    </p:set>
                                    <p:anim calcmode="lin" valueType="num">
                                      <p:cBhvr additive="base">
                                        <p:cTn dur="1000"/>
                                        <p:tgtEl>
                                          <p:spTgt spid="19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960"/>
                                        </p:tgtEl>
                                        <p:attrNameLst>
                                          <p:attrName>style.visibility</p:attrName>
                                        </p:attrNameLst>
                                      </p:cBhvr>
                                      <p:to>
                                        <p:strVal val="visible"/>
                                      </p:to>
                                    </p:set>
                                    <p:anim calcmode="lin" valueType="num">
                                      <p:cBhvr additive="base">
                                        <p:cTn dur="1000"/>
                                        <p:tgtEl>
                                          <p:spTgt spid="19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pic>
        <p:nvPicPr>
          <p:cNvPr id="1966" name="Google Shape;1966;p274"/>
          <p:cNvPicPr preferRelativeResize="0"/>
          <p:nvPr/>
        </p:nvPicPr>
        <p:blipFill rotWithShape="1">
          <a:blip r:embed="rId3">
            <a:alphaModFix/>
          </a:blip>
          <a:srcRect b="60597" l="0" r="0" t="12356"/>
          <a:stretch/>
        </p:blipFill>
        <p:spPr>
          <a:xfrm>
            <a:off x="8650" y="4001975"/>
            <a:ext cx="9144000" cy="1391075"/>
          </a:xfrm>
          <a:prstGeom prst="rect">
            <a:avLst/>
          </a:prstGeom>
          <a:noFill/>
          <a:ln>
            <a:noFill/>
          </a:ln>
        </p:spPr>
      </p:pic>
      <p:sp>
        <p:nvSpPr>
          <p:cNvPr id="1967" name="Google Shape;1967;p274"/>
          <p:cNvSpPr txBox="1"/>
          <p:nvPr>
            <p:ph type="title"/>
          </p:nvPr>
        </p:nvSpPr>
        <p:spPr>
          <a:xfrm>
            <a:off x="678626" y="247375"/>
            <a:ext cx="7795500" cy="73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Engage with healthcare providers</a:t>
            </a:r>
            <a:endParaRPr/>
          </a:p>
        </p:txBody>
      </p:sp>
      <p:grpSp>
        <p:nvGrpSpPr>
          <p:cNvPr id="1968" name="Google Shape;1968;p274"/>
          <p:cNvGrpSpPr/>
          <p:nvPr/>
        </p:nvGrpSpPr>
        <p:grpSpPr>
          <a:xfrm>
            <a:off x="101550" y="4001975"/>
            <a:ext cx="8941926" cy="1035600"/>
            <a:chOff x="101550" y="4001975"/>
            <a:chExt cx="8941926" cy="1035600"/>
          </a:xfrm>
        </p:grpSpPr>
        <p:cxnSp>
          <p:nvCxnSpPr>
            <p:cNvPr id="1969" name="Google Shape;1969;p274"/>
            <p:cNvCxnSpPr/>
            <p:nvPr/>
          </p:nvCxnSpPr>
          <p:spPr>
            <a:xfrm>
              <a:off x="102576" y="5037402"/>
              <a:ext cx="8940900" cy="0"/>
            </a:xfrm>
            <a:prstGeom prst="straightConnector1">
              <a:avLst/>
            </a:prstGeom>
            <a:noFill/>
            <a:ln cap="flat" cmpd="sng" w="19050">
              <a:solidFill>
                <a:schemeClr val="lt1"/>
              </a:solidFill>
              <a:prstDash val="solid"/>
              <a:round/>
              <a:headEnd len="med" w="med" type="none"/>
              <a:tailEnd len="med" w="med" type="none"/>
            </a:ln>
          </p:spPr>
        </p:cxnSp>
        <p:cxnSp>
          <p:nvCxnSpPr>
            <p:cNvPr id="1970" name="Google Shape;1970;p274"/>
            <p:cNvCxnSpPr/>
            <p:nvPr/>
          </p:nvCxnSpPr>
          <p:spPr>
            <a:xfrm>
              <a:off x="9042449" y="4001975"/>
              <a:ext cx="0" cy="1035600"/>
            </a:xfrm>
            <a:prstGeom prst="straightConnector1">
              <a:avLst/>
            </a:prstGeom>
            <a:noFill/>
            <a:ln cap="flat" cmpd="sng" w="19050">
              <a:solidFill>
                <a:schemeClr val="lt1"/>
              </a:solidFill>
              <a:prstDash val="solid"/>
              <a:round/>
              <a:headEnd len="med" w="med" type="none"/>
              <a:tailEnd len="med" w="med" type="none"/>
            </a:ln>
          </p:spPr>
        </p:cxnSp>
        <p:cxnSp>
          <p:nvCxnSpPr>
            <p:cNvPr id="1971" name="Google Shape;1971;p274"/>
            <p:cNvCxnSpPr/>
            <p:nvPr/>
          </p:nvCxnSpPr>
          <p:spPr>
            <a:xfrm>
              <a:off x="101550" y="4001975"/>
              <a:ext cx="0" cy="1035600"/>
            </a:xfrm>
            <a:prstGeom prst="straightConnector1">
              <a:avLst/>
            </a:prstGeom>
            <a:noFill/>
            <a:ln cap="flat" cmpd="sng" w="19050">
              <a:solidFill>
                <a:schemeClr val="lt1"/>
              </a:solidFill>
              <a:prstDash val="solid"/>
              <a:round/>
              <a:headEnd len="med" w="med" type="none"/>
              <a:tailEnd len="med" w="med" type="none"/>
            </a:ln>
          </p:spPr>
        </p:cxnSp>
      </p:grpSp>
      <p:pic>
        <p:nvPicPr>
          <p:cNvPr id="1972" name="Google Shape;1972;p274"/>
          <p:cNvPicPr preferRelativeResize="0"/>
          <p:nvPr/>
        </p:nvPicPr>
        <p:blipFill rotWithShape="1">
          <a:blip r:embed="rId4">
            <a:alphaModFix/>
          </a:blip>
          <a:srcRect b="0" l="0" r="0" t="6305"/>
          <a:stretch/>
        </p:blipFill>
        <p:spPr>
          <a:xfrm>
            <a:off x="609025" y="1576650"/>
            <a:ext cx="5767225" cy="1568025"/>
          </a:xfrm>
          <a:prstGeom prst="rect">
            <a:avLst/>
          </a:prstGeom>
          <a:noFill/>
          <a:ln>
            <a:noFill/>
          </a:ln>
        </p:spPr>
      </p:pic>
      <p:pic>
        <p:nvPicPr>
          <p:cNvPr id="1973" name="Google Shape;1973;p274"/>
          <p:cNvPicPr preferRelativeResize="0"/>
          <p:nvPr/>
        </p:nvPicPr>
        <p:blipFill rotWithShape="1">
          <a:blip r:embed="rId5">
            <a:alphaModFix/>
          </a:blip>
          <a:srcRect b="27755" l="0" r="0" t="30198"/>
          <a:stretch/>
        </p:blipFill>
        <p:spPr>
          <a:xfrm>
            <a:off x="6212550" y="1102800"/>
            <a:ext cx="1868749" cy="785751"/>
          </a:xfrm>
          <a:prstGeom prst="rect">
            <a:avLst/>
          </a:prstGeom>
          <a:noFill/>
          <a:ln>
            <a:noFill/>
          </a:ln>
        </p:spPr>
      </p:pic>
      <p:pic>
        <p:nvPicPr>
          <p:cNvPr id="1974" name="Google Shape;1974;p274"/>
          <p:cNvPicPr preferRelativeResize="0"/>
          <p:nvPr/>
        </p:nvPicPr>
        <p:blipFill rotWithShape="1">
          <a:blip r:embed="rId6">
            <a:alphaModFix/>
          </a:blip>
          <a:srcRect b="26352" l="0" r="0" t="29425"/>
          <a:stretch/>
        </p:blipFill>
        <p:spPr>
          <a:xfrm>
            <a:off x="7160930" y="1888552"/>
            <a:ext cx="1776845" cy="785750"/>
          </a:xfrm>
          <a:prstGeom prst="rect">
            <a:avLst/>
          </a:prstGeom>
          <a:noFill/>
          <a:ln>
            <a:noFill/>
          </a:ln>
        </p:spPr>
      </p:pic>
      <p:pic>
        <p:nvPicPr>
          <p:cNvPr id="1975" name="Google Shape;1975;p274"/>
          <p:cNvPicPr preferRelativeResize="0"/>
          <p:nvPr/>
        </p:nvPicPr>
        <p:blipFill>
          <a:blip r:embed="rId7">
            <a:alphaModFix/>
          </a:blip>
          <a:stretch>
            <a:fillRect/>
          </a:stretch>
        </p:blipFill>
        <p:spPr>
          <a:xfrm>
            <a:off x="6212550" y="2467425"/>
            <a:ext cx="894825" cy="837100"/>
          </a:xfrm>
          <a:prstGeom prst="rect">
            <a:avLst/>
          </a:prstGeom>
          <a:noFill/>
          <a:ln>
            <a:noFill/>
          </a:ln>
        </p:spPr>
      </p:pic>
      <p:pic>
        <p:nvPicPr>
          <p:cNvPr id="1976" name="Google Shape;1976;p274"/>
          <p:cNvPicPr preferRelativeResize="0"/>
          <p:nvPr/>
        </p:nvPicPr>
        <p:blipFill>
          <a:blip r:embed="rId8">
            <a:alphaModFix/>
          </a:blip>
          <a:stretch>
            <a:fillRect/>
          </a:stretch>
        </p:blipFill>
        <p:spPr>
          <a:xfrm>
            <a:off x="6704127" y="3385300"/>
            <a:ext cx="2132900" cy="535900"/>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inimal Marketing by Slidesgo XL">
  <a:themeElements>
    <a:clrScheme name="Simple Light">
      <a:dk1>
        <a:srgbClr val="D82727"/>
      </a:dk1>
      <a:lt1>
        <a:srgbClr val="FFFFFF"/>
      </a:lt1>
      <a:dk2>
        <a:srgbClr val="FFFFFF"/>
      </a:dk2>
      <a:lt2>
        <a:srgbClr val="FFFFFF"/>
      </a:lt2>
      <a:accent1>
        <a:srgbClr val="D82727"/>
      </a:accent1>
      <a:accent2>
        <a:srgbClr val="D82727"/>
      </a:accent2>
      <a:accent3>
        <a:srgbClr val="FFFFFF"/>
      </a:accent3>
      <a:accent4>
        <a:srgbClr val="D82727"/>
      </a:accent4>
      <a:accent5>
        <a:srgbClr val="FFFFFF"/>
      </a:accent5>
      <a:accent6>
        <a:srgbClr val="D82727"/>
      </a:accent6>
      <a:hlink>
        <a:srgbClr val="D8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inimal Marketing by Slidesgo XL">
  <a:themeElements>
    <a:clrScheme name="Simple Light">
      <a:dk1>
        <a:srgbClr val="D82727"/>
      </a:dk1>
      <a:lt1>
        <a:srgbClr val="FFFFFF"/>
      </a:lt1>
      <a:dk2>
        <a:srgbClr val="FFFFFF"/>
      </a:dk2>
      <a:lt2>
        <a:srgbClr val="FFFFFF"/>
      </a:lt2>
      <a:accent1>
        <a:srgbClr val="D82727"/>
      </a:accent1>
      <a:accent2>
        <a:srgbClr val="D82727"/>
      </a:accent2>
      <a:accent3>
        <a:srgbClr val="FFFFFF"/>
      </a:accent3>
      <a:accent4>
        <a:srgbClr val="D82727"/>
      </a:accent4>
      <a:accent5>
        <a:srgbClr val="FFFFFF"/>
      </a:accent5>
      <a:accent6>
        <a:srgbClr val="D82727"/>
      </a:accent6>
      <a:hlink>
        <a:srgbClr val="D8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Minimal Marketing by Slidesgo XL">
  <a:themeElements>
    <a:clrScheme name="Simple Light">
      <a:dk1>
        <a:srgbClr val="D82727"/>
      </a:dk1>
      <a:lt1>
        <a:srgbClr val="FFFFFF"/>
      </a:lt1>
      <a:dk2>
        <a:srgbClr val="FFFFFF"/>
      </a:dk2>
      <a:lt2>
        <a:srgbClr val="FFFFFF"/>
      </a:lt2>
      <a:accent1>
        <a:srgbClr val="D82727"/>
      </a:accent1>
      <a:accent2>
        <a:srgbClr val="D82727"/>
      </a:accent2>
      <a:accent3>
        <a:srgbClr val="FFFFFF"/>
      </a:accent3>
      <a:accent4>
        <a:srgbClr val="D82727"/>
      </a:accent4>
      <a:accent5>
        <a:srgbClr val="FFFFFF"/>
      </a:accent5>
      <a:accent6>
        <a:srgbClr val="D82727"/>
      </a:accent6>
      <a:hlink>
        <a:srgbClr val="D8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Minimal Marketing by Slidesgo XL">
  <a:themeElements>
    <a:clrScheme name="Simple Light">
      <a:dk1>
        <a:srgbClr val="D82727"/>
      </a:dk1>
      <a:lt1>
        <a:srgbClr val="FFFFFF"/>
      </a:lt1>
      <a:dk2>
        <a:srgbClr val="FFFFFF"/>
      </a:dk2>
      <a:lt2>
        <a:srgbClr val="FFFFFF"/>
      </a:lt2>
      <a:accent1>
        <a:srgbClr val="D82727"/>
      </a:accent1>
      <a:accent2>
        <a:srgbClr val="D82727"/>
      </a:accent2>
      <a:accent3>
        <a:srgbClr val="FFFFFF"/>
      </a:accent3>
      <a:accent4>
        <a:srgbClr val="D82727"/>
      </a:accent4>
      <a:accent5>
        <a:srgbClr val="FFFFFF"/>
      </a:accent5>
      <a:accent6>
        <a:srgbClr val="D82727"/>
      </a:accent6>
      <a:hlink>
        <a:srgbClr val="D8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05C0B4-80C4-4E5D-B987-F2CD69B4FE9A}"/>
</file>

<file path=customXml/itemProps2.xml><?xml version="1.0" encoding="utf-8"?>
<ds:datastoreItem xmlns:ds="http://schemas.openxmlformats.org/officeDocument/2006/customXml" ds:itemID="{748F8FF3-345A-4130-BD05-57E04D693221}"/>
</file>

<file path=customXml/itemProps3.xml><?xml version="1.0" encoding="utf-8"?>
<ds:datastoreItem xmlns:ds="http://schemas.openxmlformats.org/officeDocument/2006/customXml" ds:itemID="{3BF33462-E40E-49CC-B426-72F7D0472045}"/>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Illinois TPM Spotlight Part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