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7023100" cy="9309100"/>
  <p:embeddedFontLst>
    <p:embeddedFont>
      <p:font typeface="Roboto"/>
      <p:regular r:id="rId31"/>
      <p:bold r:id="rId32"/>
      <p:italic r:id="rId33"/>
      <p:boldItalic r:id="rId34"/>
    </p:embeddedFont>
    <p:embeddedFont>
      <p:font typeface="Roboto Condensed"/>
      <p:regular r:id="rId35"/>
      <p:bold r:id="rId36"/>
      <p:italic r:id="rId37"/>
      <p:boldItalic r:id="rId38"/>
    </p:embeddedFont>
    <p:embeddedFont>
      <p:font typeface="Asap Condensed SemiBold"/>
      <p:regular r:id="rId39"/>
      <p:bold r:id="rId40"/>
      <p:italic r:id="rId41"/>
      <p:boldItalic r:id="rId42"/>
    </p:embeddedFont>
    <p:embeddedFont>
      <p:font typeface="Asap"/>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84BD18-6E25-4503-A903-DD5007B05C7E}">
  <a:tblStyle styleId="{7384BD18-6E25-4503-A903-DD5007B05C7E}" styleName="Table_0">
    <a:wholeTbl>
      <a:tcTxStyle b="off" i="off">
        <a:font>
          <a:latin typeface="Asap"/>
          <a:ea typeface="Asap"/>
          <a:cs typeface="Asap"/>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BF1"/>
          </a:solidFill>
        </a:fill>
      </a:tcStyle>
    </a:wholeTbl>
    <a:band1H>
      <a:tcTxStyle/>
      <a:tcStyle>
        <a:fill>
          <a:solidFill>
            <a:srgbClr val="CAD5E1"/>
          </a:solidFill>
        </a:fill>
      </a:tcStyle>
    </a:band1H>
    <a:band2H>
      <a:tcTxStyle/>
    </a:band2H>
    <a:band1V>
      <a:tcTxStyle/>
      <a:tcStyle>
        <a:fill>
          <a:solidFill>
            <a:srgbClr val="CAD5E1"/>
          </a:solidFill>
        </a:fill>
      </a:tcStyle>
    </a:band1V>
    <a:band2V>
      <a:tcTxStyle/>
    </a:band2V>
    <a:lastCol>
      <a:tcTxStyle b="on" i="off">
        <a:font>
          <a:latin typeface="Asap"/>
          <a:ea typeface="Asap"/>
          <a:cs typeface="Asap"/>
        </a:font>
        <a:schemeClr val="lt1"/>
      </a:tcTxStyle>
      <a:tcStyle>
        <a:fill>
          <a:solidFill>
            <a:schemeClr val="accent1"/>
          </a:solidFill>
        </a:fill>
      </a:tcStyle>
    </a:lastCol>
    <a:firstCol>
      <a:tcTxStyle b="on" i="off">
        <a:font>
          <a:latin typeface="Asap"/>
          <a:ea typeface="Asap"/>
          <a:cs typeface="Asap"/>
        </a:font>
        <a:schemeClr val="lt1"/>
      </a:tcTxStyle>
      <a:tcStyle>
        <a:fill>
          <a:solidFill>
            <a:schemeClr val="accent1"/>
          </a:solidFill>
        </a:fill>
      </a:tcStyle>
    </a:firstCol>
    <a:lastRow>
      <a:tcTxStyle b="on" i="off">
        <a:font>
          <a:latin typeface="Asap"/>
          <a:ea typeface="Asap"/>
          <a:cs typeface="Asap"/>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sap"/>
          <a:ea typeface="Asap"/>
          <a:cs typeface="Asap"/>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89C8BE7-C86C-42B7-AC87-AA14E1EB5300}"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AsapCondensedSemiBold-regular.fntdata"/><Relationship Id="rId18" Type="http://schemas.openxmlformats.org/officeDocument/2006/relationships/slide" Target="slides/slide13.xml"/><Relationship Id="rId42" Type="http://schemas.openxmlformats.org/officeDocument/2006/relationships/font" Target="fonts/AsapCondensedSemiBold-boldItalic.fntdata"/><Relationship Id="rId21" Type="http://schemas.openxmlformats.org/officeDocument/2006/relationships/slide" Target="slides/slide16.xml"/><Relationship Id="rId34" Type="http://schemas.openxmlformats.org/officeDocument/2006/relationships/font" Target="fonts/Roboto-boldItalic.fntdata"/><Relationship Id="rId47"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AsapCondensedSemiBold-bold.fntdata"/><Relationship Id="rId24" Type="http://schemas.openxmlformats.org/officeDocument/2006/relationships/slide" Target="slides/slide19.xml"/><Relationship Id="rId45" Type="http://schemas.openxmlformats.org/officeDocument/2006/relationships/font" Target="fonts/Asap-italic.fntdata"/><Relationship Id="rId11" Type="http://schemas.openxmlformats.org/officeDocument/2006/relationships/slide" Target="slides/slide6.xml"/><Relationship Id="rId32" Type="http://schemas.openxmlformats.org/officeDocument/2006/relationships/font" Target="fonts/Roboto-bold.fntdata"/><Relationship Id="rId37" Type="http://schemas.openxmlformats.org/officeDocument/2006/relationships/font" Target="fonts/RobotoCondensed-italic.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RobotoCondensed-bold.fntdata"/><Relationship Id="rId49" Type="http://schemas.openxmlformats.org/officeDocument/2006/relationships/customXml" Target="../customXml/item3.xml"/><Relationship Id="rId44" Type="http://schemas.openxmlformats.org/officeDocument/2006/relationships/font" Target="fonts/Asap-bold.fntdata"/><Relationship Id="rId31" Type="http://schemas.openxmlformats.org/officeDocument/2006/relationships/font" Target="fonts/Roboto-regular.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3" Type="http://schemas.openxmlformats.org/officeDocument/2006/relationships/font" Target="fonts/Asap-regular.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RobotoCondensed-regular.fntdata"/><Relationship Id="rId14" Type="http://schemas.openxmlformats.org/officeDocument/2006/relationships/slide" Target="slides/slide9.xml"/><Relationship Id="rId48"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tableStyles" Target="tableStyles.xml"/><Relationship Id="rId46" Type="http://schemas.openxmlformats.org/officeDocument/2006/relationships/font" Target="fonts/Asap-boldItalic.fntdata"/><Relationship Id="rId25" Type="http://schemas.openxmlformats.org/officeDocument/2006/relationships/slide" Target="slides/slide20.xml"/><Relationship Id="rId33" Type="http://schemas.openxmlformats.org/officeDocument/2006/relationships/font" Target="fonts/Roboto-italic.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RobotoCondensed-boldItalic.fntdata"/><Relationship Id="rId20" Type="http://schemas.openxmlformats.org/officeDocument/2006/relationships/slide" Target="slides/slide15.xml"/><Relationship Id="rId41" Type="http://schemas.openxmlformats.org/officeDocument/2006/relationships/font" Target="fonts/AsapCondensedSemiBold-italic.fntdata"/><Relationship Id="rId1" Type="http://schemas.openxmlformats.org/officeDocument/2006/relationships/theme" Target="theme/theme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238" cy="4667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275" y="0"/>
            <a:ext cx="3043238" cy="4667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79925"/>
            <a:ext cx="5619750" cy="36655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375"/>
            <a:ext cx="3043238" cy="4667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275" y="8842375"/>
            <a:ext cx="3043238" cy="46672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notes"/>
          <p:cNvSpPr txBox="1"/>
          <p:nvPr>
            <p:ph idx="1" type="body"/>
          </p:nvPr>
        </p:nvSpPr>
        <p:spPr>
          <a:xfrm>
            <a:off x="701675" y="4479925"/>
            <a:ext cx="5619750" cy="36655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notes"/>
          <p:cNvSpPr txBox="1"/>
          <p:nvPr>
            <p:ph idx="12" type="sldNum"/>
          </p:nvPr>
        </p:nvSpPr>
        <p:spPr>
          <a:xfrm>
            <a:off x="3978275" y="8842375"/>
            <a:ext cx="3043238"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38fce5381c_0_3393: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38fce5381c_0_3393: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238fce5381c_0_3393: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38fce5381c_0_3402: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38fce5381c_0_3402: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238fce5381c_0_3402: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38fce5381c_0_1907:notes"/>
          <p:cNvSpPr txBox="1"/>
          <p:nvPr>
            <p:ph idx="1" type="body"/>
          </p:nvPr>
        </p:nvSpPr>
        <p:spPr>
          <a:xfrm>
            <a:off x="702310" y="4480005"/>
            <a:ext cx="56184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g238fce5381c_0_1907:notes"/>
          <p:cNvSpPr/>
          <p:nvPr>
            <p:ph idx="2" type="sldImg"/>
          </p:nvPr>
        </p:nvSpPr>
        <p:spPr>
          <a:xfrm>
            <a:off x="2326402" y="1163638"/>
            <a:ext cx="23703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38fce5381c_0_3416: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38fce5381c_0_3416: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238fce5381c_0_3416: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38fce5381c_0_3423: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38fce5381c_0_3423: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238fce5381c_0_3423: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38fce5381c_0_3432: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38fce5381c_0_3432: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238fce5381c_0_3432: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38fce5381c_0_3441: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38fce5381c_0_3441: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238fce5381c_0_3441: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38fce5381c_0_3448: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38fce5381c_0_3448: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238fce5381c_0_3448: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38fce5381c_0_3455: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38fce5381c_0_3455: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238fce5381c_0_3455: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38fce5381c_0_3465: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38fce5381c_0_3465: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238fce5381c_0_3465: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notes"/>
          <p:cNvSpPr txBox="1"/>
          <p:nvPr>
            <p:ph idx="1" type="body"/>
          </p:nvPr>
        </p:nvSpPr>
        <p:spPr>
          <a:xfrm>
            <a:off x="701675" y="4479925"/>
            <a:ext cx="5619750" cy="36655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38fce5381c_0_3473: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38fce5381c_0_3473: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238fce5381c_0_3473: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38fce5381c_0_3480: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38fce5381c_0_3480: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g238fce5381c_0_3480: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38fce5381c_0_3487: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38fce5381c_0_3487: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238fce5381c_0_3487: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38fce5381c_0_3498: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38fce5381c_0_3498: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238fce5381c_0_3498: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38fce5381c_0_1984:notes"/>
          <p:cNvSpPr/>
          <p:nvPr>
            <p:ph idx="2" type="sldImg"/>
          </p:nvPr>
        </p:nvSpPr>
        <p:spPr>
          <a:xfrm>
            <a:off x="2326402" y="1163638"/>
            <a:ext cx="23706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238fce5381c_0_1984:notes"/>
          <p:cNvSpPr txBox="1"/>
          <p:nvPr>
            <p:ph idx="1" type="body"/>
          </p:nvPr>
        </p:nvSpPr>
        <p:spPr>
          <a:xfrm>
            <a:off x="702310" y="4480005"/>
            <a:ext cx="5618400" cy="3665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238fce5381c_0_1984:notes"/>
          <p:cNvSpPr txBox="1"/>
          <p:nvPr>
            <p:ph idx="12" type="sldNum"/>
          </p:nvPr>
        </p:nvSpPr>
        <p:spPr>
          <a:xfrm>
            <a:off x="3977928" y="8841491"/>
            <a:ext cx="3043200" cy="467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38fce5381c_0_3506: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38fce5381c_0_3506: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238fce5381c_0_3506: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notes"/>
          <p:cNvSpPr txBox="1"/>
          <p:nvPr>
            <p:ph idx="1" type="body"/>
          </p:nvPr>
        </p:nvSpPr>
        <p:spPr>
          <a:xfrm>
            <a:off x="701675" y="4479925"/>
            <a:ext cx="5619750" cy="36655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38fce5381c_0_3381: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38fce5381c_0_3381: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238fce5381c_0_3381: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1" type="body"/>
          </p:nvPr>
        </p:nvSpPr>
        <p:spPr>
          <a:xfrm>
            <a:off x="701675" y="4479925"/>
            <a:ext cx="5619750" cy="36655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38fce5381c_0_1836:notes"/>
          <p:cNvSpPr/>
          <p:nvPr>
            <p:ph idx="2" type="sldImg"/>
          </p:nvPr>
        </p:nvSpPr>
        <p:spPr>
          <a:xfrm>
            <a:off x="2326402" y="1163638"/>
            <a:ext cx="23703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238fce5381c_0_1836:notes"/>
          <p:cNvSpPr txBox="1"/>
          <p:nvPr>
            <p:ph idx="1" type="body"/>
          </p:nvPr>
        </p:nvSpPr>
        <p:spPr>
          <a:xfrm>
            <a:off x="702310" y="4480005"/>
            <a:ext cx="5618400" cy="3665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238fce5381c_0_1836:notes"/>
          <p:cNvSpPr txBox="1"/>
          <p:nvPr>
            <p:ph idx="12" type="sldNum"/>
          </p:nvPr>
        </p:nvSpPr>
        <p:spPr>
          <a:xfrm>
            <a:off x="3977928" y="8841491"/>
            <a:ext cx="3043500" cy="467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38fce5381c_0_1878:notes"/>
          <p:cNvSpPr txBox="1"/>
          <p:nvPr>
            <p:ph idx="1" type="body"/>
          </p:nvPr>
        </p:nvSpPr>
        <p:spPr>
          <a:xfrm>
            <a:off x="702310" y="4480005"/>
            <a:ext cx="56184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38fce5381c_0_1878:notes"/>
          <p:cNvSpPr/>
          <p:nvPr>
            <p:ph idx="2" type="sldImg"/>
          </p:nvPr>
        </p:nvSpPr>
        <p:spPr>
          <a:xfrm>
            <a:off x="2326402" y="1163638"/>
            <a:ext cx="23703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38fce5381c_0_1883:notes"/>
          <p:cNvSpPr txBox="1"/>
          <p:nvPr>
            <p:ph idx="1" type="body"/>
          </p:nvPr>
        </p:nvSpPr>
        <p:spPr>
          <a:xfrm>
            <a:off x="702310" y="4480005"/>
            <a:ext cx="56184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238fce5381c_0_1883:notes"/>
          <p:cNvSpPr/>
          <p:nvPr>
            <p:ph idx="2" type="sldImg"/>
          </p:nvPr>
        </p:nvSpPr>
        <p:spPr>
          <a:xfrm>
            <a:off x="2326402" y="1163638"/>
            <a:ext cx="23703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38fce5381c_0_1888:notes"/>
          <p:cNvSpPr txBox="1"/>
          <p:nvPr>
            <p:ph idx="1" type="body"/>
          </p:nvPr>
        </p:nvSpPr>
        <p:spPr>
          <a:xfrm>
            <a:off x="702310" y="4480005"/>
            <a:ext cx="56184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238fce5381c_0_1888:notes"/>
          <p:cNvSpPr/>
          <p:nvPr>
            <p:ph idx="2" type="sldImg"/>
          </p:nvPr>
        </p:nvSpPr>
        <p:spPr>
          <a:xfrm>
            <a:off x="2326402" y="1163638"/>
            <a:ext cx="23703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0" y="-1"/>
            <a:ext cx="12192000" cy="6861047"/>
          </a:xfrm>
          <a:prstGeom prst="rect">
            <a:avLst/>
          </a:prstGeom>
          <a:noFill/>
          <a:ln>
            <a:noFill/>
          </a:ln>
        </p:spPr>
      </p:pic>
      <p:sp>
        <p:nvSpPr>
          <p:cNvPr id="17" name="Google Shape;17;p2"/>
          <p:cNvSpPr txBox="1"/>
          <p:nvPr>
            <p:ph type="ctrTitle"/>
          </p:nvPr>
        </p:nvSpPr>
        <p:spPr>
          <a:xfrm>
            <a:off x="6516546" y="844570"/>
            <a:ext cx="5208608"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2169"/>
              </a:buClr>
              <a:buSzPts val="6000"/>
              <a:buFont typeface="Calibri"/>
              <a:buNone/>
              <a:defRPr b="1" sz="6000">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6516546" y="3833532"/>
            <a:ext cx="5208608" cy="75004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8595B"/>
              </a:buClr>
              <a:buSzPts val="2400"/>
              <a:buNone/>
              <a:defRPr sz="2400">
                <a:solidFill>
                  <a:srgbClr val="58595B"/>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1" type="ftr"/>
          </p:nvPr>
        </p:nvSpPr>
        <p:spPr>
          <a:xfrm>
            <a:off x="6446135" y="62637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0984374" y="6263750"/>
            <a:ext cx="72824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Calibri"/>
                <a:ea typeface="Calibri"/>
                <a:cs typeface="Calibri"/>
                <a:sym typeface="Calibri"/>
              </a:defRPr>
            </a:lvl1pPr>
            <a:lvl2pPr indent="0" lvl="1" marL="0" algn="r">
              <a:spcBef>
                <a:spcPts val="0"/>
              </a:spcBef>
              <a:buNone/>
              <a:defRPr b="0" i="0" sz="1200" u="none" cap="none" strike="noStrike">
                <a:solidFill>
                  <a:schemeClr val="lt1"/>
                </a:solidFill>
                <a:latin typeface="Calibri"/>
                <a:ea typeface="Calibri"/>
                <a:cs typeface="Calibri"/>
                <a:sym typeface="Calibri"/>
              </a:defRPr>
            </a:lvl2pPr>
            <a:lvl3pPr indent="0" lvl="2" marL="0" algn="r">
              <a:spcBef>
                <a:spcPts val="0"/>
              </a:spcBef>
              <a:buNone/>
              <a:defRPr b="0" i="0" sz="1200" u="none" cap="none" strike="noStrike">
                <a:solidFill>
                  <a:schemeClr val="lt1"/>
                </a:solidFill>
                <a:latin typeface="Calibri"/>
                <a:ea typeface="Calibri"/>
                <a:cs typeface="Calibri"/>
                <a:sym typeface="Calibri"/>
              </a:defRPr>
            </a:lvl3pPr>
            <a:lvl4pPr indent="0" lvl="3" marL="0" algn="r">
              <a:spcBef>
                <a:spcPts val="0"/>
              </a:spcBef>
              <a:buNone/>
              <a:defRPr b="0" i="0" sz="1200" u="none" cap="none" strike="noStrike">
                <a:solidFill>
                  <a:schemeClr val="lt1"/>
                </a:solidFill>
                <a:latin typeface="Calibri"/>
                <a:ea typeface="Calibri"/>
                <a:cs typeface="Calibri"/>
                <a:sym typeface="Calibri"/>
              </a:defRPr>
            </a:lvl4pPr>
            <a:lvl5pPr indent="0" lvl="4" marL="0" algn="r">
              <a:spcBef>
                <a:spcPts val="0"/>
              </a:spcBef>
              <a:buNone/>
              <a:defRPr b="0" i="0" sz="1200" u="none" cap="none" strike="noStrike">
                <a:solidFill>
                  <a:schemeClr val="lt1"/>
                </a:solidFill>
                <a:latin typeface="Calibri"/>
                <a:ea typeface="Calibri"/>
                <a:cs typeface="Calibri"/>
                <a:sym typeface="Calibri"/>
              </a:defRPr>
            </a:lvl5pPr>
            <a:lvl6pPr indent="0" lvl="5" marL="0" algn="r">
              <a:spcBef>
                <a:spcPts val="0"/>
              </a:spcBef>
              <a:buNone/>
              <a:defRPr b="0" i="0" sz="1200" u="none" cap="none" strike="noStrike">
                <a:solidFill>
                  <a:schemeClr val="lt1"/>
                </a:solidFill>
                <a:latin typeface="Calibri"/>
                <a:ea typeface="Calibri"/>
                <a:cs typeface="Calibri"/>
                <a:sym typeface="Calibri"/>
              </a:defRPr>
            </a:lvl6pPr>
            <a:lvl7pPr indent="0" lvl="6" marL="0" algn="r">
              <a:spcBef>
                <a:spcPts val="0"/>
              </a:spcBef>
              <a:buNone/>
              <a:defRPr b="0" i="0" sz="1200" u="none" cap="none" strike="noStrike">
                <a:solidFill>
                  <a:schemeClr val="lt1"/>
                </a:solidFill>
                <a:latin typeface="Calibri"/>
                <a:ea typeface="Calibri"/>
                <a:cs typeface="Calibri"/>
                <a:sym typeface="Calibri"/>
              </a:defRPr>
            </a:lvl7pPr>
            <a:lvl8pPr indent="0" lvl="7" marL="0" algn="r">
              <a:spcBef>
                <a:spcPts val="0"/>
              </a:spcBef>
              <a:buNone/>
              <a:defRPr b="0" i="0" sz="1200" u="none" cap="none" strike="noStrike">
                <a:solidFill>
                  <a:schemeClr val="lt1"/>
                </a:solidFill>
                <a:latin typeface="Calibri"/>
                <a:ea typeface="Calibri"/>
                <a:cs typeface="Calibri"/>
                <a:sym typeface="Calibri"/>
              </a:defRPr>
            </a:lvl8pPr>
            <a:lvl9pPr indent="0" lvl="8" mar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3 1-Column">
  <p:cSld name="2_3 1-Column">
    <p:spTree>
      <p:nvGrpSpPr>
        <p:cNvPr id="73" name="Shape 73"/>
        <p:cNvGrpSpPr/>
        <p:nvPr/>
      </p:nvGrpSpPr>
      <p:grpSpPr>
        <a:xfrm>
          <a:off x="0" y="0"/>
          <a:ext cx="0" cy="0"/>
          <a:chOff x="0" y="0"/>
          <a:chExt cx="0" cy="0"/>
        </a:xfrm>
      </p:grpSpPr>
      <p:sp>
        <p:nvSpPr>
          <p:cNvPr id="74" name="Google Shape;74;p11"/>
          <p:cNvSpPr txBox="1"/>
          <p:nvPr>
            <p:ph idx="1" type="body"/>
          </p:nvPr>
        </p:nvSpPr>
        <p:spPr>
          <a:xfrm>
            <a:off x="584229" y="1295401"/>
            <a:ext cx="11022900" cy="4343400"/>
          </a:xfrm>
          <a:prstGeom prst="rect">
            <a:avLst/>
          </a:prstGeom>
          <a:noFill/>
          <a:ln>
            <a:noFill/>
          </a:ln>
        </p:spPr>
        <p:txBody>
          <a:bodyPr anchorCtr="0" anchor="ctr" bIns="45700" lIns="0" spcFirstLastPara="1" rIns="91425" wrap="square" tIns="45700">
            <a:noAutofit/>
          </a:bodyPr>
          <a:lstStyle>
            <a:lvl1pPr indent="-381000" lvl="0" marL="457200" rtl="0" algn="l">
              <a:lnSpc>
                <a:spcPct val="100000"/>
              </a:lnSpc>
              <a:spcBef>
                <a:spcPts val="1000"/>
              </a:spcBef>
              <a:spcAft>
                <a:spcPts val="0"/>
              </a:spcAft>
              <a:buClr>
                <a:schemeClr val="dk1"/>
              </a:buClr>
              <a:buSzPts val="2400"/>
              <a:buFont typeface="Arial"/>
              <a:buChar char="•"/>
              <a:defRPr/>
            </a:lvl1pPr>
            <a:lvl2pPr indent="-381000" lvl="1" marL="914400" rtl="0" algn="l">
              <a:lnSpc>
                <a:spcPct val="100000"/>
              </a:lnSpc>
              <a:spcBef>
                <a:spcPts val="1600"/>
              </a:spcBef>
              <a:spcAft>
                <a:spcPts val="0"/>
              </a:spcAft>
              <a:buClr>
                <a:schemeClr val="dk1"/>
              </a:buClr>
              <a:buSzPts val="24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5" name="Google Shape;75;p11"/>
          <p:cNvSpPr txBox="1"/>
          <p:nvPr>
            <p:ph idx="2" type="body"/>
          </p:nvPr>
        </p:nvSpPr>
        <p:spPr>
          <a:xfrm>
            <a:off x="584200" y="381000"/>
            <a:ext cx="11023500" cy="7620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1000"/>
              </a:spcBef>
              <a:spcAft>
                <a:spcPts val="0"/>
              </a:spcAft>
              <a:buClr>
                <a:schemeClr val="dk2"/>
              </a:buClr>
              <a:buSzPts val="4400"/>
              <a:buNone/>
              <a:defRPr sz="44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6" name="Google Shape;76;p11"/>
          <p:cNvSpPr txBox="1"/>
          <p:nvPr>
            <p:ph idx="12" type="sldNum"/>
          </p:nvPr>
        </p:nvSpPr>
        <p:spPr>
          <a:xfrm>
            <a:off x="281765" y="6396019"/>
            <a:ext cx="480300" cy="309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baseline="-25000" sz="1200">
                <a:solidFill>
                  <a:schemeClr val="accent2"/>
                </a:solidFill>
                <a:latin typeface="Asap"/>
                <a:ea typeface="Asap"/>
                <a:cs typeface="Asap"/>
                <a:sym typeface="Asap"/>
              </a:defRPr>
            </a:lvl1pPr>
            <a:lvl2pPr indent="0" lvl="1" marL="0" marR="0" rtl="0" algn="r">
              <a:spcBef>
                <a:spcPts val="0"/>
              </a:spcBef>
              <a:buNone/>
              <a:defRPr b="0" baseline="-25000" sz="1200">
                <a:solidFill>
                  <a:schemeClr val="accent2"/>
                </a:solidFill>
                <a:latin typeface="Asap"/>
                <a:ea typeface="Asap"/>
                <a:cs typeface="Asap"/>
                <a:sym typeface="Asap"/>
              </a:defRPr>
            </a:lvl2pPr>
            <a:lvl3pPr indent="0" lvl="2" marL="0" marR="0" rtl="0" algn="r">
              <a:spcBef>
                <a:spcPts val="0"/>
              </a:spcBef>
              <a:buNone/>
              <a:defRPr b="0" baseline="-25000" sz="1200">
                <a:solidFill>
                  <a:schemeClr val="accent2"/>
                </a:solidFill>
                <a:latin typeface="Asap"/>
                <a:ea typeface="Asap"/>
                <a:cs typeface="Asap"/>
                <a:sym typeface="Asap"/>
              </a:defRPr>
            </a:lvl3pPr>
            <a:lvl4pPr indent="0" lvl="3" marL="0" marR="0" rtl="0" algn="r">
              <a:spcBef>
                <a:spcPts val="0"/>
              </a:spcBef>
              <a:buNone/>
              <a:defRPr b="0" baseline="-25000" sz="1200">
                <a:solidFill>
                  <a:schemeClr val="accent2"/>
                </a:solidFill>
                <a:latin typeface="Asap"/>
                <a:ea typeface="Asap"/>
                <a:cs typeface="Asap"/>
                <a:sym typeface="Asap"/>
              </a:defRPr>
            </a:lvl4pPr>
            <a:lvl5pPr indent="0" lvl="4" marL="0" marR="0" rtl="0" algn="r">
              <a:spcBef>
                <a:spcPts val="0"/>
              </a:spcBef>
              <a:buNone/>
              <a:defRPr b="0" baseline="-25000" sz="1200">
                <a:solidFill>
                  <a:schemeClr val="accent2"/>
                </a:solidFill>
                <a:latin typeface="Asap"/>
                <a:ea typeface="Asap"/>
                <a:cs typeface="Asap"/>
                <a:sym typeface="Asap"/>
              </a:defRPr>
            </a:lvl5pPr>
            <a:lvl6pPr indent="0" lvl="5" marL="0" marR="0" rtl="0" algn="r">
              <a:spcBef>
                <a:spcPts val="0"/>
              </a:spcBef>
              <a:buNone/>
              <a:defRPr b="0" baseline="-25000" sz="1200">
                <a:solidFill>
                  <a:schemeClr val="accent2"/>
                </a:solidFill>
                <a:latin typeface="Asap"/>
                <a:ea typeface="Asap"/>
                <a:cs typeface="Asap"/>
                <a:sym typeface="Asap"/>
              </a:defRPr>
            </a:lvl6pPr>
            <a:lvl7pPr indent="0" lvl="6" marL="0" marR="0" rtl="0" algn="r">
              <a:spcBef>
                <a:spcPts val="0"/>
              </a:spcBef>
              <a:buNone/>
              <a:defRPr b="0" baseline="-25000" sz="1200">
                <a:solidFill>
                  <a:schemeClr val="accent2"/>
                </a:solidFill>
                <a:latin typeface="Asap"/>
                <a:ea typeface="Asap"/>
                <a:cs typeface="Asap"/>
                <a:sym typeface="Asap"/>
              </a:defRPr>
            </a:lvl7pPr>
            <a:lvl8pPr indent="0" lvl="7" marL="0" marR="0" rtl="0" algn="r">
              <a:spcBef>
                <a:spcPts val="0"/>
              </a:spcBef>
              <a:buNone/>
              <a:defRPr b="0" baseline="-25000" sz="1200">
                <a:solidFill>
                  <a:schemeClr val="accent2"/>
                </a:solidFill>
                <a:latin typeface="Asap"/>
                <a:ea typeface="Asap"/>
                <a:cs typeface="Asap"/>
                <a:sym typeface="Asap"/>
              </a:defRPr>
            </a:lvl8pPr>
            <a:lvl9pPr indent="0" lvl="8" marL="0" marR="0" rtl="0" algn="r">
              <a:spcBef>
                <a:spcPts val="0"/>
              </a:spcBef>
              <a:buNone/>
              <a:defRPr b="0" baseline="-25000" sz="12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p11"/>
          <p:cNvSpPr txBox="1"/>
          <p:nvPr>
            <p:ph idx="11" type="ftr"/>
          </p:nvPr>
        </p:nvSpPr>
        <p:spPr>
          <a:xfrm>
            <a:off x="824154" y="6395009"/>
            <a:ext cx="8739000" cy="302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1-Column">
  <p:cSld name="1_3 1-Column">
    <p:spTree>
      <p:nvGrpSpPr>
        <p:cNvPr id="78" name="Shape 78"/>
        <p:cNvGrpSpPr/>
        <p:nvPr/>
      </p:nvGrpSpPr>
      <p:grpSpPr>
        <a:xfrm>
          <a:off x="0" y="0"/>
          <a:ext cx="0" cy="0"/>
          <a:chOff x="0" y="0"/>
          <a:chExt cx="0" cy="0"/>
        </a:xfrm>
      </p:grpSpPr>
      <p:sp>
        <p:nvSpPr>
          <p:cNvPr id="79" name="Google Shape;79;p12"/>
          <p:cNvSpPr txBox="1"/>
          <p:nvPr>
            <p:ph idx="1" type="body"/>
          </p:nvPr>
        </p:nvSpPr>
        <p:spPr>
          <a:xfrm>
            <a:off x="584229" y="1295401"/>
            <a:ext cx="11022900" cy="4343400"/>
          </a:xfrm>
          <a:prstGeom prst="rect">
            <a:avLst/>
          </a:prstGeom>
          <a:noFill/>
          <a:ln>
            <a:noFill/>
          </a:ln>
        </p:spPr>
        <p:txBody>
          <a:bodyPr anchorCtr="0" anchor="ctr" bIns="45700" lIns="0" spcFirstLastPara="1" rIns="91425" wrap="square" tIns="45700">
            <a:noAutofit/>
          </a:bodyPr>
          <a:lstStyle>
            <a:lvl1pPr indent="-381000" lvl="0" marL="457200" rtl="0" algn="l">
              <a:lnSpc>
                <a:spcPct val="100000"/>
              </a:lnSpc>
              <a:spcBef>
                <a:spcPts val="1000"/>
              </a:spcBef>
              <a:spcAft>
                <a:spcPts val="0"/>
              </a:spcAft>
              <a:buClr>
                <a:schemeClr val="dk1"/>
              </a:buClr>
              <a:buSzPts val="2400"/>
              <a:buFont typeface="Arial"/>
              <a:buChar char="•"/>
              <a:defRPr/>
            </a:lvl1pPr>
            <a:lvl2pPr indent="-381000" lvl="1" marL="914400" rtl="0" algn="l">
              <a:lnSpc>
                <a:spcPct val="100000"/>
              </a:lnSpc>
              <a:spcBef>
                <a:spcPts val="1600"/>
              </a:spcBef>
              <a:spcAft>
                <a:spcPts val="0"/>
              </a:spcAft>
              <a:buClr>
                <a:schemeClr val="dk1"/>
              </a:buClr>
              <a:buSzPts val="24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80" name="Google Shape;80;p12"/>
          <p:cNvSpPr txBox="1"/>
          <p:nvPr>
            <p:ph idx="2" type="body"/>
          </p:nvPr>
        </p:nvSpPr>
        <p:spPr>
          <a:xfrm>
            <a:off x="584200" y="381000"/>
            <a:ext cx="11023500" cy="7620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1000"/>
              </a:spcBef>
              <a:spcAft>
                <a:spcPts val="0"/>
              </a:spcAft>
              <a:buClr>
                <a:schemeClr val="dk2"/>
              </a:buClr>
              <a:buSzPts val="4400"/>
              <a:buNone/>
              <a:defRPr sz="44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1600"/>
              </a:spcBef>
              <a:spcAft>
                <a:spcPts val="0"/>
              </a:spcAft>
              <a:buClr>
                <a:schemeClr val="dk1"/>
              </a:buClr>
              <a:buSzPts val="24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1600"/>
              </a:spcBef>
              <a:spcAft>
                <a:spcPts val="0"/>
              </a:spcAft>
              <a:buClr>
                <a:schemeClr val="dk1"/>
              </a:buClr>
              <a:buSzPts val="24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1600"/>
              </a:spcBef>
              <a:spcAft>
                <a:spcPts val="0"/>
              </a:spcAft>
              <a:buClr>
                <a:schemeClr val="dk1"/>
              </a:buClr>
              <a:buSzPts val="24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1600"/>
              </a:spcBef>
              <a:spcAft>
                <a:spcPts val="0"/>
              </a:spcAft>
              <a:buClr>
                <a:schemeClr val="dk1"/>
              </a:buClr>
              <a:buSzPts val="2400"/>
              <a:buNone/>
              <a:defRPr>
                <a:latin typeface="Asap Condensed SemiBold"/>
                <a:ea typeface="Asap Condensed SemiBold"/>
                <a:cs typeface="Asap Condensed SemiBold"/>
                <a:sym typeface="Asap Condensed SemiBold"/>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81" name="Google Shape;81;p12"/>
          <p:cNvSpPr txBox="1"/>
          <p:nvPr>
            <p:ph idx="12" type="sldNum"/>
          </p:nvPr>
        </p:nvSpPr>
        <p:spPr>
          <a:xfrm>
            <a:off x="281765" y="6396019"/>
            <a:ext cx="480300" cy="309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1pPr>
            <a:lvl2pPr indent="0" lvl="1"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2pPr>
            <a:lvl3pPr indent="0" lvl="2"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3pPr>
            <a:lvl4pPr indent="0" lvl="3"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4pPr>
            <a:lvl5pPr indent="0" lvl="4"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5pPr>
            <a:lvl6pPr indent="0" lvl="5"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6pPr>
            <a:lvl7pPr indent="0" lvl="6"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7pPr>
            <a:lvl8pPr indent="0" lvl="7"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8pPr>
            <a:lvl9pPr indent="0" lvl="8"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12"/>
          <p:cNvSpPr txBox="1"/>
          <p:nvPr>
            <p:ph idx="11" type="ftr"/>
          </p:nvPr>
        </p:nvSpPr>
        <p:spPr>
          <a:xfrm>
            <a:off x="824154" y="6395009"/>
            <a:ext cx="8739000" cy="302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4 2-Column">
  <p:cSld name="2_4 2-Column">
    <p:spTree>
      <p:nvGrpSpPr>
        <p:cNvPr id="83" name="Shape 83"/>
        <p:cNvGrpSpPr/>
        <p:nvPr/>
      </p:nvGrpSpPr>
      <p:grpSpPr>
        <a:xfrm>
          <a:off x="0" y="0"/>
          <a:ext cx="0" cy="0"/>
          <a:chOff x="0" y="0"/>
          <a:chExt cx="0" cy="0"/>
        </a:xfrm>
      </p:grpSpPr>
      <p:sp>
        <p:nvSpPr>
          <p:cNvPr id="84" name="Google Shape;84;p13"/>
          <p:cNvSpPr txBox="1"/>
          <p:nvPr>
            <p:ph idx="1" type="body"/>
          </p:nvPr>
        </p:nvSpPr>
        <p:spPr>
          <a:xfrm>
            <a:off x="584229" y="1371600"/>
            <a:ext cx="5435700" cy="4495800"/>
          </a:xfrm>
          <a:prstGeom prst="rect">
            <a:avLst/>
          </a:prstGeom>
          <a:noFill/>
          <a:ln>
            <a:noFill/>
          </a:ln>
        </p:spPr>
        <p:txBody>
          <a:bodyPr anchorCtr="0" anchor="ctr"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5" name="Google Shape;85;p13"/>
          <p:cNvSpPr txBox="1"/>
          <p:nvPr>
            <p:ph idx="2" type="body"/>
          </p:nvPr>
        </p:nvSpPr>
        <p:spPr>
          <a:xfrm>
            <a:off x="6171516" y="1371600"/>
            <a:ext cx="5435700" cy="4495800"/>
          </a:xfrm>
          <a:prstGeom prst="rect">
            <a:avLst/>
          </a:prstGeom>
          <a:noFill/>
          <a:ln>
            <a:noFill/>
          </a:ln>
        </p:spPr>
        <p:txBody>
          <a:bodyPr anchorCtr="0" anchor="ctr"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3"/>
          <p:cNvSpPr txBox="1"/>
          <p:nvPr>
            <p:ph idx="12" type="sldNum"/>
          </p:nvPr>
        </p:nvSpPr>
        <p:spPr>
          <a:xfrm>
            <a:off x="281765" y="6396019"/>
            <a:ext cx="480300" cy="309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baseline="-25000" sz="1200">
                <a:solidFill>
                  <a:schemeClr val="accent2"/>
                </a:solidFill>
                <a:latin typeface="Asap"/>
                <a:ea typeface="Asap"/>
                <a:cs typeface="Asap"/>
                <a:sym typeface="Asap"/>
              </a:defRPr>
            </a:lvl1pPr>
            <a:lvl2pPr indent="0" lvl="1" marL="0" marR="0" rtl="0" algn="r">
              <a:spcBef>
                <a:spcPts val="0"/>
              </a:spcBef>
              <a:buNone/>
              <a:defRPr b="0" baseline="-25000" sz="1200">
                <a:solidFill>
                  <a:schemeClr val="accent2"/>
                </a:solidFill>
                <a:latin typeface="Asap"/>
                <a:ea typeface="Asap"/>
                <a:cs typeface="Asap"/>
                <a:sym typeface="Asap"/>
              </a:defRPr>
            </a:lvl2pPr>
            <a:lvl3pPr indent="0" lvl="2" marL="0" marR="0" rtl="0" algn="r">
              <a:spcBef>
                <a:spcPts val="0"/>
              </a:spcBef>
              <a:buNone/>
              <a:defRPr b="0" baseline="-25000" sz="1200">
                <a:solidFill>
                  <a:schemeClr val="accent2"/>
                </a:solidFill>
                <a:latin typeface="Asap"/>
                <a:ea typeface="Asap"/>
                <a:cs typeface="Asap"/>
                <a:sym typeface="Asap"/>
              </a:defRPr>
            </a:lvl3pPr>
            <a:lvl4pPr indent="0" lvl="3" marL="0" marR="0" rtl="0" algn="r">
              <a:spcBef>
                <a:spcPts val="0"/>
              </a:spcBef>
              <a:buNone/>
              <a:defRPr b="0" baseline="-25000" sz="1200">
                <a:solidFill>
                  <a:schemeClr val="accent2"/>
                </a:solidFill>
                <a:latin typeface="Asap"/>
                <a:ea typeface="Asap"/>
                <a:cs typeface="Asap"/>
                <a:sym typeface="Asap"/>
              </a:defRPr>
            </a:lvl4pPr>
            <a:lvl5pPr indent="0" lvl="4" marL="0" marR="0" rtl="0" algn="r">
              <a:spcBef>
                <a:spcPts val="0"/>
              </a:spcBef>
              <a:buNone/>
              <a:defRPr b="0" baseline="-25000" sz="1200">
                <a:solidFill>
                  <a:schemeClr val="accent2"/>
                </a:solidFill>
                <a:latin typeface="Asap"/>
                <a:ea typeface="Asap"/>
                <a:cs typeface="Asap"/>
                <a:sym typeface="Asap"/>
              </a:defRPr>
            </a:lvl5pPr>
            <a:lvl6pPr indent="0" lvl="5" marL="0" marR="0" rtl="0" algn="r">
              <a:spcBef>
                <a:spcPts val="0"/>
              </a:spcBef>
              <a:buNone/>
              <a:defRPr b="0" baseline="-25000" sz="1200">
                <a:solidFill>
                  <a:schemeClr val="accent2"/>
                </a:solidFill>
                <a:latin typeface="Asap"/>
                <a:ea typeface="Asap"/>
                <a:cs typeface="Asap"/>
                <a:sym typeface="Asap"/>
              </a:defRPr>
            </a:lvl6pPr>
            <a:lvl7pPr indent="0" lvl="6" marL="0" marR="0" rtl="0" algn="r">
              <a:spcBef>
                <a:spcPts val="0"/>
              </a:spcBef>
              <a:buNone/>
              <a:defRPr b="0" baseline="-25000" sz="1200">
                <a:solidFill>
                  <a:schemeClr val="accent2"/>
                </a:solidFill>
                <a:latin typeface="Asap"/>
                <a:ea typeface="Asap"/>
                <a:cs typeface="Asap"/>
                <a:sym typeface="Asap"/>
              </a:defRPr>
            </a:lvl7pPr>
            <a:lvl8pPr indent="0" lvl="7" marL="0" marR="0" rtl="0" algn="r">
              <a:spcBef>
                <a:spcPts val="0"/>
              </a:spcBef>
              <a:buNone/>
              <a:defRPr b="0" baseline="-25000" sz="1200">
                <a:solidFill>
                  <a:schemeClr val="accent2"/>
                </a:solidFill>
                <a:latin typeface="Asap"/>
                <a:ea typeface="Asap"/>
                <a:cs typeface="Asap"/>
                <a:sym typeface="Asap"/>
              </a:defRPr>
            </a:lvl8pPr>
            <a:lvl9pPr indent="0" lvl="8" marL="0" marR="0" rtl="0" algn="r">
              <a:spcBef>
                <a:spcPts val="0"/>
              </a:spcBef>
              <a:buNone/>
              <a:defRPr b="0" baseline="-25000" sz="12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13"/>
          <p:cNvSpPr txBox="1"/>
          <p:nvPr>
            <p:ph idx="11" type="ftr"/>
          </p:nvPr>
        </p:nvSpPr>
        <p:spPr>
          <a:xfrm>
            <a:off x="824154" y="6395009"/>
            <a:ext cx="8739000" cy="302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13"/>
          <p:cNvSpPr txBox="1"/>
          <p:nvPr>
            <p:ph idx="3" type="body"/>
          </p:nvPr>
        </p:nvSpPr>
        <p:spPr>
          <a:xfrm>
            <a:off x="584200" y="381000"/>
            <a:ext cx="11023500" cy="7620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1000"/>
              </a:spcBef>
              <a:spcAft>
                <a:spcPts val="0"/>
              </a:spcAft>
              <a:buClr>
                <a:schemeClr val="dk2"/>
              </a:buClr>
              <a:buSzPts val="4400"/>
              <a:buNone/>
              <a:defRPr sz="44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3 1-Column">
  <p:cSld name="3_3 1-Column">
    <p:spTree>
      <p:nvGrpSpPr>
        <p:cNvPr id="89" name="Shape 89"/>
        <p:cNvGrpSpPr/>
        <p:nvPr/>
      </p:nvGrpSpPr>
      <p:grpSpPr>
        <a:xfrm>
          <a:off x="0" y="0"/>
          <a:ext cx="0" cy="0"/>
          <a:chOff x="0" y="0"/>
          <a:chExt cx="0" cy="0"/>
        </a:xfrm>
      </p:grpSpPr>
      <p:sp>
        <p:nvSpPr>
          <p:cNvPr id="90" name="Google Shape;90;p14"/>
          <p:cNvSpPr txBox="1"/>
          <p:nvPr>
            <p:ph idx="1" type="body"/>
          </p:nvPr>
        </p:nvSpPr>
        <p:spPr>
          <a:xfrm>
            <a:off x="584229" y="1295401"/>
            <a:ext cx="11022900" cy="4343400"/>
          </a:xfrm>
          <a:prstGeom prst="rect">
            <a:avLst/>
          </a:prstGeom>
          <a:noFill/>
          <a:ln>
            <a:noFill/>
          </a:ln>
        </p:spPr>
        <p:txBody>
          <a:bodyPr anchorCtr="0" anchor="ctr" bIns="45700" lIns="0" spcFirstLastPara="1" rIns="91425" wrap="square" tIns="45700">
            <a:noAutofit/>
          </a:bodyPr>
          <a:lstStyle>
            <a:lvl1pPr indent="-381000" lvl="0" marL="457200" rtl="0" algn="l">
              <a:lnSpc>
                <a:spcPct val="100000"/>
              </a:lnSpc>
              <a:spcBef>
                <a:spcPts val="1000"/>
              </a:spcBef>
              <a:spcAft>
                <a:spcPts val="0"/>
              </a:spcAft>
              <a:buClr>
                <a:schemeClr val="dk1"/>
              </a:buClr>
              <a:buSzPts val="2400"/>
              <a:buFont typeface="Arial"/>
              <a:buChar char="•"/>
              <a:defRPr/>
            </a:lvl1pPr>
            <a:lvl2pPr indent="-381000" lvl="1" marL="914400" rtl="0" algn="l">
              <a:lnSpc>
                <a:spcPct val="100000"/>
              </a:lnSpc>
              <a:spcBef>
                <a:spcPts val="1600"/>
              </a:spcBef>
              <a:spcAft>
                <a:spcPts val="0"/>
              </a:spcAft>
              <a:buClr>
                <a:schemeClr val="dk1"/>
              </a:buClr>
              <a:buSzPts val="24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1" name="Google Shape;91;p14"/>
          <p:cNvSpPr txBox="1"/>
          <p:nvPr>
            <p:ph idx="2" type="body"/>
          </p:nvPr>
        </p:nvSpPr>
        <p:spPr>
          <a:xfrm>
            <a:off x="584200" y="381000"/>
            <a:ext cx="11023500" cy="7620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1000"/>
              </a:spcBef>
              <a:spcAft>
                <a:spcPts val="0"/>
              </a:spcAft>
              <a:buClr>
                <a:schemeClr val="dk2"/>
              </a:buClr>
              <a:buSzPts val="4400"/>
              <a:buNone/>
              <a:defRPr sz="44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4"/>
          <p:cNvSpPr txBox="1"/>
          <p:nvPr>
            <p:ph idx="12" type="sldNum"/>
          </p:nvPr>
        </p:nvSpPr>
        <p:spPr>
          <a:xfrm>
            <a:off x="281765" y="6396019"/>
            <a:ext cx="480300" cy="309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baseline="-25000" sz="1200">
                <a:solidFill>
                  <a:schemeClr val="accent2"/>
                </a:solidFill>
                <a:latin typeface="Asap"/>
                <a:ea typeface="Asap"/>
                <a:cs typeface="Asap"/>
                <a:sym typeface="Asap"/>
              </a:defRPr>
            </a:lvl1pPr>
            <a:lvl2pPr indent="0" lvl="1" marL="0" marR="0" rtl="0" algn="r">
              <a:spcBef>
                <a:spcPts val="0"/>
              </a:spcBef>
              <a:buNone/>
              <a:defRPr b="0" baseline="-25000" sz="1200">
                <a:solidFill>
                  <a:schemeClr val="accent2"/>
                </a:solidFill>
                <a:latin typeface="Asap"/>
                <a:ea typeface="Asap"/>
                <a:cs typeface="Asap"/>
                <a:sym typeface="Asap"/>
              </a:defRPr>
            </a:lvl2pPr>
            <a:lvl3pPr indent="0" lvl="2" marL="0" marR="0" rtl="0" algn="r">
              <a:spcBef>
                <a:spcPts val="0"/>
              </a:spcBef>
              <a:buNone/>
              <a:defRPr b="0" baseline="-25000" sz="1200">
                <a:solidFill>
                  <a:schemeClr val="accent2"/>
                </a:solidFill>
                <a:latin typeface="Asap"/>
                <a:ea typeface="Asap"/>
                <a:cs typeface="Asap"/>
                <a:sym typeface="Asap"/>
              </a:defRPr>
            </a:lvl3pPr>
            <a:lvl4pPr indent="0" lvl="3" marL="0" marR="0" rtl="0" algn="r">
              <a:spcBef>
                <a:spcPts val="0"/>
              </a:spcBef>
              <a:buNone/>
              <a:defRPr b="0" baseline="-25000" sz="1200">
                <a:solidFill>
                  <a:schemeClr val="accent2"/>
                </a:solidFill>
                <a:latin typeface="Asap"/>
                <a:ea typeface="Asap"/>
                <a:cs typeface="Asap"/>
                <a:sym typeface="Asap"/>
              </a:defRPr>
            </a:lvl4pPr>
            <a:lvl5pPr indent="0" lvl="4" marL="0" marR="0" rtl="0" algn="r">
              <a:spcBef>
                <a:spcPts val="0"/>
              </a:spcBef>
              <a:buNone/>
              <a:defRPr b="0" baseline="-25000" sz="1200">
                <a:solidFill>
                  <a:schemeClr val="accent2"/>
                </a:solidFill>
                <a:latin typeface="Asap"/>
                <a:ea typeface="Asap"/>
                <a:cs typeface="Asap"/>
                <a:sym typeface="Asap"/>
              </a:defRPr>
            </a:lvl5pPr>
            <a:lvl6pPr indent="0" lvl="5" marL="0" marR="0" rtl="0" algn="r">
              <a:spcBef>
                <a:spcPts val="0"/>
              </a:spcBef>
              <a:buNone/>
              <a:defRPr b="0" baseline="-25000" sz="1200">
                <a:solidFill>
                  <a:schemeClr val="accent2"/>
                </a:solidFill>
                <a:latin typeface="Asap"/>
                <a:ea typeface="Asap"/>
                <a:cs typeface="Asap"/>
                <a:sym typeface="Asap"/>
              </a:defRPr>
            </a:lvl6pPr>
            <a:lvl7pPr indent="0" lvl="6" marL="0" marR="0" rtl="0" algn="r">
              <a:spcBef>
                <a:spcPts val="0"/>
              </a:spcBef>
              <a:buNone/>
              <a:defRPr b="0" baseline="-25000" sz="1200">
                <a:solidFill>
                  <a:schemeClr val="accent2"/>
                </a:solidFill>
                <a:latin typeface="Asap"/>
                <a:ea typeface="Asap"/>
                <a:cs typeface="Asap"/>
                <a:sym typeface="Asap"/>
              </a:defRPr>
            </a:lvl7pPr>
            <a:lvl8pPr indent="0" lvl="7" marL="0" marR="0" rtl="0" algn="r">
              <a:spcBef>
                <a:spcPts val="0"/>
              </a:spcBef>
              <a:buNone/>
              <a:defRPr b="0" baseline="-25000" sz="1200">
                <a:solidFill>
                  <a:schemeClr val="accent2"/>
                </a:solidFill>
                <a:latin typeface="Asap"/>
                <a:ea typeface="Asap"/>
                <a:cs typeface="Asap"/>
                <a:sym typeface="Asap"/>
              </a:defRPr>
            </a:lvl8pPr>
            <a:lvl9pPr indent="0" lvl="8" marL="0" marR="0" rtl="0" algn="r">
              <a:spcBef>
                <a:spcPts val="0"/>
              </a:spcBef>
              <a:buNone/>
              <a:defRPr b="0" baseline="-25000" sz="12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14"/>
          <p:cNvSpPr txBox="1"/>
          <p:nvPr>
            <p:ph idx="11" type="ftr"/>
          </p:nvPr>
        </p:nvSpPr>
        <p:spPr>
          <a:xfrm>
            <a:off x="824154" y="6395009"/>
            <a:ext cx="8739000" cy="302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4 2-Column">
  <p:cSld name="3_4 2-Column">
    <p:spTree>
      <p:nvGrpSpPr>
        <p:cNvPr id="94" name="Shape 94"/>
        <p:cNvGrpSpPr/>
        <p:nvPr/>
      </p:nvGrpSpPr>
      <p:grpSpPr>
        <a:xfrm>
          <a:off x="0" y="0"/>
          <a:ext cx="0" cy="0"/>
          <a:chOff x="0" y="0"/>
          <a:chExt cx="0" cy="0"/>
        </a:xfrm>
      </p:grpSpPr>
      <p:sp>
        <p:nvSpPr>
          <p:cNvPr id="95" name="Google Shape;95;p15"/>
          <p:cNvSpPr txBox="1"/>
          <p:nvPr>
            <p:ph idx="1" type="body"/>
          </p:nvPr>
        </p:nvSpPr>
        <p:spPr>
          <a:xfrm>
            <a:off x="584229" y="1371600"/>
            <a:ext cx="5435700" cy="4495800"/>
          </a:xfrm>
          <a:prstGeom prst="rect">
            <a:avLst/>
          </a:prstGeom>
          <a:noFill/>
          <a:ln>
            <a:noFill/>
          </a:ln>
        </p:spPr>
        <p:txBody>
          <a:bodyPr anchorCtr="0" anchor="ctr"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6" name="Google Shape;96;p15"/>
          <p:cNvSpPr txBox="1"/>
          <p:nvPr>
            <p:ph idx="2" type="body"/>
          </p:nvPr>
        </p:nvSpPr>
        <p:spPr>
          <a:xfrm>
            <a:off x="6171516" y="1371600"/>
            <a:ext cx="5435700" cy="4495800"/>
          </a:xfrm>
          <a:prstGeom prst="rect">
            <a:avLst/>
          </a:prstGeom>
          <a:noFill/>
          <a:ln>
            <a:noFill/>
          </a:ln>
        </p:spPr>
        <p:txBody>
          <a:bodyPr anchorCtr="0" anchor="ctr"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7" name="Google Shape;97;p15"/>
          <p:cNvSpPr txBox="1"/>
          <p:nvPr>
            <p:ph idx="12" type="sldNum"/>
          </p:nvPr>
        </p:nvSpPr>
        <p:spPr>
          <a:xfrm>
            <a:off x="281765" y="6396019"/>
            <a:ext cx="480300" cy="309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baseline="-25000" sz="1200">
                <a:solidFill>
                  <a:schemeClr val="accent2"/>
                </a:solidFill>
                <a:latin typeface="Asap"/>
                <a:ea typeface="Asap"/>
                <a:cs typeface="Asap"/>
                <a:sym typeface="Asap"/>
              </a:defRPr>
            </a:lvl1pPr>
            <a:lvl2pPr indent="0" lvl="1" marL="0" marR="0" rtl="0" algn="r">
              <a:spcBef>
                <a:spcPts val="0"/>
              </a:spcBef>
              <a:buNone/>
              <a:defRPr b="0" baseline="-25000" sz="1200">
                <a:solidFill>
                  <a:schemeClr val="accent2"/>
                </a:solidFill>
                <a:latin typeface="Asap"/>
                <a:ea typeface="Asap"/>
                <a:cs typeface="Asap"/>
                <a:sym typeface="Asap"/>
              </a:defRPr>
            </a:lvl2pPr>
            <a:lvl3pPr indent="0" lvl="2" marL="0" marR="0" rtl="0" algn="r">
              <a:spcBef>
                <a:spcPts val="0"/>
              </a:spcBef>
              <a:buNone/>
              <a:defRPr b="0" baseline="-25000" sz="1200">
                <a:solidFill>
                  <a:schemeClr val="accent2"/>
                </a:solidFill>
                <a:latin typeface="Asap"/>
                <a:ea typeface="Asap"/>
                <a:cs typeface="Asap"/>
                <a:sym typeface="Asap"/>
              </a:defRPr>
            </a:lvl3pPr>
            <a:lvl4pPr indent="0" lvl="3" marL="0" marR="0" rtl="0" algn="r">
              <a:spcBef>
                <a:spcPts val="0"/>
              </a:spcBef>
              <a:buNone/>
              <a:defRPr b="0" baseline="-25000" sz="1200">
                <a:solidFill>
                  <a:schemeClr val="accent2"/>
                </a:solidFill>
                <a:latin typeface="Asap"/>
                <a:ea typeface="Asap"/>
                <a:cs typeface="Asap"/>
                <a:sym typeface="Asap"/>
              </a:defRPr>
            </a:lvl4pPr>
            <a:lvl5pPr indent="0" lvl="4" marL="0" marR="0" rtl="0" algn="r">
              <a:spcBef>
                <a:spcPts val="0"/>
              </a:spcBef>
              <a:buNone/>
              <a:defRPr b="0" baseline="-25000" sz="1200">
                <a:solidFill>
                  <a:schemeClr val="accent2"/>
                </a:solidFill>
                <a:latin typeface="Asap"/>
                <a:ea typeface="Asap"/>
                <a:cs typeface="Asap"/>
                <a:sym typeface="Asap"/>
              </a:defRPr>
            </a:lvl5pPr>
            <a:lvl6pPr indent="0" lvl="5" marL="0" marR="0" rtl="0" algn="r">
              <a:spcBef>
                <a:spcPts val="0"/>
              </a:spcBef>
              <a:buNone/>
              <a:defRPr b="0" baseline="-25000" sz="1200">
                <a:solidFill>
                  <a:schemeClr val="accent2"/>
                </a:solidFill>
                <a:latin typeface="Asap"/>
                <a:ea typeface="Asap"/>
                <a:cs typeface="Asap"/>
                <a:sym typeface="Asap"/>
              </a:defRPr>
            </a:lvl6pPr>
            <a:lvl7pPr indent="0" lvl="6" marL="0" marR="0" rtl="0" algn="r">
              <a:spcBef>
                <a:spcPts val="0"/>
              </a:spcBef>
              <a:buNone/>
              <a:defRPr b="0" baseline="-25000" sz="1200">
                <a:solidFill>
                  <a:schemeClr val="accent2"/>
                </a:solidFill>
                <a:latin typeface="Asap"/>
                <a:ea typeface="Asap"/>
                <a:cs typeface="Asap"/>
                <a:sym typeface="Asap"/>
              </a:defRPr>
            </a:lvl7pPr>
            <a:lvl8pPr indent="0" lvl="7" marL="0" marR="0" rtl="0" algn="r">
              <a:spcBef>
                <a:spcPts val="0"/>
              </a:spcBef>
              <a:buNone/>
              <a:defRPr b="0" baseline="-25000" sz="1200">
                <a:solidFill>
                  <a:schemeClr val="accent2"/>
                </a:solidFill>
                <a:latin typeface="Asap"/>
                <a:ea typeface="Asap"/>
                <a:cs typeface="Asap"/>
                <a:sym typeface="Asap"/>
              </a:defRPr>
            </a:lvl8pPr>
            <a:lvl9pPr indent="0" lvl="8" marL="0" marR="0" rtl="0" algn="r">
              <a:spcBef>
                <a:spcPts val="0"/>
              </a:spcBef>
              <a:buNone/>
              <a:defRPr b="0" baseline="-25000" sz="12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15"/>
          <p:cNvSpPr txBox="1"/>
          <p:nvPr>
            <p:ph idx="11" type="ftr"/>
          </p:nvPr>
        </p:nvSpPr>
        <p:spPr>
          <a:xfrm>
            <a:off x="824154" y="6395009"/>
            <a:ext cx="8739000" cy="302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chemeClr val="accen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15"/>
          <p:cNvSpPr txBox="1"/>
          <p:nvPr>
            <p:ph idx="3" type="body"/>
          </p:nvPr>
        </p:nvSpPr>
        <p:spPr>
          <a:xfrm>
            <a:off x="584200" y="381000"/>
            <a:ext cx="11023500" cy="7620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1000"/>
              </a:spcBef>
              <a:spcAft>
                <a:spcPts val="0"/>
              </a:spcAft>
              <a:buClr>
                <a:schemeClr val="dk2"/>
              </a:buClr>
              <a:buSzPts val="4400"/>
              <a:buNone/>
              <a:defRPr sz="44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500"/>
              </a:spcBef>
              <a:spcAft>
                <a:spcPts val="0"/>
              </a:spcAft>
              <a:buClr>
                <a:schemeClr val="dk1"/>
              </a:buClr>
              <a:buSzPts val="2400"/>
              <a:buNone/>
              <a:defRPr>
                <a:latin typeface="Asap Condensed SemiBold"/>
                <a:ea typeface="Asap Condensed SemiBold"/>
                <a:cs typeface="Asap Condensed SemiBold"/>
                <a:sym typeface="Asap Condensed SemiBold"/>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w Caption 1">
  <p:cSld name="OBJECT_WITH_CAPTION_TEXT_1">
    <p:spTree>
      <p:nvGrpSpPr>
        <p:cNvPr id="100" name="Shape 100"/>
        <p:cNvGrpSpPr/>
        <p:nvPr/>
      </p:nvGrpSpPr>
      <p:grpSpPr>
        <a:xfrm>
          <a:off x="0" y="0"/>
          <a:ext cx="0" cy="0"/>
          <a:chOff x="0" y="0"/>
          <a:chExt cx="0" cy="0"/>
        </a:xfrm>
      </p:grpSpPr>
      <p:sp>
        <p:nvSpPr>
          <p:cNvPr id="101" name="Google Shape;101;p16"/>
          <p:cNvSpPr/>
          <p:nvPr/>
        </p:nvSpPr>
        <p:spPr>
          <a:xfrm>
            <a:off x="2" y="0"/>
            <a:ext cx="42672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Roboto"/>
              <a:ea typeface="Roboto"/>
              <a:cs typeface="Roboto"/>
              <a:sym typeface="Roboto"/>
            </a:endParaRPr>
          </a:p>
        </p:txBody>
      </p:sp>
      <p:sp>
        <p:nvSpPr>
          <p:cNvPr id="102" name="Google Shape;102;p16"/>
          <p:cNvSpPr txBox="1"/>
          <p:nvPr>
            <p:ph idx="1" type="body"/>
          </p:nvPr>
        </p:nvSpPr>
        <p:spPr>
          <a:xfrm>
            <a:off x="4648200" y="685801"/>
            <a:ext cx="6934500" cy="5175300"/>
          </a:xfrm>
          <a:prstGeom prst="rect">
            <a:avLst/>
          </a:prstGeom>
          <a:noFill/>
          <a:ln>
            <a:noFill/>
          </a:ln>
        </p:spPr>
        <p:txBody>
          <a:bodyPr anchorCtr="0" anchor="t" bIns="45700" lIns="91425" spcFirstLastPara="1" rIns="91425" wrap="square" tIns="45700">
            <a:noAutofit/>
          </a:bodyPr>
          <a:lstStyle>
            <a:lvl1pPr indent="-381000" lvl="0" marL="457200" rtl="0" algn="l">
              <a:lnSpc>
                <a:spcPct val="90000"/>
              </a:lnSpc>
              <a:spcBef>
                <a:spcPts val="1100"/>
              </a:spcBef>
              <a:spcAft>
                <a:spcPts val="0"/>
              </a:spcAft>
              <a:buClr>
                <a:schemeClr val="dk1"/>
              </a:buClr>
              <a:buSzPts val="2400"/>
              <a:buChar char="•"/>
              <a:defRPr/>
            </a:lvl1pPr>
            <a:lvl2pPr indent="-381000" lvl="1" marL="914400" rtl="0" algn="l">
              <a:lnSpc>
                <a:spcPct val="90000"/>
              </a:lnSpc>
              <a:spcBef>
                <a:spcPts val="1600"/>
              </a:spcBef>
              <a:spcAft>
                <a:spcPts val="0"/>
              </a:spcAft>
              <a:buClr>
                <a:schemeClr val="dk1"/>
              </a:buClr>
              <a:buSzPts val="2400"/>
              <a:buChar char="•"/>
              <a:defRPr/>
            </a:lvl2pPr>
            <a:lvl3pPr indent="-381000" lvl="2" marL="1371600" rtl="0" algn="l">
              <a:lnSpc>
                <a:spcPct val="90000"/>
              </a:lnSpc>
              <a:spcBef>
                <a:spcPts val="1600"/>
              </a:spcBef>
              <a:spcAft>
                <a:spcPts val="0"/>
              </a:spcAft>
              <a:buClr>
                <a:schemeClr val="dk1"/>
              </a:buClr>
              <a:buSzPts val="2400"/>
              <a:buChar char="•"/>
              <a:defRPr/>
            </a:lvl3pPr>
            <a:lvl4pPr indent="-381000" lvl="3" marL="1828800" rtl="0" algn="l">
              <a:lnSpc>
                <a:spcPct val="90000"/>
              </a:lnSpc>
              <a:spcBef>
                <a:spcPts val="1600"/>
              </a:spcBef>
              <a:spcAft>
                <a:spcPts val="0"/>
              </a:spcAft>
              <a:buClr>
                <a:schemeClr val="dk1"/>
              </a:buClr>
              <a:buSzPts val="2400"/>
              <a:buChar char="•"/>
              <a:defRPr/>
            </a:lvl4pPr>
            <a:lvl5pPr indent="-381000" lvl="4" marL="2286000" rtl="0" algn="l">
              <a:lnSpc>
                <a:spcPct val="90000"/>
              </a:lnSpc>
              <a:spcBef>
                <a:spcPts val="1600"/>
              </a:spcBef>
              <a:spcAft>
                <a:spcPts val="0"/>
              </a:spcAft>
              <a:buClr>
                <a:schemeClr val="dk1"/>
              </a:buClr>
              <a:buSzPts val="2400"/>
              <a:buChar char="•"/>
              <a:defRPr/>
            </a:lvl5pPr>
            <a:lvl6pPr indent="-323850" lvl="5" marL="2743200" rtl="0" algn="l">
              <a:lnSpc>
                <a:spcPct val="90000"/>
              </a:lnSpc>
              <a:spcBef>
                <a:spcPts val="1600"/>
              </a:spcBef>
              <a:spcAft>
                <a:spcPts val="0"/>
              </a:spcAft>
              <a:buClr>
                <a:schemeClr val="dk1"/>
              </a:buClr>
              <a:buSzPts val="1500"/>
              <a:buChar char="•"/>
              <a:defRPr sz="1500"/>
            </a:lvl6pPr>
            <a:lvl7pPr indent="-323850" lvl="6" marL="3200400" rtl="0" algn="l">
              <a:lnSpc>
                <a:spcPct val="90000"/>
              </a:lnSpc>
              <a:spcBef>
                <a:spcPts val="1600"/>
              </a:spcBef>
              <a:spcAft>
                <a:spcPts val="0"/>
              </a:spcAft>
              <a:buClr>
                <a:schemeClr val="dk1"/>
              </a:buClr>
              <a:buSzPts val="1500"/>
              <a:buChar char="•"/>
              <a:defRPr sz="1500"/>
            </a:lvl7pPr>
            <a:lvl8pPr indent="-323850" lvl="7" marL="3657600" rtl="0" algn="l">
              <a:lnSpc>
                <a:spcPct val="90000"/>
              </a:lnSpc>
              <a:spcBef>
                <a:spcPts val="1600"/>
              </a:spcBef>
              <a:spcAft>
                <a:spcPts val="0"/>
              </a:spcAft>
              <a:buClr>
                <a:schemeClr val="dk1"/>
              </a:buClr>
              <a:buSzPts val="1500"/>
              <a:buChar char="•"/>
              <a:defRPr sz="1500"/>
            </a:lvl8pPr>
            <a:lvl9pPr indent="-323850" lvl="8" marL="4114800" rtl="0" algn="l">
              <a:lnSpc>
                <a:spcPct val="90000"/>
              </a:lnSpc>
              <a:spcBef>
                <a:spcPts val="1600"/>
              </a:spcBef>
              <a:spcAft>
                <a:spcPts val="1600"/>
              </a:spcAft>
              <a:buClr>
                <a:schemeClr val="dk1"/>
              </a:buClr>
              <a:buSzPts val="1500"/>
              <a:buChar char="・"/>
              <a:defRPr sz="1500"/>
            </a:lvl9pPr>
          </a:lstStyle>
          <a:p/>
        </p:txBody>
      </p:sp>
      <p:sp>
        <p:nvSpPr>
          <p:cNvPr id="103" name="Google Shape;103;p16"/>
          <p:cNvSpPr txBox="1"/>
          <p:nvPr>
            <p:ph idx="2" type="body"/>
          </p:nvPr>
        </p:nvSpPr>
        <p:spPr>
          <a:xfrm>
            <a:off x="508000" y="2133600"/>
            <a:ext cx="3352800" cy="373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100"/>
              </a:spcBef>
              <a:spcAft>
                <a:spcPts val="0"/>
              </a:spcAft>
              <a:buClr>
                <a:schemeClr val="lt1"/>
              </a:buClr>
              <a:buSzPts val="2400"/>
              <a:buNone/>
              <a:defRPr>
                <a:solidFill>
                  <a:schemeClr val="lt1"/>
                </a:solidFill>
              </a:defRPr>
            </a:lvl1pPr>
            <a:lvl2pPr indent="-228600" lvl="1" marL="914400" rtl="0" algn="l">
              <a:lnSpc>
                <a:spcPct val="90000"/>
              </a:lnSpc>
              <a:spcBef>
                <a:spcPts val="1600"/>
              </a:spcBef>
              <a:spcAft>
                <a:spcPts val="0"/>
              </a:spcAft>
              <a:buClr>
                <a:schemeClr val="dk1"/>
              </a:buClr>
              <a:buSzPts val="1100"/>
              <a:buNone/>
              <a:defRPr sz="1100"/>
            </a:lvl2pPr>
            <a:lvl3pPr indent="-228600" lvl="2" marL="1371600" rtl="0" algn="l">
              <a:lnSpc>
                <a:spcPct val="90000"/>
              </a:lnSpc>
              <a:spcBef>
                <a:spcPts val="1600"/>
              </a:spcBef>
              <a:spcAft>
                <a:spcPts val="0"/>
              </a:spcAft>
              <a:buClr>
                <a:schemeClr val="dk1"/>
              </a:buClr>
              <a:buSzPts val="900"/>
              <a:buNone/>
              <a:defRPr sz="900"/>
            </a:lvl3pPr>
            <a:lvl4pPr indent="-228600" lvl="3" marL="1828800" rtl="0" algn="l">
              <a:lnSpc>
                <a:spcPct val="90000"/>
              </a:lnSpc>
              <a:spcBef>
                <a:spcPts val="1600"/>
              </a:spcBef>
              <a:spcAft>
                <a:spcPts val="0"/>
              </a:spcAft>
              <a:buClr>
                <a:schemeClr val="dk1"/>
              </a:buClr>
              <a:buSzPts val="800"/>
              <a:buNone/>
              <a:defRPr sz="800"/>
            </a:lvl4pPr>
            <a:lvl5pPr indent="-228600" lvl="4" marL="2286000" rtl="0" algn="l">
              <a:lnSpc>
                <a:spcPct val="90000"/>
              </a:lnSpc>
              <a:spcBef>
                <a:spcPts val="1600"/>
              </a:spcBef>
              <a:spcAft>
                <a:spcPts val="0"/>
              </a:spcAft>
              <a:buClr>
                <a:schemeClr val="dk1"/>
              </a:buClr>
              <a:buSzPts val="800"/>
              <a:buNone/>
              <a:defRPr sz="800"/>
            </a:lvl5pPr>
            <a:lvl6pPr indent="-228600" lvl="5" marL="2743200" rtl="0" algn="l">
              <a:lnSpc>
                <a:spcPct val="90000"/>
              </a:lnSpc>
              <a:spcBef>
                <a:spcPts val="1600"/>
              </a:spcBef>
              <a:spcAft>
                <a:spcPts val="0"/>
              </a:spcAft>
              <a:buClr>
                <a:schemeClr val="dk1"/>
              </a:buClr>
              <a:buSzPts val="800"/>
              <a:buNone/>
              <a:defRPr sz="800"/>
            </a:lvl6pPr>
            <a:lvl7pPr indent="-228600" lvl="6" marL="3200400" rtl="0" algn="l">
              <a:lnSpc>
                <a:spcPct val="90000"/>
              </a:lnSpc>
              <a:spcBef>
                <a:spcPts val="1600"/>
              </a:spcBef>
              <a:spcAft>
                <a:spcPts val="0"/>
              </a:spcAft>
              <a:buClr>
                <a:schemeClr val="dk1"/>
              </a:buClr>
              <a:buSzPts val="800"/>
              <a:buNone/>
              <a:defRPr sz="800"/>
            </a:lvl7pPr>
            <a:lvl8pPr indent="-228600" lvl="7" marL="3657600" rtl="0" algn="l">
              <a:lnSpc>
                <a:spcPct val="90000"/>
              </a:lnSpc>
              <a:spcBef>
                <a:spcPts val="1600"/>
              </a:spcBef>
              <a:spcAft>
                <a:spcPts val="0"/>
              </a:spcAft>
              <a:buClr>
                <a:schemeClr val="dk1"/>
              </a:buClr>
              <a:buSzPts val="800"/>
              <a:buNone/>
              <a:defRPr sz="800"/>
            </a:lvl8pPr>
            <a:lvl9pPr indent="-228600" lvl="8" marL="4114800" rtl="0" algn="l">
              <a:lnSpc>
                <a:spcPct val="90000"/>
              </a:lnSpc>
              <a:spcBef>
                <a:spcPts val="1600"/>
              </a:spcBef>
              <a:spcAft>
                <a:spcPts val="1600"/>
              </a:spcAft>
              <a:buClr>
                <a:schemeClr val="dk1"/>
              </a:buClr>
              <a:buSzPts val="800"/>
              <a:buNone/>
              <a:defRPr sz="800"/>
            </a:lvl9pPr>
          </a:lstStyle>
          <a:p/>
        </p:txBody>
      </p:sp>
      <p:pic>
        <p:nvPicPr>
          <p:cNvPr id="104" name="Google Shape;104;p16"/>
          <p:cNvPicPr preferRelativeResize="0"/>
          <p:nvPr/>
        </p:nvPicPr>
        <p:blipFill rotWithShape="1">
          <a:blip r:embed="rId2">
            <a:alphaModFix/>
          </a:blip>
          <a:srcRect b="0" l="0" r="0" t="0"/>
          <a:stretch/>
        </p:blipFill>
        <p:spPr>
          <a:xfrm rot="5400000">
            <a:off x="-387928" y="959427"/>
            <a:ext cx="1600201" cy="824346"/>
          </a:xfrm>
          <a:prstGeom prst="rect">
            <a:avLst/>
          </a:prstGeom>
          <a:noFill/>
          <a:ln>
            <a:noFill/>
          </a:ln>
        </p:spPr>
      </p:pic>
      <p:sp>
        <p:nvSpPr>
          <p:cNvPr id="105" name="Google Shape;105;p16"/>
          <p:cNvSpPr txBox="1"/>
          <p:nvPr>
            <p:ph type="title"/>
          </p:nvPr>
        </p:nvSpPr>
        <p:spPr>
          <a:xfrm>
            <a:off x="508000" y="685800"/>
            <a:ext cx="3352800" cy="1371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boto"/>
              <a:buNone/>
              <a:defRPr sz="44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w/ Line">
  <p:cSld name="4 2-Column w/ Line">
    <p:spTree>
      <p:nvGrpSpPr>
        <p:cNvPr id="106" name="Shape 106"/>
        <p:cNvGrpSpPr/>
        <p:nvPr/>
      </p:nvGrpSpPr>
      <p:grpSpPr>
        <a:xfrm>
          <a:off x="0" y="0"/>
          <a:ext cx="0" cy="0"/>
          <a:chOff x="0" y="0"/>
          <a:chExt cx="0" cy="0"/>
        </a:xfrm>
      </p:grpSpPr>
      <p:sp>
        <p:nvSpPr>
          <p:cNvPr id="107" name="Google Shape;107;p17"/>
          <p:cNvSpPr txBox="1"/>
          <p:nvPr>
            <p:ph type="title"/>
          </p:nvPr>
        </p:nvSpPr>
        <p:spPr>
          <a:xfrm>
            <a:off x="457200" y="365126"/>
            <a:ext cx="11277600" cy="99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17"/>
          <p:cNvSpPr txBox="1"/>
          <p:nvPr>
            <p:ph idx="12" type="sldNum"/>
          </p:nvPr>
        </p:nvSpPr>
        <p:spPr>
          <a:xfrm>
            <a:off x="281765" y="6396713"/>
            <a:ext cx="480300" cy="472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1pPr>
            <a:lvl2pPr indent="0" lvl="1"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2pPr>
            <a:lvl3pPr indent="0" lvl="2"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3pPr>
            <a:lvl4pPr indent="0" lvl="3"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4pPr>
            <a:lvl5pPr indent="0" lvl="4"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5pPr>
            <a:lvl6pPr indent="0" lvl="5"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6pPr>
            <a:lvl7pPr indent="0" lvl="6"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7pPr>
            <a:lvl8pPr indent="0" lvl="7"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8pPr>
            <a:lvl9pPr indent="0" lvl="8"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US"/>
              <a:t>‹#›</a:t>
            </a:fld>
            <a:endParaRPr/>
          </a:p>
        </p:txBody>
      </p:sp>
      <p:sp>
        <p:nvSpPr>
          <p:cNvPr id="109" name="Google Shape;109;p17"/>
          <p:cNvSpPr txBox="1"/>
          <p:nvPr>
            <p:ph idx="11" type="ftr"/>
          </p:nvPr>
        </p:nvSpPr>
        <p:spPr>
          <a:xfrm>
            <a:off x="824154" y="6395703"/>
            <a:ext cx="8739000" cy="462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17"/>
          <p:cNvSpPr txBox="1"/>
          <p:nvPr>
            <p:ph idx="1" type="body"/>
          </p:nvPr>
        </p:nvSpPr>
        <p:spPr>
          <a:xfrm>
            <a:off x="584229" y="1371600"/>
            <a:ext cx="5435700" cy="4495800"/>
          </a:xfrm>
          <a:prstGeom prst="rect">
            <a:avLst/>
          </a:prstGeom>
          <a:noFill/>
          <a:ln>
            <a:noFill/>
          </a:ln>
        </p:spPr>
        <p:txBody>
          <a:bodyPr anchorCtr="0" anchor="ctr"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11" name="Google Shape;111;p17"/>
          <p:cNvSpPr txBox="1"/>
          <p:nvPr>
            <p:ph idx="2" type="body"/>
          </p:nvPr>
        </p:nvSpPr>
        <p:spPr>
          <a:xfrm>
            <a:off x="6171516" y="1371600"/>
            <a:ext cx="5435700" cy="4495800"/>
          </a:xfrm>
          <a:prstGeom prst="rect">
            <a:avLst/>
          </a:prstGeom>
          <a:noFill/>
          <a:ln>
            <a:noFill/>
          </a:ln>
        </p:spPr>
        <p:txBody>
          <a:bodyPr anchorCtr="0" anchor="ctr"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cxnSp>
        <p:nvCxnSpPr>
          <p:cNvPr id="112" name="Google Shape;112;p17"/>
          <p:cNvCxnSpPr/>
          <p:nvPr/>
        </p:nvCxnSpPr>
        <p:spPr>
          <a:xfrm flipH="1">
            <a:off x="6089657" y="1445599"/>
            <a:ext cx="6000" cy="4497900"/>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2-Column">
  <p:cSld name="1_4 2-Column">
    <p:spTree>
      <p:nvGrpSpPr>
        <p:cNvPr id="113" name="Shape 113"/>
        <p:cNvGrpSpPr/>
        <p:nvPr/>
      </p:nvGrpSpPr>
      <p:grpSpPr>
        <a:xfrm>
          <a:off x="0" y="0"/>
          <a:ext cx="0" cy="0"/>
          <a:chOff x="0" y="0"/>
          <a:chExt cx="0" cy="0"/>
        </a:xfrm>
      </p:grpSpPr>
      <p:sp>
        <p:nvSpPr>
          <p:cNvPr id="114" name="Google Shape;114;p18"/>
          <p:cNvSpPr txBox="1"/>
          <p:nvPr>
            <p:ph idx="1" type="body"/>
          </p:nvPr>
        </p:nvSpPr>
        <p:spPr>
          <a:xfrm>
            <a:off x="584229" y="1371600"/>
            <a:ext cx="5435700" cy="4495800"/>
          </a:xfrm>
          <a:prstGeom prst="rect">
            <a:avLst/>
          </a:prstGeom>
          <a:noFill/>
          <a:ln>
            <a:noFill/>
          </a:ln>
        </p:spPr>
        <p:txBody>
          <a:bodyPr anchorCtr="0" anchor="ctr"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15" name="Google Shape;115;p18"/>
          <p:cNvSpPr txBox="1"/>
          <p:nvPr>
            <p:ph idx="2" type="body"/>
          </p:nvPr>
        </p:nvSpPr>
        <p:spPr>
          <a:xfrm>
            <a:off x="6171516" y="1371600"/>
            <a:ext cx="5435700" cy="4495800"/>
          </a:xfrm>
          <a:prstGeom prst="rect">
            <a:avLst/>
          </a:prstGeom>
          <a:noFill/>
          <a:ln>
            <a:noFill/>
          </a:ln>
        </p:spPr>
        <p:txBody>
          <a:bodyPr anchorCtr="0" anchor="ctr"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16" name="Google Shape;116;p18"/>
          <p:cNvSpPr txBox="1"/>
          <p:nvPr>
            <p:ph idx="12" type="sldNum"/>
          </p:nvPr>
        </p:nvSpPr>
        <p:spPr>
          <a:xfrm>
            <a:off x="281765" y="6396019"/>
            <a:ext cx="480300" cy="309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1pPr>
            <a:lvl2pPr indent="0" lvl="1"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2pPr>
            <a:lvl3pPr indent="0" lvl="2"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3pPr>
            <a:lvl4pPr indent="0" lvl="3"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4pPr>
            <a:lvl5pPr indent="0" lvl="4"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5pPr>
            <a:lvl6pPr indent="0" lvl="5"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6pPr>
            <a:lvl7pPr indent="0" lvl="6"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7pPr>
            <a:lvl8pPr indent="0" lvl="7"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8pPr>
            <a:lvl9pPr indent="0" lvl="8" marL="0" marR="0" rtl="0" algn="r">
              <a:lnSpc>
                <a:spcPct val="100000"/>
              </a:lnSpc>
              <a:spcBef>
                <a:spcPts val="0"/>
              </a:spcBef>
              <a:spcAft>
                <a:spcPts val="0"/>
              </a:spcAft>
              <a:buClr>
                <a:srgbClr val="000000"/>
              </a:buClr>
              <a:buSzPts val="1200"/>
              <a:buFont typeface="Arial"/>
              <a:buNone/>
              <a:defRPr b="0" baseline="-25000" i="0" sz="1200" u="none" cap="none" strike="noStrike">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p18"/>
          <p:cNvSpPr txBox="1"/>
          <p:nvPr>
            <p:ph idx="11" type="ftr"/>
          </p:nvPr>
        </p:nvSpPr>
        <p:spPr>
          <a:xfrm>
            <a:off x="824154" y="6395009"/>
            <a:ext cx="8739000" cy="302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18"/>
          <p:cNvSpPr txBox="1"/>
          <p:nvPr>
            <p:ph idx="3" type="body"/>
          </p:nvPr>
        </p:nvSpPr>
        <p:spPr>
          <a:xfrm>
            <a:off x="584200" y="381000"/>
            <a:ext cx="11023500" cy="7620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1000"/>
              </a:spcBef>
              <a:spcAft>
                <a:spcPts val="0"/>
              </a:spcAft>
              <a:buClr>
                <a:schemeClr val="dk2"/>
              </a:buClr>
              <a:buSzPts val="4400"/>
              <a:buNone/>
              <a:defRPr sz="44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1600"/>
              </a:spcBef>
              <a:spcAft>
                <a:spcPts val="0"/>
              </a:spcAft>
              <a:buClr>
                <a:schemeClr val="dk1"/>
              </a:buClr>
              <a:buSzPts val="24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1600"/>
              </a:spcBef>
              <a:spcAft>
                <a:spcPts val="0"/>
              </a:spcAft>
              <a:buClr>
                <a:schemeClr val="dk1"/>
              </a:buClr>
              <a:buSzPts val="24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1600"/>
              </a:spcBef>
              <a:spcAft>
                <a:spcPts val="0"/>
              </a:spcAft>
              <a:buClr>
                <a:schemeClr val="dk1"/>
              </a:buClr>
              <a:buSzPts val="24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1600"/>
              </a:spcBef>
              <a:spcAft>
                <a:spcPts val="0"/>
              </a:spcAft>
              <a:buClr>
                <a:schemeClr val="dk1"/>
              </a:buClr>
              <a:buSzPts val="2400"/>
              <a:buNone/>
              <a:defRPr>
                <a:latin typeface="Asap Condensed SemiBold"/>
                <a:ea typeface="Asap Condensed SemiBold"/>
                <a:cs typeface="Asap Condensed SemiBold"/>
                <a:sym typeface="Asap Condensed SemiBold"/>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 Gradient Header">
  <p:cSld name="3 1-Column - Gradient Header">
    <p:spTree>
      <p:nvGrpSpPr>
        <p:cNvPr id="119" name="Shape 119"/>
        <p:cNvGrpSpPr/>
        <p:nvPr/>
      </p:nvGrpSpPr>
      <p:grpSpPr>
        <a:xfrm>
          <a:off x="0" y="0"/>
          <a:ext cx="0" cy="0"/>
          <a:chOff x="0" y="0"/>
          <a:chExt cx="0" cy="0"/>
        </a:xfrm>
      </p:grpSpPr>
      <p:sp>
        <p:nvSpPr>
          <p:cNvPr id="120" name="Google Shape;120;p19"/>
          <p:cNvSpPr/>
          <p:nvPr/>
        </p:nvSpPr>
        <p:spPr>
          <a:xfrm>
            <a:off x="0" y="1"/>
            <a:ext cx="12192000" cy="1600200"/>
          </a:xfrm>
          <a:prstGeom prst="rect">
            <a:avLst/>
          </a:prstGeom>
          <a:gradFill>
            <a:gsLst>
              <a:gs pos="0">
                <a:schemeClr val="accent3"/>
              </a:gs>
              <a:gs pos="24000">
                <a:schemeClr val="accent1"/>
              </a:gs>
              <a:gs pos="100000">
                <a:schemeClr val="dk2"/>
              </a:gs>
            </a:gsLst>
            <a:lin ang="1350003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sap"/>
              <a:ea typeface="Asap"/>
              <a:cs typeface="Asap"/>
              <a:sym typeface="Asap"/>
            </a:endParaRPr>
          </a:p>
        </p:txBody>
      </p:sp>
      <p:sp>
        <p:nvSpPr>
          <p:cNvPr id="121" name="Google Shape;121;p19"/>
          <p:cNvSpPr txBox="1"/>
          <p:nvPr>
            <p:ph type="title"/>
          </p:nvPr>
        </p:nvSpPr>
        <p:spPr>
          <a:xfrm>
            <a:off x="457200" y="365126"/>
            <a:ext cx="11277600" cy="99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Asap Condensed SemiBold"/>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19"/>
          <p:cNvSpPr txBox="1"/>
          <p:nvPr>
            <p:ph idx="12" type="sldNum"/>
          </p:nvPr>
        </p:nvSpPr>
        <p:spPr>
          <a:xfrm>
            <a:off x="281765" y="6396713"/>
            <a:ext cx="480300" cy="472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1pPr>
            <a:lvl2pPr indent="0" lvl="1"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2pPr>
            <a:lvl3pPr indent="0" lvl="2"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3pPr>
            <a:lvl4pPr indent="0" lvl="3"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4pPr>
            <a:lvl5pPr indent="0" lvl="4"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5pPr>
            <a:lvl6pPr indent="0" lvl="5"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6pPr>
            <a:lvl7pPr indent="0" lvl="6"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7pPr>
            <a:lvl8pPr indent="0" lvl="7"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8pPr>
            <a:lvl9pPr indent="0" lvl="8" marL="0" marR="0" rtl="0" algn="r">
              <a:lnSpc>
                <a:spcPct val="100000"/>
              </a:lnSpc>
              <a:spcBef>
                <a:spcPts val="0"/>
              </a:spcBef>
              <a:spcAft>
                <a:spcPts val="0"/>
              </a:spcAft>
              <a:buClr>
                <a:srgbClr val="000000"/>
              </a:buClr>
              <a:buSzPts val="900"/>
              <a:buFont typeface="Arial"/>
              <a:buNone/>
              <a:defRPr b="0" baseline="-25000" i="0" sz="900" u="none" cap="none" strike="noStrike">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19"/>
          <p:cNvSpPr txBox="1"/>
          <p:nvPr>
            <p:ph idx="11" type="ftr"/>
          </p:nvPr>
        </p:nvSpPr>
        <p:spPr>
          <a:xfrm>
            <a:off x="824154" y="6395703"/>
            <a:ext cx="8739000" cy="462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4" name="Google Shape;124;p19"/>
          <p:cNvSpPr txBox="1"/>
          <p:nvPr>
            <p:ph idx="1" type="body"/>
          </p:nvPr>
        </p:nvSpPr>
        <p:spPr>
          <a:xfrm>
            <a:off x="584229" y="1690687"/>
            <a:ext cx="11022900" cy="4176600"/>
          </a:xfrm>
          <a:prstGeom prst="rect">
            <a:avLst/>
          </a:prstGeom>
          <a:noFill/>
          <a:ln>
            <a:noFill/>
          </a:ln>
        </p:spPr>
        <p:txBody>
          <a:bodyPr anchorCtr="0" anchor="ctr" bIns="45700" lIns="0" spcFirstLastPara="1" rIns="91425" wrap="square" tIns="45700">
            <a:noAutofit/>
          </a:bodyPr>
          <a:lstStyle>
            <a:lvl1pPr indent="-381000" lvl="0" marL="457200" rtl="0" algn="l">
              <a:lnSpc>
                <a:spcPct val="100000"/>
              </a:lnSpc>
              <a:spcBef>
                <a:spcPts val="1000"/>
              </a:spcBef>
              <a:spcAft>
                <a:spcPts val="0"/>
              </a:spcAft>
              <a:buClr>
                <a:schemeClr val="dk1"/>
              </a:buClr>
              <a:buSzPts val="2400"/>
              <a:buFont typeface="Arial"/>
              <a:buChar char="•"/>
              <a:defRPr/>
            </a:lvl1pPr>
            <a:lvl2pPr indent="-381000" lvl="1" marL="914400" rtl="0" algn="l">
              <a:lnSpc>
                <a:spcPct val="100000"/>
              </a:lnSpc>
              <a:spcBef>
                <a:spcPts val="1600"/>
              </a:spcBef>
              <a:spcAft>
                <a:spcPts val="0"/>
              </a:spcAft>
              <a:buClr>
                <a:schemeClr val="dk1"/>
              </a:buClr>
              <a:buSzPts val="24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Blank w/ Title">
  <p:cSld name="7 Blank w/ Title">
    <p:spTree>
      <p:nvGrpSpPr>
        <p:cNvPr id="125" name="Shape 125"/>
        <p:cNvGrpSpPr/>
        <p:nvPr/>
      </p:nvGrpSpPr>
      <p:grpSpPr>
        <a:xfrm>
          <a:off x="0" y="0"/>
          <a:ext cx="0" cy="0"/>
          <a:chOff x="0" y="0"/>
          <a:chExt cx="0" cy="0"/>
        </a:xfrm>
      </p:grpSpPr>
      <p:sp>
        <p:nvSpPr>
          <p:cNvPr id="126" name="Google Shape;126;p20"/>
          <p:cNvSpPr txBox="1"/>
          <p:nvPr>
            <p:ph type="title"/>
          </p:nvPr>
        </p:nvSpPr>
        <p:spPr>
          <a:xfrm>
            <a:off x="457200" y="365126"/>
            <a:ext cx="11277600" cy="99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 name="Google Shape;127;p20"/>
          <p:cNvSpPr txBox="1"/>
          <p:nvPr>
            <p:ph idx="12" type="sldNum"/>
          </p:nvPr>
        </p:nvSpPr>
        <p:spPr>
          <a:xfrm>
            <a:off x="281765" y="6396713"/>
            <a:ext cx="480300" cy="4728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sz="900"/>
          </a:p>
        </p:txBody>
      </p:sp>
      <p:sp>
        <p:nvSpPr>
          <p:cNvPr id="128" name="Google Shape;128;p20"/>
          <p:cNvSpPr txBox="1"/>
          <p:nvPr>
            <p:ph idx="11" type="ftr"/>
          </p:nvPr>
        </p:nvSpPr>
        <p:spPr>
          <a:xfrm>
            <a:off x="824154" y="6395703"/>
            <a:ext cx="8739000" cy="462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b="0" l="0" r="0" t="0"/>
          <a:stretch/>
        </p:blipFill>
        <p:spPr>
          <a:xfrm>
            <a:off x="0" y="-1"/>
            <a:ext cx="12192000" cy="6861047"/>
          </a:xfrm>
          <a:prstGeom prst="rect">
            <a:avLst/>
          </a:prstGeom>
          <a:noFill/>
          <a:ln>
            <a:noFill/>
          </a:ln>
        </p:spPr>
      </p:pic>
      <p:sp>
        <p:nvSpPr>
          <p:cNvPr id="23" name="Google Shape;23;p3"/>
          <p:cNvSpPr txBox="1"/>
          <p:nvPr>
            <p:ph type="title"/>
          </p:nvPr>
        </p:nvSpPr>
        <p:spPr>
          <a:xfrm>
            <a:off x="3211010" y="610865"/>
            <a:ext cx="7616143" cy="5610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72169"/>
              </a:buClr>
              <a:buSzPts val="4400"/>
              <a:buFont typeface="Calibri"/>
              <a:buNone/>
              <a:defRPr b="1">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838200" y="2118167"/>
            <a:ext cx="10515600" cy="4058796"/>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58595B"/>
              </a:buClr>
              <a:buSzPts val="2800"/>
              <a:buChar char="•"/>
              <a:defRPr>
                <a:solidFill>
                  <a:srgbClr val="58595B"/>
                </a:solidFill>
              </a:defRPr>
            </a:lvl1pPr>
            <a:lvl2pPr indent="-381000" lvl="1" marL="914400" algn="l">
              <a:lnSpc>
                <a:spcPct val="90000"/>
              </a:lnSpc>
              <a:spcBef>
                <a:spcPts val="500"/>
              </a:spcBef>
              <a:spcAft>
                <a:spcPts val="0"/>
              </a:spcAft>
              <a:buClr>
                <a:srgbClr val="58595B"/>
              </a:buClr>
              <a:buSzPts val="2400"/>
              <a:buChar char="•"/>
              <a:defRPr>
                <a:solidFill>
                  <a:srgbClr val="58595B"/>
                </a:solidFill>
              </a:defRPr>
            </a:lvl2pPr>
            <a:lvl3pPr indent="-355600" lvl="2" marL="1371600" algn="l">
              <a:lnSpc>
                <a:spcPct val="90000"/>
              </a:lnSpc>
              <a:spcBef>
                <a:spcPts val="500"/>
              </a:spcBef>
              <a:spcAft>
                <a:spcPts val="0"/>
              </a:spcAft>
              <a:buClr>
                <a:srgbClr val="58595B"/>
              </a:buClr>
              <a:buSzPts val="2000"/>
              <a:buChar char="•"/>
              <a:defRPr>
                <a:solidFill>
                  <a:srgbClr val="58595B"/>
                </a:solidFill>
              </a:defRPr>
            </a:lvl3pPr>
            <a:lvl4pPr indent="-342900" lvl="3" marL="1828800" algn="l">
              <a:lnSpc>
                <a:spcPct val="90000"/>
              </a:lnSpc>
              <a:spcBef>
                <a:spcPts val="500"/>
              </a:spcBef>
              <a:spcAft>
                <a:spcPts val="0"/>
              </a:spcAft>
              <a:buClr>
                <a:srgbClr val="58595B"/>
              </a:buClr>
              <a:buSzPts val="1800"/>
              <a:buChar char="•"/>
              <a:defRPr>
                <a:solidFill>
                  <a:srgbClr val="58595B"/>
                </a:solidFill>
              </a:defRPr>
            </a:lvl4pPr>
            <a:lvl5pPr indent="-342900" lvl="4" marL="2286000" algn="l">
              <a:lnSpc>
                <a:spcPct val="90000"/>
              </a:lnSpc>
              <a:spcBef>
                <a:spcPts val="500"/>
              </a:spcBef>
              <a:spcAft>
                <a:spcPts val="0"/>
              </a:spcAft>
              <a:buClr>
                <a:srgbClr val="58595B"/>
              </a:buClr>
              <a:buSzPts val="1800"/>
              <a:buChar char="•"/>
              <a:defRPr>
                <a:solidFill>
                  <a:srgbClr val="58595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7F7F7F"/>
                </a:solidFill>
                <a:latin typeface="Calibri"/>
                <a:ea typeface="Calibri"/>
                <a:cs typeface="Calibri"/>
                <a:sym typeface="Calibri"/>
              </a:defRPr>
            </a:lvl1pPr>
            <a:lvl2pPr indent="0" lvl="1" marL="0" algn="r">
              <a:spcBef>
                <a:spcPts val="0"/>
              </a:spcBef>
              <a:buNone/>
              <a:defRPr b="0" i="0" sz="1200" u="none" cap="none" strike="noStrike">
                <a:solidFill>
                  <a:srgbClr val="7F7F7F"/>
                </a:solidFill>
                <a:latin typeface="Calibri"/>
                <a:ea typeface="Calibri"/>
                <a:cs typeface="Calibri"/>
                <a:sym typeface="Calibri"/>
              </a:defRPr>
            </a:lvl2pPr>
            <a:lvl3pPr indent="0" lvl="2" marL="0" algn="r">
              <a:spcBef>
                <a:spcPts val="0"/>
              </a:spcBef>
              <a:buNone/>
              <a:defRPr b="0" i="0" sz="1200" u="none" cap="none" strike="noStrike">
                <a:solidFill>
                  <a:srgbClr val="7F7F7F"/>
                </a:solidFill>
                <a:latin typeface="Calibri"/>
                <a:ea typeface="Calibri"/>
                <a:cs typeface="Calibri"/>
                <a:sym typeface="Calibri"/>
              </a:defRPr>
            </a:lvl3pPr>
            <a:lvl4pPr indent="0" lvl="3" marL="0" algn="r">
              <a:spcBef>
                <a:spcPts val="0"/>
              </a:spcBef>
              <a:buNone/>
              <a:defRPr b="0" i="0" sz="1200" u="none" cap="none" strike="noStrike">
                <a:solidFill>
                  <a:srgbClr val="7F7F7F"/>
                </a:solidFill>
                <a:latin typeface="Calibri"/>
                <a:ea typeface="Calibri"/>
                <a:cs typeface="Calibri"/>
                <a:sym typeface="Calibri"/>
              </a:defRPr>
            </a:lvl4pPr>
            <a:lvl5pPr indent="0" lvl="4" marL="0" algn="r">
              <a:spcBef>
                <a:spcPts val="0"/>
              </a:spcBef>
              <a:buNone/>
              <a:defRPr b="0" i="0" sz="1200" u="none" cap="none" strike="noStrike">
                <a:solidFill>
                  <a:srgbClr val="7F7F7F"/>
                </a:solidFill>
                <a:latin typeface="Calibri"/>
                <a:ea typeface="Calibri"/>
                <a:cs typeface="Calibri"/>
                <a:sym typeface="Calibri"/>
              </a:defRPr>
            </a:lvl5pPr>
            <a:lvl6pPr indent="0" lvl="5" marL="0" algn="r">
              <a:spcBef>
                <a:spcPts val="0"/>
              </a:spcBef>
              <a:buNone/>
              <a:defRPr b="0" i="0" sz="1200" u="none" cap="none" strike="noStrike">
                <a:solidFill>
                  <a:srgbClr val="7F7F7F"/>
                </a:solidFill>
                <a:latin typeface="Calibri"/>
                <a:ea typeface="Calibri"/>
                <a:cs typeface="Calibri"/>
                <a:sym typeface="Calibri"/>
              </a:defRPr>
            </a:lvl6pPr>
            <a:lvl7pPr indent="0" lvl="6" marL="0" algn="r">
              <a:spcBef>
                <a:spcPts val="0"/>
              </a:spcBef>
              <a:buNone/>
              <a:defRPr b="0" i="0" sz="1200" u="none" cap="none" strike="noStrike">
                <a:solidFill>
                  <a:srgbClr val="7F7F7F"/>
                </a:solidFill>
                <a:latin typeface="Calibri"/>
                <a:ea typeface="Calibri"/>
                <a:cs typeface="Calibri"/>
                <a:sym typeface="Calibri"/>
              </a:defRPr>
            </a:lvl7pPr>
            <a:lvl8pPr indent="0" lvl="7" marL="0" algn="r">
              <a:spcBef>
                <a:spcPts val="0"/>
              </a:spcBef>
              <a:buNone/>
              <a:defRPr b="0" i="0" sz="1200" u="none" cap="none" strike="noStrike">
                <a:solidFill>
                  <a:srgbClr val="7F7F7F"/>
                </a:solidFill>
                <a:latin typeface="Calibri"/>
                <a:ea typeface="Calibri"/>
                <a:cs typeface="Calibri"/>
                <a:sym typeface="Calibri"/>
              </a:defRPr>
            </a:lvl8pPr>
            <a:lvl9pPr indent="0" lvl="8" marL="0" algn="r">
              <a:spcBef>
                <a:spcPts val="0"/>
              </a:spcBef>
              <a:buNone/>
              <a:defRPr b="0" i="0" sz="12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6" name="Google Shape;26;p3"/>
          <p:cNvPicPr preferRelativeResize="0"/>
          <p:nvPr/>
        </p:nvPicPr>
        <p:blipFill rotWithShape="1">
          <a:blip r:embed="rId3">
            <a:alphaModFix/>
          </a:blip>
          <a:srcRect b="0" l="0" r="0" t="0"/>
          <a:stretch/>
        </p:blipFill>
        <p:spPr>
          <a:xfrm>
            <a:off x="585216" y="245365"/>
            <a:ext cx="2060448" cy="113449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i 2-Column">
  <p:cSld name="2i 2-Column">
    <p:spTree>
      <p:nvGrpSpPr>
        <p:cNvPr id="129" name="Shape 129"/>
        <p:cNvGrpSpPr/>
        <p:nvPr/>
      </p:nvGrpSpPr>
      <p:grpSpPr>
        <a:xfrm>
          <a:off x="0" y="0"/>
          <a:ext cx="0" cy="0"/>
          <a:chOff x="0" y="0"/>
          <a:chExt cx="0" cy="0"/>
        </a:xfrm>
      </p:grpSpPr>
      <p:sp>
        <p:nvSpPr>
          <p:cNvPr id="130" name="Google Shape;130;p21"/>
          <p:cNvSpPr txBox="1"/>
          <p:nvPr>
            <p:ph type="title"/>
          </p:nvPr>
        </p:nvSpPr>
        <p:spPr>
          <a:xfrm>
            <a:off x="457200" y="365126"/>
            <a:ext cx="11277600" cy="9996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21"/>
          <p:cNvSpPr txBox="1"/>
          <p:nvPr>
            <p:ph idx="1" type="body"/>
          </p:nvPr>
        </p:nvSpPr>
        <p:spPr>
          <a:xfrm>
            <a:off x="471679" y="2057400"/>
            <a:ext cx="5472000" cy="42672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1000"/>
              </a:spcBef>
              <a:spcAft>
                <a:spcPts val="0"/>
              </a:spcAft>
              <a:buClr>
                <a:schemeClr val="dk1"/>
              </a:buClr>
              <a:buSzPts val="2400"/>
              <a:buChar char="•"/>
              <a:defRPr/>
            </a:lvl1pPr>
            <a:lvl2pPr indent="-381000" lvl="1" marL="914400" rtl="0" algn="l">
              <a:lnSpc>
                <a:spcPct val="100000"/>
              </a:lnSpc>
              <a:spcBef>
                <a:spcPts val="1600"/>
              </a:spcBef>
              <a:spcAft>
                <a:spcPts val="0"/>
              </a:spcAft>
              <a:buClr>
                <a:schemeClr val="dk1"/>
              </a:buClr>
              <a:buSzPts val="2400"/>
              <a:buChar char="•"/>
              <a:defRPr/>
            </a:lvl2pPr>
            <a:lvl3pPr indent="-381000" lvl="2" marL="1371600" rtl="0" algn="l">
              <a:lnSpc>
                <a:spcPct val="100000"/>
              </a:lnSpc>
              <a:spcBef>
                <a:spcPts val="1600"/>
              </a:spcBef>
              <a:spcAft>
                <a:spcPts val="0"/>
              </a:spcAft>
              <a:buClr>
                <a:schemeClr val="dk1"/>
              </a:buClr>
              <a:buSzPts val="2400"/>
              <a:buChar char="•"/>
              <a:defRPr/>
            </a:lvl3pPr>
            <a:lvl4pPr indent="-381000" lvl="3" marL="1828800" rtl="0" algn="l">
              <a:lnSpc>
                <a:spcPct val="100000"/>
              </a:lnSpc>
              <a:spcBef>
                <a:spcPts val="1600"/>
              </a:spcBef>
              <a:spcAft>
                <a:spcPts val="0"/>
              </a:spcAft>
              <a:buClr>
                <a:schemeClr val="dk1"/>
              </a:buClr>
              <a:buSzPts val="2400"/>
              <a:buChar char="•"/>
              <a:defRPr/>
            </a:lvl4pPr>
            <a:lvl5pPr indent="-381000" lvl="4" marL="2286000" rtl="0" algn="l">
              <a:lnSpc>
                <a:spcPct val="100000"/>
              </a:lnSpc>
              <a:spcBef>
                <a:spcPts val="1600"/>
              </a:spcBef>
              <a:spcAft>
                <a:spcPts val="0"/>
              </a:spcAft>
              <a:buClr>
                <a:schemeClr val="dk1"/>
              </a:buClr>
              <a:buSzPts val="2400"/>
              <a:buChar char="•"/>
              <a:defRPr/>
            </a:lvl5pPr>
            <a:lvl6pPr indent="-342900" lvl="5" marL="2743200" rtl="0" algn="l">
              <a:lnSpc>
                <a:spcPct val="100000"/>
              </a:lnSpc>
              <a:spcBef>
                <a:spcPts val="1600"/>
              </a:spcBef>
              <a:spcAft>
                <a:spcPts val="0"/>
              </a:spcAft>
              <a:buClr>
                <a:schemeClr val="dk1"/>
              </a:buClr>
              <a:buSzPts val="1800"/>
              <a:buChar char="•"/>
              <a:defRPr/>
            </a:lvl6pPr>
            <a:lvl7pPr indent="-342900" lvl="6" marL="3200400" rtl="0" algn="l">
              <a:lnSpc>
                <a:spcPct val="100000"/>
              </a:lnSpc>
              <a:spcBef>
                <a:spcPts val="1600"/>
              </a:spcBef>
              <a:spcAft>
                <a:spcPts val="0"/>
              </a:spcAft>
              <a:buClr>
                <a:schemeClr val="dk1"/>
              </a:buClr>
              <a:buSzPts val="1800"/>
              <a:buChar char="•"/>
              <a:defRPr/>
            </a:lvl7pPr>
            <a:lvl8pPr indent="-342900" lvl="7" marL="3657600" rtl="0" algn="l">
              <a:lnSpc>
                <a:spcPct val="100000"/>
              </a:lnSpc>
              <a:spcBef>
                <a:spcPts val="1600"/>
              </a:spcBef>
              <a:spcAft>
                <a:spcPts val="0"/>
              </a:spcAft>
              <a:buClr>
                <a:schemeClr val="dk1"/>
              </a:buClr>
              <a:buSzPts val="1800"/>
              <a:buChar char="•"/>
              <a:defRPr/>
            </a:lvl8pPr>
            <a:lvl9pPr indent="-342900" lvl="8" marL="4114800" rtl="0" algn="l">
              <a:lnSpc>
                <a:spcPct val="100000"/>
              </a:lnSpc>
              <a:spcBef>
                <a:spcPts val="1600"/>
              </a:spcBef>
              <a:spcAft>
                <a:spcPts val="1600"/>
              </a:spcAft>
              <a:buClr>
                <a:schemeClr val="dk1"/>
              </a:buClr>
              <a:buSzPts val="1800"/>
              <a:buChar char="・"/>
              <a:defRPr/>
            </a:lvl9pPr>
          </a:lstStyle>
          <a:p/>
        </p:txBody>
      </p:sp>
      <p:sp>
        <p:nvSpPr>
          <p:cNvPr id="132" name="Google Shape;132;p21"/>
          <p:cNvSpPr txBox="1"/>
          <p:nvPr>
            <p:ph idx="2" type="body"/>
          </p:nvPr>
        </p:nvSpPr>
        <p:spPr>
          <a:xfrm>
            <a:off x="6096000" y="2057400"/>
            <a:ext cx="5638800" cy="42672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1000"/>
              </a:spcBef>
              <a:spcAft>
                <a:spcPts val="0"/>
              </a:spcAft>
              <a:buClr>
                <a:schemeClr val="dk1"/>
              </a:buClr>
              <a:buSzPts val="2400"/>
              <a:buChar char="•"/>
              <a:defRPr/>
            </a:lvl1pPr>
            <a:lvl2pPr indent="-381000" lvl="1" marL="914400" rtl="0" algn="l">
              <a:lnSpc>
                <a:spcPct val="100000"/>
              </a:lnSpc>
              <a:spcBef>
                <a:spcPts val="1600"/>
              </a:spcBef>
              <a:spcAft>
                <a:spcPts val="0"/>
              </a:spcAft>
              <a:buClr>
                <a:schemeClr val="dk1"/>
              </a:buClr>
              <a:buSzPts val="2400"/>
              <a:buChar char="•"/>
              <a:defRPr/>
            </a:lvl2pPr>
            <a:lvl3pPr indent="-381000" lvl="2" marL="1371600" rtl="0" algn="l">
              <a:lnSpc>
                <a:spcPct val="100000"/>
              </a:lnSpc>
              <a:spcBef>
                <a:spcPts val="1600"/>
              </a:spcBef>
              <a:spcAft>
                <a:spcPts val="0"/>
              </a:spcAft>
              <a:buClr>
                <a:schemeClr val="dk1"/>
              </a:buClr>
              <a:buSzPts val="2400"/>
              <a:buChar char="•"/>
              <a:defRPr/>
            </a:lvl3pPr>
            <a:lvl4pPr indent="-381000" lvl="3" marL="1828800" rtl="0" algn="l">
              <a:lnSpc>
                <a:spcPct val="100000"/>
              </a:lnSpc>
              <a:spcBef>
                <a:spcPts val="1600"/>
              </a:spcBef>
              <a:spcAft>
                <a:spcPts val="0"/>
              </a:spcAft>
              <a:buClr>
                <a:schemeClr val="dk1"/>
              </a:buClr>
              <a:buSzPts val="2400"/>
              <a:buChar char="•"/>
              <a:defRPr/>
            </a:lvl4pPr>
            <a:lvl5pPr indent="-381000" lvl="4" marL="2286000" rtl="0" algn="l">
              <a:lnSpc>
                <a:spcPct val="100000"/>
              </a:lnSpc>
              <a:spcBef>
                <a:spcPts val="1600"/>
              </a:spcBef>
              <a:spcAft>
                <a:spcPts val="0"/>
              </a:spcAft>
              <a:buClr>
                <a:schemeClr val="dk1"/>
              </a:buClr>
              <a:buSzPts val="2400"/>
              <a:buChar char="•"/>
              <a:defRPr/>
            </a:lvl5pPr>
            <a:lvl6pPr indent="-342900" lvl="5" marL="2743200" rtl="0" algn="l">
              <a:lnSpc>
                <a:spcPct val="100000"/>
              </a:lnSpc>
              <a:spcBef>
                <a:spcPts val="1600"/>
              </a:spcBef>
              <a:spcAft>
                <a:spcPts val="0"/>
              </a:spcAft>
              <a:buClr>
                <a:schemeClr val="dk1"/>
              </a:buClr>
              <a:buSzPts val="1800"/>
              <a:buChar char="•"/>
              <a:defRPr/>
            </a:lvl6pPr>
            <a:lvl7pPr indent="-342900" lvl="6" marL="3200400" rtl="0" algn="l">
              <a:lnSpc>
                <a:spcPct val="100000"/>
              </a:lnSpc>
              <a:spcBef>
                <a:spcPts val="1600"/>
              </a:spcBef>
              <a:spcAft>
                <a:spcPts val="0"/>
              </a:spcAft>
              <a:buClr>
                <a:schemeClr val="dk1"/>
              </a:buClr>
              <a:buSzPts val="1800"/>
              <a:buChar char="•"/>
              <a:defRPr/>
            </a:lvl7pPr>
            <a:lvl8pPr indent="-342900" lvl="7" marL="3657600" rtl="0" algn="l">
              <a:lnSpc>
                <a:spcPct val="100000"/>
              </a:lnSpc>
              <a:spcBef>
                <a:spcPts val="1600"/>
              </a:spcBef>
              <a:spcAft>
                <a:spcPts val="0"/>
              </a:spcAft>
              <a:buClr>
                <a:schemeClr val="dk1"/>
              </a:buClr>
              <a:buSzPts val="1800"/>
              <a:buChar char="•"/>
              <a:defRPr/>
            </a:lvl8pPr>
            <a:lvl9pPr indent="-342900" lvl="8" marL="4114800" rtl="0" algn="l">
              <a:lnSpc>
                <a:spcPct val="100000"/>
              </a:lnSpc>
              <a:spcBef>
                <a:spcPts val="1600"/>
              </a:spcBef>
              <a:spcAft>
                <a:spcPts val="1600"/>
              </a:spcAft>
              <a:buClr>
                <a:schemeClr val="dk1"/>
              </a:buClr>
              <a:buSzPts val="1800"/>
              <a:buChar char="・"/>
              <a:defRPr/>
            </a:lvl9pPr>
          </a:lstStyle>
          <a:p/>
        </p:txBody>
      </p:sp>
      <p:sp>
        <p:nvSpPr>
          <p:cNvPr id="133" name="Google Shape;133;p21"/>
          <p:cNvSpPr txBox="1"/>
          <p:nvPr>
            <p:ph idx="3" type="body"/>
          </p:nvPr>
        </p:nvSpPr>
        <p:spPr>
          <a:xfrm>
            <a:off x="457201" y="1440892"/>
            <a:ext cx="5486400" cy="5334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10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1pPr>
            <a:lvl2pPr indent="-228600" lvl="1" marL="9144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2pPr>
            <a:lvl3pPr indent="-228600" lvl="2" marL="13716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3pPr>
            <a:lvl4pPr indent="-228600" lvl="3" marL="18288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4pPr>
            <a:lvl5pPr indent="-228600" lvl="4" marL="22860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5pPr>
            <a:lvl6pPr indent="-228600" lvl="5" marL="27432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6pPr>
            <a:lvl7pPr indent="-228600" lvl="6" marL="32004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7pPr>
            <a:lvl8pPr indent="-228600" lvl="7" marL="36576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8pPr>
            <a:lvl9pPr indent="-228600" lvl="8" marL="4114800" rtl="0" algn="l">
              <a:lnSpc>
                <a:spcPct val="100000"/>
              </a:lnSpc>
              <a:spcBef>
                <a:spcPts val="1600"/>
              </a:spcBef>
              <a:spcAft>
                <a:spcPts val="160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9pPr>
          </a:lstStyle>
          <a:p/>
        </p:txBody>
      </p:sp>
      <p:sp>
        <p:nvSpPr>
          <p:cNvPr id="134" name="Google Shape;134;p21"/>
          <p:cNvSpPr txBox="1"/>
          <p:nvPr>
            <p:ph idx="4" type="body"/>
          </p:nvPr>
        </p:nvSpPr>
        <p:spPr>
          <a:xfrm>
            <a:off x="6096000" y="1440892"/>
            <a:ext cx="5642100" cy="5334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10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1pPr>
            <a:lvl2pPr indent="-228600" lvl="1" marL="9144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2pPr>
            <a:lvl3pPr indent="-228600" lvl="2" marL="13716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3pPr>
            <a:lvl4pPr indent="-228600" lvl="3" marL="18288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4pPr>
            <a:lvl5pPr indent="-228600" lvl="4" marL="22860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5pPr>
            <a:lvl6pPr indent="-228600" lvl="5" marL="27432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6pPr>
            <a:lvl7pPr indent="-228600" lvl="6" marL="32004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7pPr>
            <a:lvl8pPr indent="-228600" lvl="7" marL="3657600" rtl="0" algn="l">
              <a:lnSpc>
                <a:spcPct val="100000"/>
              </a:lnSpc>
              <a:spcBef>
                <a:spcPts val="1600"/>
              </a:spcBef>
              <a:spcAft>
                <a:spcPts val="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8pPr>
            <a:lvl9pPr indent="-228600" lvl="8" marL="4114800" rtl="0" algn="l">
              <a:lnSpc>
                <a:spcPct val="100000"/>
              </a:lnSpc>
              <a:spcBef>
                <a:spcPts val="1600"/>
              </a:spcBef>
              <a:spcAft>
                <a:spcPts val="1600"/>
              </a:spcAft>
              <a:buClr>
                <a:schemeClr val="accent6"/>
              </a:buClr>
              <a:buSzPts val="3000"/>
              <a:buFont typeface="Roboto Condensed"/>
              <a:buNone/>
              <a:defRPr b="1" sz="3000">
                <a:solidFill>
                  <a:schemeClr val="accent6"/>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w Caption">
  <p:cSld name="5w Caption">
    <p:spTree>
      <p:nvGrpSpPr>
        <p:cNvPr id="135" name="Shape 135"/>
        <p:cNvGrpSpPr/>
        <p:nvPr/>
      </p:nvGrpSpPr>
      <p:grpSpPr>
        <a:xfrm>
          <a:off x="0" y="0"/>
          <a:ext cx="0" cy="0"/>
          <a:chOff x="0" y="0"/>
          <a:chExt cx="0" cy="0"/>
        </a:xfrm>
      </p:grpSpPr>
      <p:sp>
        <p:nvSpPr>
          <p:cNvPr id="136" name="Google Shape;136;p22"/>
          <p:cNvSpPr/>
          <p:nvPr/>
        </p:nvSpPr>
        <p:spPr>
          <a:xfrm>
            <a:off x="2" y="0"/>
            <a:ext cx="42672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137" name="Google Shape;137;p22"/>
          <p:cNvPicPr preferRelativeResize="0"/>
          <p:nvPr/>
        </p:nvPicPr>
        <p:blipFill rotWithShape="1">
          <a:blip r:embed="rId2">
            <a:alphaModFix/>
          </a:blip>
          <a:srcRect b="0" l="0" r="0" t="0"/>
          <a:stretch/>
        </p:blipFill>
        <p:spPr>
          <a:xfrm rot="5400000">
            <a:off x="-387928" y="959427"/>
            <a:ext cx="1600201" cy="824346"/>
          </a:xfrm>
          <a:prstGeom prst="rect">
            <a:avLst/>
          </a:prstGeom>
          <a:noFill/>
          <a:ln>
            <a:noFill/>
          </a:ln>
        </p:spPr>
      </p:pic>
      <p:sp>
        <p:nvSpPr>
          <p:cNvPr id="138" name="Google Shape;138;p22"/>
          <p:cNvSpPr txBox="1"/>
          <p:nvPr>
            <p:ph idx="1" type="body"/>
          </p:nvPr>
        </p:nvSpPr>
        <p:spPr>
          <a:xfrm>
            <a:off x="508000" y="2133600"/>
            <a:ext cx="3352800" cy="37353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1000"/>
              </a:spcBef>
              <a:spcAft>
                <a:spcPts val="0"/>
              </a:spcAft>
              <a:buClr>
                <a:schemeClr val="lt1"/>
              </a:buClr>
              <a:buSzPts val="2400"/>
              <a:buNone/>
              <a:defRPr>
                <a:solidFill>
                  <a:schemeClr val="lt1"/>
                </a:solidFill>
              </a:defRPr>
            </a:lvl1pPr>
            <a:lvl2pPr indent="-228600" lvl="1" marL="914400" rtl="0" algn="l">
              <a:lnSpc>
                <a:spcPct val="100000"/>
              </a:lnSpc>
              <a:spcBef>
                <a:spcPts val="1600"/>
              </a:spcBef>
              <a:spcAft>
                <a:spcPts val="0"/>
              </a:spcAft>
              <a:buClr>
                <a:schemeClr val="lt1"/>
              </a:buClr>
              <a:buSzPts val="2400"/>
              <a:buNone/>
              <a:defRPr>
                <a:solidFill>
                  <a:schemeClr val="lt1"/>
                </a:solidFill>
              </a:defRPr>
            </a:lvl2pPr>
            <a:lvl3pPr indent="-228600" lvl="2" marL="1371600" rtl="0" algn="l">
              <a:lnSpc>
                <a:spcPct val="100000"/>
              </a:lnSpc>
              <a:spcBef>
                <a:spcPts val="1600"/>
              </a:spcBef>
              <a:spcAft>
                <a:spcPts val="0"/>
              </a:spcAft>
              <a:buClr>
                <a:schemeClr val="lt1"/>
              </a:buClr>
              <a:buSzPts val="2400"/>
              <a:buNone/>
              <a:defRPr>
                <a:solidFill>
                  <a:schemeClr val="lt1"/>
                </a:solidFill>
              </a:defRPr>
            </a:lvl3pPr>
            <a:lvl4pPr indent="-228600" lvl="3" marL="1828800" rtl="0" algn="l">
              <a:lnSpc>
                <a:spcPct val="100000"/>
              </a:lnSpc>
              <a:spcBef>
                <a:spcPts val="1600"/>
              </a:spcBef>
              <a:spcAft>
                <a:spcPts val="0"/>
              </a:spcAft>
              <a:buClr>
                <a:schemeClr val="lt1"/>
              </a:buClr>
              <a:buSzPts val="2400"/>
              <a:buNone/>
              <a:defRPr>
                <a:solidFill>
                  <a:schemeClr val="lt1"/>
                </a:solidFill>
              </a:defRPr>
            </a:lvl4pPr>
            <a:lvl5pPr indent="-228600" lvl="4" marL="2286000" rtl="0" algn="l">
              <a:lnSpc>
                <a:spcPct val="100000"/>
              </a:lnSpc>
              <a:spcBef>
                <a:spcPts val="1600"/>
              </a:spcBef>
              <a:spcAft>
                <a:spcPts val="0"/>
              </a:spcAft>
              <a:buClr>
                <a:schemeClr val="lt1"/>
              </a:buClr>
              <a:buSzPts val="2400"/>
              <a:buNone/>
              <a:defRPr>
                <a:solidFill>
                  <a:schemeClr val="lt1"/>
                </a:solidFill>
              </a:defRPr>
            </a:lvl5pPr>
            <a:lvl6pPr indent="-228600" lvl="5" marL="2743200" rtl="0" algn="l">
              <a:lnSpc>
                <a:spcPct val="100000"/>
              </a:lnSpc>
              <a:spcBef>
                <a:spcPts val="1600"/>
              </a:spcBef>
              <a:spcAft>
                <a:spcPts val="0"/>
              </a:spcAft>
              <a:buClr>
                <a:schemeClr val="lt1"/>
              </a:buClr>
              <a:buSzPts val="2400"/>
              <a:buNone/>
              <a:defRPr>
                <a:solidFill>
                  <a:schemeClr val="lt1"/>
                </a:solidFill>
              </a:defRPr>
            </a:lvl6pPr>
            <a:lvl7pPr indent="-228600" lvl="6" marL="3200400" rtl="0" algn="l">
              <a:lnSpc>
                <a:spcPct val="100000"/>
              </a:lnSpc>
              <a:spcBef>
                <a:spcPts val="1600"/>
              </a:spcBef>
              <a:spcAft>
                <a:spcPts val="0"/>
              </a:spcAft>
              <a:buClr>
                <a:schemeClr val="lt1"/>
              </a:buClr>
              <a:buSzPts val="2400"/>
              <a:buNone/>
              <a:defRPr>
                <a:solidFill>
                  <a:schemeClr val="lt1"/>
                </a:solidFill>
              </a:defRPr>
            </a:lvl7pPr>
            <a:lvl8pPr indent="-228600" lvl="7" marL="3657600" rtl="0" algn="l">
              <a:lnSpc>
                <a:spcPct val="100000"/>
              </a:lnSpc>
              <a:spcBef>
                <a:spcPts val="1600"/>
              </a:spcBef>
              <a:spcAft>
                <a:spcPts val="0"/>
              </a:spcAft>
              <a:buClr>
                <a:schemeClr val="lt1"/>
              </a:buClr>
              <a:buSzPts val="2400"/>
              <a:buNone/>
              <a:defRPr>
                <a:solidFill>
                  <a:schemeClr val="lt1"/>
                </a:solidFill>
              </a:defRPr>
            </a:lvl8pPr>
            <a:lvl9pPr indent="-228600" lvl="8" marL="4114800" rtl="0" algn="l">
              <a:lnSpc>
                <a:spcPct val="100000"/>
              </a:lnSpc>
              <a:spcBef>
                <a:spcPts val="1600"/>
              </a:spcBef>
              <a:spcAft>
                <a:spcPts val="1600"/>
              </a:spcAft>
              <a:buClr>
                <a:schemeClr val="lt1"/>
              </a:buClr>
              <a:buSzPts val="2400"/>
              <a:buNone/>
              <a:defRPr>
                <a:solidFill>
                  <a:schemeClr val="lt1"/>
                </a:solidFill>
              </a:defRPr>
            </a:lvl9pPr>
          </a:lstStyle>
          <a:p/>
        </p:txBody>
      </p:sp>
      <p:sp>
        <p:nvSpPr>
          <p:cNvPr id="139" name="Google Shape;139;p22"/>
          <p:cNvSpPr txBox="1"/>
          <p:nvPr>
            <p:ph type="title"/>
          </p:nvPr>
        </p:nvSpPr>
        <p:spPr>
          <a:xfrm>
            <a:off x="508000" y="685800"/>
            <a:ext cx="3352800" cy="13716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lt1"/>
              </a:buClr>
              <a:buSzPts val="4400"/>
              <a:buFont typeface="Roboto"/>
              <a:buNone/>
              <a:defRPr sz="44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p22"/>
          <p:cNvSpPr txBox="1"/>
          <p:nvPr>
            <p:ph idx="2" type="body"/>
          </p:nvPr>
        </p:nvSpPr>
        <p:spPr>
          <a:xfrm>
            <a:off x="4704150" y="685800"/>
            <a:ext cx="7086600" cy="53889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1000"/>
              </a:spcBef>
              <a:spcAft>
                <a:spcPts val="0"/>
              </a:spcAft>
              <a:buSzPts val="2400"/>
              <a:buChar char="•"/>
              <a:defRPr/>
            </a:lvl1pPr>
            <a:lvl2pPr indent="-381000" lvl="1" marL="914400" rtl="0" algn="l">
              <a:lnSpc>
                <a:spcPct val="100000"/>
              </a:lnSpc>
              <a:spcBef>
                <a:spcPts val="1600"/>
              </a:spcBef>
              <a:spcAft>
                <a:spcPts val="0"/>
              </a:spcAft>
              <a:buSzPts val="2400"/>
              <a:buChar char="•"/>
              <a:defRPr/>
            </a:lvl2pPr>
            <a:lvl3pPr indent="-381000" lvl="2" marL="1371600" rtl="0" algn="l">
              <a:lnSpc>
                <a:spcPct val="100000"/>
              </a:lnSpc>
              <a:spcBef>
                <a:spcPts val="1600"/>
              </a:spcBef>
              <a:spcAft>
                <a:spcPts val="0"/>
              </a:spcAft>
              <a:buSzPts val="2400"/>
              <a:buChar char="•"/>
              <a:defRPr/>
            </a:lvl3pPr>
            <a:lvl4pPr indent="-381000" lvl="3" marL="1828800" rtl="0" algn="l">
              <a:lnSpc>
                <a:spcPct val="100000"/>
              </a:lnSpc>
              <a:spcBef>
                <a:spcPts val="1600"/>
              </a:spcBef>
              <a:spcAft>
                <a:spcPts val="0"/>
              </a:spcAft>
              <a:buSzPts val="2400"/>
              <a:buChar char="•"/>
              <a:defRPr/>
            </a:lvl4pPr>
            <a:lvl5pPr indent="-381000" lvl="4" marL="2286000" rtl="0" algn="l">
              <a:lnSpc>
                <a:spcPct val="100000"/>
              </a:lnSpc>
              <a:spcBef>
                <a:spcPts val="1600"/>
              </a:spcBef>
              <a:spcAft>
                <a:spcPts val="0"/>
              </a:spcAft>
              <a:buSzPts val="2400"/>
              <a:buChar char="•"/>
              <a:defRPr/>
            </a:lvl5pPr>
            <a:lvl6pPr indent="-381000" lvl="5" marL="2743200" rtl="0" algn="l">
              <a:lnSpc>
                <a:spcPct val="100000"/>
              </a:lnSpc>
              <a:spcBef>
                <a:spcPts val="1600"/>
              </a:spcBef>
              <a:spcAft>
                <a:spcPts val="0"/>
              </a:spcAft>
              <a:buSzPts val="2400"/>
              <a:buChar char="•"/>
              <a:defRPr/>
            </a:lvl6pPr>
            <a:lvl7pPr indent="-381000" lvl="6" marL="3200400" rtl="0" algn="l">
              <a:lnSpc>
                <a:spcPct val="100000"/>
              </a:lnSpc>
              <a:spcBef>
                <a:spcPts val="1600"/>
              </a:spcBef>
              <a:spcAft>
                <a:spcPts val="0"/>
              </a:spcAft>
              <a:buSzPts val="2400"/>
              <a:buChar char="•"/>
              <a:defRPr/>
            </a:lvl7pPr>
            <a:lvl8pPr indent="-381000" lvl="7" marL="3657600" rtl="0" algn="l">
              <a:lnSpc>
                <a:spcPct val="100000"/>
              </a:lnSpc>
              <a:spcBef>
                <a:spcPts val="1600"/>
              </a:spcBef>
              <a:spcAft>
                <a:spcPts val="0"/>
              </a:spcAft>
              <a:buSzPts val="2400"/>
              <a:buChar char="•"/>
              <a:defRPr/>
            </a:lvl8pPr>
            <a:lvl9pPr indent="-381000" lvl="8" marL="4114800" rtl="0" algn="l">
              <a:lnSpc>
                <a:spcPct val="100000"/>
              </a:lnSpc>
              <a:spcBef>
                <a:spcPts val="1600"/>
              </a:spcBef>
              <a:spcAft>
                <a:spcPts val="1600"/>
              </a:spcAft>
              <a:buSzPts val="2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c 1-Column">
  <p:cSld name="5c 1-Column">
    <p:spTree>
      <p:nvGrpSpPr>
        <p:cNvPr id="141" name="Shape 141"/>
        <p:cNvGrpSpPr/>
        <p:nvPr/>
      </p:nvGrpSpPr>
      <p:grpSpPr>
        <a:xfrm>
          <a:off x="0" y="0"/>
          <a:ext cx="0" cy="0"/>
          <a:chOff x="0" y="0"/>
          <a:chExt cx="0" cy="0"/>
        </a:xfrm>
      </p:grpSpPr>
      <p:sp>
        <p:nvSpPr>
          <p:cNvPr id="142" name="Google Shape;142;p23"/>
          <p:cNvSpPr/>
          <p:nvPr/>
        </p:nvSpPr>
        <p:spPr>
          <a:xfrm>
            <a:off x="0" y="1"/>
            <a:ext cx="121920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43" name="Google Shape;143;p23"/>
          <p:cNvSpPr txBox="1"/>
          <p:nvPr>
            <p:ph idx="1" type="body"/>
          </p:nvPr>
        </p:nvSpPr>
        <p:spPr>
          <a:xfrm>
            <a:off x="457200" y="1905000"/>
            <a:ext cx="11277600" cy="4419600"/>
          </a:xfrm>
          <a:prstGeom prst="rect">
            <a:avLst/>
          </a:prstGeom>
          <a:noFill/>
          <a:ln>
            <a:noFill/>
          </a:ln>
        </p:spPr>
        <p:txBody>
          <a:bodyPr anchorCtr="0" anchor="t" bIns="45700" lIns="0" spcFirstLastPara="1" rIns="91425" wrap="square" tIns="45700">
            <a:noAutofit/>
          </a:bodyPr>
          <a:lstStyle>
            <a:lvl1pPr indent="-381000" lvl="0" marL="457200" rtl="0" algn="l">
              <a:lnSpc>
                <a:spcPct val="100000"/>
              </a:lnSpc>
              <a:spcBef>
                <a:spcPts val="1000"/>
              </a:spcBef>
              <a:spcAft>
                <a:spcPts val="0"/>
              </a:spcAft>
              <a:buClr>
                <a:schemeClr val="dk1"/>
              </a:buClr>
              <a:buSzPts val="2400"/>
              <a:buFont typeface="Arial"/>
              <a:buChar char="•"/>
              <a:defRPr/>
            </a:lvl1pPr>
            <a:lvl2pPr indent="-381000" lvl="1" marL="914400" rtl="0" algn="l">
              <a:lnSpc>
                <a:spcPct val="100000"/>
              </a:lnSpc>
              <a:spcBef>
                <a:spcPts val="1600"/>
              </a:spcBef>
              <a:spcAft>
                <a:spcPts val="0"/>
              </a:spcAft>
              <a:buClr>
                <a:schemeClr val="dk1"/>
              </a:buClr>
              <a:buSzPts val="2400"/>
              <a:buChar char="•"/>
              <a:defRPr/>
            </a:lvl2pPr>
            <a:lvl3pPr indent="-342900" lvl="2" marL="1371600" rtl="0" algn="l">
              <a:lnSpc>
                <a:spcPct val="100000"/>
              </a:lnSpc>
              <a:spcBef>
                <a:spcPts val="1600"/>
              </a:spcBef>
              <a:spcAft>
                <a:spcPts val="0"/>
              </a:spcAft>
              <a:buClr>
                <a:schemeClr val="dk1"/>
              </a:buClr>
              <a:buSzPts val="1800"/>
              <a:buChar char="•"/>
              <a:defRPr/>
            </a:lvl3pPr>
            <a:lvl4pPr indent="-342900" lvl="3" marL="1828800" rtl="0" algn="l">
              <a:lnSpc>
                <a:spcPct val="100000"/>
              </a:lnSpc>
              <a:spcBef>
                <a:spcPts val="1600"/>
              </a:spcBef>
              <a:spcAft>
                <a:spcPts val="0"/>
              </a:spcAft>
              <a:buClr>
                <a:schemeClr val="dk1"/>
              </a:buClr>
              <a:buSzPts val="1800"/>
              <a:buChar char="•"/>
              <a:defRPr/>
            </a:lvl4pPr>
            <a:lvl5pPr indent="-342900" lvl="4" marL="2286000" rtl="0" algn="l">
              <a:lnSpc>
                <a:spcPct val="100000"/>
              </a:lnSpc>
              <a:spcBef>
                <a:spcPts val="1600"/>
              </a:spcBef>
              <a:spcAft>
                <a:spcPts val="0"/>
              </a:spcAft>
              <a:buClr>
                <a:schemeClr val="dk1"/>
              </a:buClr>
              <a:buSzPts val="1800"/>
              <a:buChar char="•"/>
              <a:defRPr/>
            </a:lvl5pPr>
            <a:lvl6pPr indent="-342900" lvl="5" marL="2743200" rtl="0" algn="l">
              <a:lnSpc>
                <a:spcPct val="100000"/>
              </a:lnSpc>
              <a:spcBef>
                <a:spcPts val="1600"/>
              </a:spcBef>
              <a:spcAft>
                <a:spcPts val="0"/>
              </a:spcAft>
              <a:buClr>
                <a:schemeClr val="dk1"/>
              </a:buClr>
              <a:buSzPts val="1800"/>
              <a:buChar char="•"/>
              <a:defRPr/>
            </a:lvl6pPr>
            <a:lvl7pPr indent="-342900" lvl="6" marL="3200400" rtl="0" algn="l">
              <a:lnSpc>
                <a:spcPct val="100000"/>
              </a:lnSpc>
              <a:spcBef>
                <a:spcPts val="1600"/>
              </a:spcBef>
              <a:spcAft>
                <a:spcPts val="0"/>
              </a:spcAft>
              <a:buClr>
                <a:schemeClr val="dk1"/>
              </a:buClr>
              <a:buSzPts val="1800"/>
              <a:buChar char="•"/>
              <a:defRPr/>
            </a:lvl7pPr>
            <a:lvl8pPr indent="-342900" lvl="7" marL="3657600" rtl="0" algn="l">
              <a:lnSpc>
                <a:spcPct val="100000"/>
              </a:lnSpc>
              <a:spcBef>
                <a:spcPts val="1600"/>
              </a:spcBef>
              <a:spcAft>
                <a:spcPts val="0"/>
              </a:spcAft>
              <a:buClr>
                <a:schemeClr val="dk1"/>
              </a:buClr>
              <a:buSzPts val="1800"/>
              <a:buChar char="•"/>
              <a:defRPr/>
            </a:lvl8pPr>
            <a:lvl9pPr indent="-342900" lvl="8" marL="4114800" rtl="0" algn="l">
              <a:lnSpc>
                <a:spcPct val="100000"/>
              </a:lnSpc>
              <a:spcBef>
                <a:spcPts val="1600"/>
              </a:spcBef>
              <a:spcAft>
                <a:spcPts val="1600"/>
              </a:spcAft>
              <a:buClr>
                <a:schemeClr val="dk1"/>
              </a:buClr>
              <a:buSzPts val="1800"/>
              <a:buChar char="・"/>
              <a:defRPr/>
            </a:lvl9pPr>
          </a:lstStyle>
          <a:p/>
        </p:txBody>
      </p:sp>
      <p:pic>
        <p:nvPicPr>
          <p:cNvPr id="144" name="Google Shape;144;p23"/>
          <p:cNvPicPr preferRelativeResize="0"/>
          <p:nvPr/>
        </p:nvPicPr>
        <p:blipFill rotWithShape="1">
          <a:blip r:embed="rId2">
            <a:alphaModFix/>
          </a:blip>
          <a:srcRect b="0" l="0" r="0" t="0"/>
          <a:stretch/>
        </p:blipFill>
        <p:spPr>
          <a:xfrm rot="5400000">
            <a:off x="-387928" y="387927"/>
            <a:ext cx="1600201" cy="824346"/>
          </a:xfrm>
          <a:prstGeom prst="rect">
            <a:avLst/>
          </a:prstGeom>
          <a:noFill/>
          <a:ln>
            <a:noFill/>
          </a:ln>
        </p:spPr>
      </p:pic>
      <p:sp>
        <p:nvSpPr>
          <p:cNvPr id="145" name="Google Shape;145;p23"/>
          <p:cNvSpPr txBox="1"/>
          <p:nvPr>
            <p:ph type="title"/>
          </p:nvPr>
        </p:nvSpPr>
        <p:spPr>
          <a:xfrm>
            <a:off x="457200" y="365126"/>
            <a:ext cx="11277600" cy="9996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lt1"/>
              </a:buClr>
              <a:buSzPts val="4400"/>
              <a:buFont typeface="Roboto"/>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b 1-Column">
  <p:cSld name="5b 1-Column">
    <p:spTree>
      <p:nvGrpSpPr>
        <p:cNvPr id="146" name="Shape 146"/>
        <p:cNvGrpSpPr/>
        <p:nvPr/>
      </p:nvGrpSpPr>
      <p:grpSpPr>
        <a:xfrm>
          <a:off x="0" y="0"/>
          <a:ext cx="0" cy="0"/>
          <a:chOff x="0" y="0"/>
          <a:chExt cx="0" cy="0"/>
        </a:xfrm>
      </p:grpSpPr>
      <p:sp>
        <p:nvSpPr>
          <p:cNvPr id="147" name="Google Shape;147;p24"/>
          <p:cNvSpPr txBox="1"/>
          <p:nvPr>
            <p:ph type="title"/>
          </p:nvPr>
        </p:nvSpPr>
        <p:spPr>
          <a:xfrm>
            <a:off x="457200" y="365126"/>
            <a:ext cx="11277600" cy="9996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accent3"/>
              </a:buClr>
              <a:buSzPts val="4400"/>
              <a:buFont typeface="Roboto"/>
              <a:buNone/>
              <a:defRPr>
                <a:solidFill>
                  <a:schemeClr val="accent3"/>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p24"/>
          <p:cNvSpPr txBox="1"/>
          <p:nvPr>
            <p:ph idx="1" type="body"/>
          </p:nvPr>
        </p:nvSpPr>
        <p:spPr>
          <a:xfrm>
            <a:off x="457200" y="1690687"/>
            <a:ext cx="11277600" cy="4557600"/>
          </a:xfrm>
          <a:prstGeom prst="rect">
            <a:avLst/>
          </a:prstGeom>
          <a:noFill/>
          <a:ln>
            <a:noFill/>
          </a:ln>
        </p:spPr>
        <p:txBody>
          <a:bodyPr anchorCtr="0" anchor="t" bIns="45700" lIns="0" spcFirstLastPara="1" rIns="91425" wrap="square" tIns="45700">
            <a:noAutofit/>
          </a:bodyPr>
          <a:lstStyle>
            <a:lvl1pPr indent="-381000" lvl="0" marL="457200" rtl="0" algn="l">
              <a:lnSpc>
                <a:spcPct val="100000"/>
              </a:lnSpc>
              <a:spcBef>
                <a:spcPts val="1000"/>
              </a:spcBef>
              <a:spcAft>
                <a:spcPts val="0"/>
              </a:spcAft>
              <a:buClr>
                <a:schemeClr val="dk1"/>
              </a:buClr>
              <a:buSzPts val="2400"/>
              <a:buFont typeface="Arial"/>
              <a:buChar char="•"/>
              <a:defRPr/>
            </a:lvl1pPr>
            <a:lvl2pPr indent="-381000" lvl="1" marL="914400" rtl="0" algn="l">
              <a:lnSpc>
                <a:spcPct val="100000"/>
              </a:lnSpc>
              <a:spcBef>
                <a:spcPts val="1600"/>
              </a:spcBef>
              <a:spcAft>
                <a:spcPts val="0"/>
              </a:spcAft>
              <a:buClr>
                <a:schemeClr val="dk1"/>
              </a:buClr>
              <a:buSzPts val="2400"/>
              <a:buChar char="•"/>
              <a:defRPr/>
            </a:lvl2pPr>
            <a:lvl3pPr indent="-342900" lvl="2" marL="1371600" rtl="0" algn="l">
              <a:lnSpc>
                <a:spcPct val="100000"/>
              </a:lnSpc>
              <a:spcBef>
                <a:spcPts val="1600"/>
              </a:spcBef>
              <a:spcAft>
                <a:spcPts val="0"/>
              </a:spcAft>
              <a:buClr>
                <a:schemeClr val="dk1"/>
              </a:buClr>
              <a:buSzPts val="1800"/>
              <a:buChar char="•"/>
              <a:defRPr/>
            </a:lvl3pPr>
            <a:lvl4pPr indent="-342900" lvl="3" marL="1828800" rtl="0" algn="l">
              <a:lnSpc>
                <a:spcPct val="100000"/>
              </a:lnSpc>
              <a:spcBef>
                <a:spcPts val="1600"/>
              </a:spcBef>
              <a:spcAft>
                <a:spcPts val="0"/>
              </a:spcAft>
              <a:buClr>
                <a:schemeClr val="dk1"/>
              </a:buClr>
              <a:buSzPts val="1800"/>
              <a:buChar char="•"/>
              <a:defRPr/>
            </a:lvl4pPr>
            <a:lvl5pPr indent="-342900" lvl="4" marL="2286000" rtl="0" algn="l">
              <a:lnSpc>
                <a:spcPct val="100000"/>
              </a:lnSpc>
              <a:spcBef>
                <a:spcPts val="1600"/>
              </a:spcBef>
              <a:spcAft>
                <a:spcPts val="0"/>
              </a:spcAft>
              <a:buClr>
                <a:schemeClr val="dk1"/>
              </a:buClr>
              <a:buSzPts val="1800"/>
              <a:buChar char="•"/>
              <a:defRPr/>
            </a:lvl5pPr>
            <a:lvl6pPr indent="-342900" lvl="5" marL="2743200" rtl="0" algn="l">
              <a:lnSpc>
                <a:spcPct val="100000"/>
              </a:lnSpc>
              <a:spcBef>
                <a:spcPts val="1600"/>
              </a:spcBef>
              <a:spcAft>
                <a:spcPts val="0"/>
              </a:spcAft>
              <a:buClr>
                <a:schemeClr val="dk1"/>
              </a:buClr>
              <a:buSzPts val="1800"/>
              <a:buChar char="•"/>
              <a:defRPr/>
            </a:lvl6pPr>
            <a:lvl7pPr indent="-342900" lvl="6" marL="3200400" rtl="0" algn="l">
              <a:lnSpc>
                <a:spcPct val="100000"/>
              </a:lnSpc>
              <a:spcBef>
                <a:spcPts val="1600"/>
              </a:spcBef>
              <a:spcAft>
                <a:spcPts val="0"/>
              </a:spcAft>
              <a:buClr>
                <a:schemeClr val="dk1"/>
              </a:buClr>
              <a:buSzPts val="1800"/>
              <a:buChar char="•"/>
              <a:defRPr/>
            </a:lvl7pPr>
            <a:lvl8pPr indent="-342900" lvl="7" marL="3657600" rtl="0" algn="l">
              <a:lnSpc>
                <a:spcPct val="100000"/>
              </a:lnSpc>
              <a:spcBef>
                <a:spcPts val="1600"/>
              </a:spcBef>
              <a:spcAft>
                <a:spcPts val="0"/>
              </a:spcAft>
              <a:buClr>
                <a:schemeClr val="dk1"/>
              </a:buClr>
              <a:buSzPts val="1800"/>
              <a:buChar char="•"/>
              <a:defRPr/>
            </a:lvl8pPr>
            <a:lvl9pPr indent="-342900" lvl="8" marL="4114800" rtl="0" algn="l">
              <a:lnSpc>
                <a:spcPct val="100000"/>
              </a:lnSpc>
              <a:spcBef>
                <a:spcPts val="1600"/>
              </a:spcBef>
              <a:spcAft>
                <a:spcPts val="1600"/>
              </a:spcAft>
              <a:buClr>
                <a:schemeClr val="dk1"/>
              </a:buClr>
              <a:buSzPts val="1800"/>
              <a:buChar char="・"/>
              <a:defRPr/>
            </a:lvl9pPr>
          </a:lstStyle>
          <a:p/>
        </p:txBody>
      </p:sp>
      <p:sp>
        <p:nvSpPr>
          <p:cNvPr id="149" name="Google Shape;149;p24"/>
          <p:cNvSpPr/>
          <p:nvPr/>
        </p:nvSpPr>
        <p:spPr>
          <a:xfrm rot="5400000">
            <a:off x="-3337409" y="3337711"/>
            <a:ext cx="6858000" cy="182578"/>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accent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q 3-Column">
  <p:cSld name="5q 3-Column">
    <p:spTree>
      <p:nvGrpSpPr>
        <p:cNvPr id="150" name="Shape 150"/>
        <p:cNvGrpSpPr/>
        <p:nvPr/>
      </p:nvGrpSpPr>
      <p:grpSpPr>
        <a:xfrm>
          <a:off x="0" y="0"/>
          <a:ext cx="0" cy="0"/>
          <a:chOff x="0" y="0"/>
          <a:chExt cx="0" cy="0"/>
        </a:xfrm>
      </p:grpSpPr>
      <p:sp>
        <p:nvSpPr>
          <p:cNvPr id="151" name="Google Shape;151;p25"/>
          <p:cNvSpPr txBox="1"/>
          <p:nvPr>
            <p:ph type="title"/>
          </p:nvPr>
        </p:nvSpPr>
        <p:spPr>
          <a:xfrm>
            <a:off x="457200" y="365126"/>
            <a:ext cx="11277600" cy="9996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accent3"/>
              </a:buClr>
              <a:buSzPts val="4400"/>
              <a:buFont typeface="Roboto"/>
              <a:buNone/>
              <a:defRPr>
                <a:solidFill>
                  <a:schemeClr val="accent3"/>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52" name="Google Shape;152;p25"/>
          <p:cNvCxnSpPr/>
          <p:nvPr/>
        </p:nvCxnSpPr>
        <p:spPr>
          <a:xfrm>
            <a:off x="8039663" y="1520926"/>
            <a:ext cx="36300" cy="4879800"/>
          </a:xfrm>
          <a:prstGeom prst="straightConnector1">
            <a:avLst/>
          </a:prstGeom>
          <a:noFill/>
          <a:ln cap="flat" cmpd="sng" w="28575">
            <a:solidFill>
              <a:srgbClr val="A5A5A5"/>
            </a:solidFill>
            <a:prstDash val="solid"/>
            <a:miter lim="800000"/>
            <a:headEnd len="sm" w="sm" type="none"/>
            <a:tailEnd len="sm" w="sm" type="none"/>
          </a:ln>
        </p:spPr>
      </p:cxnSp>
      <p:cxnSp>
        <p:nvCxnSpPr>
          <p:cNvPr id="153" name="Google Shape;153;p25"/>
          <p:cNvCxnSpPr/>
          <p:nvPr/>
        </p:nvCxnSpPr>
        <p:spPr>
          <a:xfrm flipH="1">
            <a:off x="4083584" y="1520926"/>
            <a:ext cx="9000" cy="4879800"/>
          </a:xfrm>
          <a:prstGeom prst="straightConnector1">
            <a:avLst/>
          </a:prstGeom>
          <a:noFill/>
          <a:ln cap="flat" cmpd="sng" w="28575">
            <a:solidFill>
              <a:srgbClr val="A5A5A5"/>
            </a:solidFill>
            <a:prstDash val="solid"/>
            <a:miter lim="800000"/>
            <a:headEnd len="sm" w="sm" type="none"/>
            <a:tailEnd len="sm" w="sm" type="none"/>
          </a:ln>
        </p:spPr>
      </p:cxnSp>
      <p:sp>
        <p:nvSpPr>
          <p:cNvPr id="154" name="Google Shape;154;p25"/>
          <p:cNvSpPr txBox="1"/>
          <p:nvPr>
            <p:ph idx="1" type="body"/>
          </p:nvPr>
        </p:nvSpPr>
        <p:spPr>
          <a:xfrm>
            <a:off x="457202" y="1636762"/>
            <a:ext cx="3320700" cy="46482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1000"/>
              </a:spcBef>
              <a:spcAft>
                <a:spcPts val="0"/>
              </a:spcAft>
              <a:buClr>
                <a:schemeClr val="dk1"/>
              </a:buClr>
              <a:buSzPts val="2400"/>
              <a:buChar char="•"/>
              <a:defRPr/>
            </a:lvl1pPr>
            <a:lvl2pPr indent="-381000" lvl="1" marL="914400" rtl="0" algn="l">
              <a:lnSpc>
                <a:spcPct val="100000"/>
              </a:lnSpc>
              <a:spcBef>
                <a:spcPts val="1600"/>
              </a:spcBef>
              <a:spcAft>
                <a:spcPts val="0"/>
              </a:spcAft>
              <a:buClr>
                <a:schemeClr val="dk1"/>
              </a:buClr>
              <a:buSzPts val="2400"/>
              <a:buChar char="•"/>
              <a:defRPr/>
            </a:lvl2pPr>
            <a:lvl3pPr indent="-381000" lvl="2" marL="1371600" rtl="0" algn="l">
              <a:lnSpc>
                <a:spcPct val="100000"/>
              </a:lnSpc>
              <a:spcBef>
                <a:spcPts val="1600"/>
              </a:spcBef>
              <a:spcAft>
                <a:spcPts val="0"/>
              </a:spcAft>
              <a:buClr>
                <a:schemeClr val="dk1"/>
              </a:buClr>
              <a:buSzPts val="2400"/>
              <a:buChar char="•"/>
              <a:defRPr/>
            </a:lvl3pPr>
            <a:lvl4pPr indent="-381000" lvl="3" marL="1828800" rtl="0" algn="l">
              <a:lnSpc>
                <a:spcPct val="100000"/>
              </a:lnSpc>
              <a:spcBef>
                <a:spcPts val="1600"/>
              </a:spcBef>
              <a:spcAft>
                <a:spcPts val="0"/>
              </a:spcAft>
              <a:buClr>
                <a:schemeClr val="dk1"/>
              </a:buClr>
              <a:buSzPts val="2400"/>
              <a:buChar char="•"/>
              <a:defRPr/>
            </a:lvl4pPr>
            <a:lvl5pPr indent="-381000" lvl="4" marL="2286000" rtl="0" algn="l">
              <a:lnSpc>
                <a:spcPct val="100000"/>
              </a:lnSpc>
              <a:spcBef>
                <a:spcPts val="1600"/>
              </a:spcBef>
              <a:spcAft>
                <a:spcPts val="0"/>
              </a:spcAft>
              <a:buClr>
                <a:schemeClr val="dk1"/>
              </a:buClr>
              <a:buSzPts val="2400"/>
              <a:buChar char="•"/>
              <a:defRPr/>
            </a:lvl5pPr>
            <a:lvl6pPr indent="-342900" lvl="5" marL="2743200" rtl="0" algn="l">
              <a:lnSpc>
                <a:spcPct val="100000"/>
              </a:lnSpc>
              <a:spcBef>
                <a:spcPts val="1600"/>
              </a:spcBef>
              <a:spcAft>
                <a:spcPts val="0"/>
              </a:spcAft>
              <a:buClr>
                <a:schemeClr val="dk1"/>
              </a:buClr>
              <a:buSzPts val="1800"/>
              <a:buChar char="•"/>
              <a:defRPr/>
            </a:lvl6pPr>
            <a:lvl7pPr indent="-342900" lvl="6" marL="3200400" rtl="0" algn="l">
              <a:lnSpc>
                <a:spcPct val="100000"/>
              </a:lnSpc>
              <a:spcBef>
                <a:spcPts val="1600"/>
              </a:spcBef>
              <a:spcAft>
                <a:spcPts val="0"/>
              </a:spcAft>
              <a:buClr>
                <a:schemeClr val="dk1"/>
              </a:buClr>
              <a:buSzPts val="1800"/>
              <a:buChar char="•"/>
              <a:defRPr/>
            </a:lvl7pPr>
            <a:lvl8pPr indent="-342900" lvl="7" marL="3657600" rtl="0" algn="l">
              <a:lnSpc>
                <a:spcPct val="100000"/>
              </a:lnSpc>
              <a:spcBef>
                <a:spcPts val="1600"/>
              </a:spcBef>
              <a:spcAft>
                <a:spcPts val="0"/>
              </a:spcAft>
              <a:buClr>
                <a:schemeClr val="dk1"/>
              </a:buClr>
              <a:buSzPts val="1800"/>
              <a:buChar char="•"/>
              <a:defRPr/>
            </a:lvl8pPr>
            <a:lvl9pPr indent="-342900" lvl="8" marL="4114800" rtl="0" algn="l">
              <a:lnSpc>
                <a:spcPct val="100000"/>
              </a:lnSpc>
              <a:spcBef>
                <a:spcPts val="1600"/>
              </a:spcBef>
              <a:spcAft>
                <a:spcPts val="1600"/>
              </a:spcAft>
              <a:buClr>
                <a:schemeClr val="dk1"/>
              </a:buClr>
              <a:buSzPts val="1800"/>
              <a:buChar char="・"/>
              <a:defRPr/>
            </a:lvl9pPr>
          </a:lstStyle>
          <a:p/>
        </p:txBody>
      </p:sp>
      <p:sp>
        <p:nvSpPr>
          <p:cNvPr id="155" name="Google Shape;155;p25"/>
          <p:cNvSpPr txBox="1"/>
          <p:nvPr>
            <p:ph idx="2" type="body"/>
          </p:nvPr>
        </p:nvSpPr>
        <p:spPr>
          <a:xfrm>
            <a:off x="4435644" y="1636762"/>
            <a:ext cx="3320700" cy="46482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1000"/>
              </a:spcBef>
              <a:spcAft>
                <a:spcPts val="0"/>
              </a:spcAft>
              <a:buClr>
                <a:schemeClr val="dk1"/>
              </a:buClr>
              <a:buSzPts val="2400"/>
              <a:buChar char="•"/>
              <a:defRPr/>
            </a:lvl1pPr>
            <a:lvl2pPr indent="-381000" lvl="1" marL="914400" rtl="0" algn="l">
              <a:lnSpc>
                <a:spcPct val="100000"/>
              </a:lnSpc>
              <a:spcBef>
                <a:spcPts val="1600"/>
              </a:spcBef>
              <a:spcAft>
                <a:spcPts val="0"/>
              </a:spcAft>
              <a:buClr>
                <a:schemeClr val="dk1"/>
              </a:buClr>
              <a:buSzPts val="2400"/>
              <a:buChar char="•"/>
              <a:defRPr/>
            </a:lvl2pPr>
            <a:lvl3pPr indent="-381000" lvl="2" marL="1371600" rtl="0" algn="l">
              <a:lnSpc>
                <a:spcPct val="100000"/>
              </a:lnSpc>
              <a:spcBef>
                <a:spcPts val="1600"/>
              </a:spcBef>
              <a:spcAft>
                <a:spcPts val="0"/>
              </a:spcAft>
              <a:buClr>
                <a:schemeClr val="dk1"/>
              </a:buClr>
              <a:buSzPts val="2400"/>
              <a:buChar char="•"/>
              <a:defRPr/>
            </a:lvl3pPr>
            <a:lvl4pPr indent="-381000" lvl="3" marL="1828800" rtl="0" algn="l">
              <a:lnSpc>
                <a:spcPct val="100000"/>
              </a:lnSpc>
              <a:spcBef>
                <a:spcPts val="1600"/>
              </a:spcBef>
              <a:spcAft>
                <a:spcPts val="0"/>
              </a:spcAft>
              <a:buClr>
                <a:schemeClr val="dk1"/>
              </a:buClr>
              <a:buSzPts val="2400"/>
              <a:buChar char="•"/>
              <a:defRPr/>
            </a:lvl4pPr>
            <a:lvl5pPr indent="-381000" lvl="4" marL="2286000" rtl="0" algn="l">
              <a:lnSpc>
                <a:spcPct val="100000"/>
              </a:lnSpc>
              <a:spcBef>
                <a:spcPts val="1600"/>
              </a:spcBef>
              <a:spcAft>
                <a:spcPts val="0"/>
              </a:spcAft>
              <a:buClr>
                <a:schemeClr val="dk1"/>
              </a:buClr>
              <a:buSzPts val="2400"/>
              <a:buChar char="•"/>
              <a:defRPr/>
            </a:lvl5pPr>
            <a:lvl6pPr indent="-342900" lvl="5" marL="2743200" rtl="0" algn="l">
              <a:lnSpc>
                <a:spcPct val="100000"/>
              </a:lnSpc>
              <a:spcBef>
                <a:spcPts val="1600"/>
              </a:spcBef>
              <a:spcAft>
                <a:spcPts val="0"/>
              </a:spcAft>
              <a:buClr>
                <a:schemeClr val="dk1"/>
              </a:buClr>
              <a:buSzPts val="1800"/>
              <a:buChar char="•"/>
              <a:defRPr/>
            </a:lvl6pPr>
            <a:lvl7pPr indent="-342900" lvl="6" marL="3200400" rtl="0" algn="l">
              <a:lnSpc>
                <a:spcPct val="100000"/>
              </a:lnSpc>
              <a:spcBef>
                <a:spcPts val="1600"/>
              </a:spcBef>
              <a:spcAft>
                <a:spcPts val="0"/>
              </a:spcAft>
              <a:buClr>
                <a:schemeClr val="dk1"/>
              </a:buClr>
              <a:buSzPts val="1800"/>
              <a:buChar char="•"/>
              <a:defRPr/>
            </a:lvl7pPr>
            <a:lvl8pPr indent="-342900" lvl="7" marL="3657600" rtl="0" algn="l">
              <a:lnSpc>
                <a:spcPct val="100000"/>
              </a:lnSpc>
              <a:spcBef>
                <a:spcPts val="1600"/>
              </a:spcBef>
              <a:spcAft>
                <a:spcPts val="0"/>
              </a:spcAft>
              <a:buClr>
                <a:schemeClr val="dk1"/>
              </a:buClr>
              <a:buSzPts val="1800"/>
              <a:buChar char="•"/>
              <a:defRPr/>
            </a:lvl8pPr>
            <a:lvl9pPr indent="-342900" lvl="8" marL="4114800" rtl="0" algn="l">
              <a:lnSpc>
                <a:spcPct val="100000"/>
              </a:lnSpc>
              <a:spcBef>
                <a:spcPts val="1600"/>
              </a:spcBef>
              <a:spcAft>
                <a:spcPts val="1600"/>
              </a:spcAft>
              <a:buClr>
                <a:schemeClr val="dk1"/>
              </a:buClr>
              <a:buSzPts val="1800"/>
              <a:buChar char="・"/>
              <a:defRPr/>
            </a:lvl9pPr>
          </a:lstStyle>
          <a:p/>
        </p:txBody>
      </p:sp>
      <p:sp>
        <p:nvSpPr>
          <p:cNvPr id="156" name="Google Shape;156;p25"/>
          <p:cNvSpPr txBox="1"/>
          <p:nvPr>
            <p:ph idx="3" type="body"/>
          </p:nvPr>
        </p:nvSpPr>
        <p:spPr>
          <a:xfrm>
            <a:off x="8414086" y="1636762"/>
            <a:ext cx="3320700" cy="46482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1000"/>
              </a:spcBef>
              <a:spcAft>
                <a:spcPts val="0"/>
              </a:spcAft>
              <a:buClr>
                <a:schemeClr val="dk1"/>
              </a:buClr>
              <a:buSzPts val="2400"/>
              <a:buChar char="•"/>
              <a:defRPr/>
            </a:lvl1pPr>
            <a:lvl2pPr indent="-381000" lvl="1" marL="914400" rtl="0" algn="l">
              <a:lnSpc>
                <a:spcPct val="100000"/>
              </a:lnSpc>
              <a:spcBef>
                <a:spcPts val="1600"/>
              </a:spcBef>
              <a:spcAft>
                <a:spcPts val="0"/>
              </a:spcAft>
              <a:buClr>
                <a:schemeClr val="dk1"/>
              </a:buClr>
              <a:buSzPts val="2400"/>
              <a:buChar char="•"/>
              <a:defRPr/>
            </a:lvl2pPr>
            <a:lvl3pPr indent="-381000" lvl="2" marL="1371600" rtl="0" algn="l">
              <a:lnSpc>
                <a:spcPct val="100000"/>
              </a:lnSpc>
              <a:spcBef>
                <a:spcPts val="1600"/>
              </a:spcBef>
              <a:spcAft>
                <a:spcPts val="0"/>
              </a:spcAft>
              <a:buClr>
                <a:schemeClr val="dk1"/>
              </a:buClr>
              <a:buSzPts val="2400"/>
              <a:buChar char="•"/>
              <a:defRPr/>
            </a:lvl3pPr>
            <a:lvl4pPr indent="-381000" lvl="3" marL="1828800" rtl="0" algn="l">
              <a:lnSpc>
                <a:spcPct val="100000"/>
              </a:lnSpc>
              <a:spcBef>
                <a:spcPts val="1600"/>
              </a:spcBef>
              <a:spcAft>
                <a:spcPts val="0"/>
              </a:spcAft>
              <a:buClr>
                <a:schemeClr val="dk1"/>
              </a:buClr>
              <a:buSzPts val="2400"/>
              <a:buChar char="•"/>
              <a:defRPr/>
            </a:lvl4pPr>
            <a:lvl5pPr indent="-381000" lvl="4" marL="2286000" rtl="0" algn="l">
              <a:lnSpc>
                <a:spcPct val="100000"/>
              </a:lnSpc>
              <a:spcBef>
                <a:spcPts val="1600"/>
              </a:spcBef>
              <a:spcAft>
                <a:spcPts val="0"/>
              </a:spcAft>
              <a:buClr>
                <a:schemeClr val="dk1"/>
              </a:buClr>
              <a:buSzPts val="2400"/>
              <a:buChar char="•"/>
              <a:defRPr/>
            </a:lvl5pPr>
            <a:lvl6pPr indent="-342900" lvl="5" marL="2743200" rtl="0" algn="l">
              <a:lnSpc>
                <a:spcPct val="100000"/>
              </a:lnSpc>
              <a:spcBef>
                <a:spcPts val="1600"/>
              </a:spcBef>
              <a:spcAft>
                <a:spcPts val="0"/>
              </a:spcAft>
              <a:buClr>
                <a:schemeClr val="dk1"/>
              </a:buClr>
              <a:buSzPts val="1800"/>
              <a:buChar char="•"/>
              <a:defRPr/>
            </a:lvl6pPr>
            <a:lvl7pPr indent="-342900" lvl="6" marL="3200400" rtl="0" algn="l">
              <a:lnSpc>
                <a:spcPct val="100000"/>
              </a:lnSpc>
              <a:spcBef>
                <a:spcPts val="1600"/>
              </a:spcBef>
              <a:spcAft>
                <a:spcPts val="0"/>
              </a:spcAft>
              <a:buClr>
                <a:schemeClr val="dk1"/>
              </a:buClr>
              <a:buSzPts val="1800"/>
              <a:buChar char="•"/>
              <a:defRPr/>
            </a:lvl7pPr>
            <a:lvl8pPr indent="-342900" lvl="7" marL="3657600" rtl="0" algn="l">
              <a:lnSpc>
                <a:spcPct val="100000"/>
              </a:lnSpc>
              <a:spcBef>
                <a:spcPts val="1600"/>
              </a:spcBef>
              <a:spcAft>
                <a:spcPts val="0"/>
              </a:spcAft>
              <a:buClr>
                <a:schemeClr val="dk1"/>
              </a:buClr>
              <a:buSzPts val="1800"/>
              <a:buChar char="•"/>
              <a:defRPr/>
            </a:lvl8pPr>
            <a:lvl9pPr indent="-342900" lvl="8" marL="4114800" rtl="0" algn="l">
              <a:lnSpc>
                <a:spcPct val="10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w Caption">
  <p:cSld name="3w Caption">
    <p:spTree>
      <p:nvGrpSpPr>
        <p:cNvPr id="157" name="Shape 157"/>
        <p:cNvGrpSpPr/>
        <p:nvPr/>
      </p:nvGrpSpPr>
      <p:grpSpPr>
        <a:xfrm>
          <a:off x="0" y="0"/>
          <a:ext cx="0" cy="0"/>
          <a:chOff x="0" y="0"/>
          <a:chExt cx="0" cy="0"/>
        </a:xfrm>
      </p:grpSpPr>
      <p:sp>
        <p:nvSpPr>
          <p:cNvPr id="158" name="Google Shape;158;p26"/>
          <p:cNvSpPr/>
          <p:nvPr/>
        </p:nvSpPr>
        <p:spPr>
          <a:xfrm>
            <a:off x="2" y="0"/>
            <a:ext cx="42672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59" name="Google Shape;159;p26"/>
          <p:cNvSpPr txBox="1"/>
          <p:nvPr>
            <p:ph idx="1" type="body"/>
          </p:nvPr>
        </p:nvSpPr>
        <p:spPr>
          <a:xfrm>
            <a:off x="508000" y="2133600"/>
            <a:ext cx="3352800" cy="37353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1000"/>
              </a:spcBef>
              <a:spcAft>
                <a:spcPts val="0"/>
              </a:spcAft>
              <a:buClr>
                <a:schemeClr val="lt1"/>
              </a:buClr>
              <a:buSzPts val="2400"/>
              <a:buNone/>
              <a:defRPr>
                <a:solidFill>
                  <a:schemeClr val="lt1"/>
                </a:solidFill>
              </a:defRPr>
            </a:lvl1pPr>
            <a:lvl2pPr indent="-228600" lvl="1" marL="914400" rtl="0" algn="l">
              <a:lnSpc>
                <a:spcPct val="100000"/>
              </a:lnSpc>
              <a:spcBef>
                <a:spcPts val="1600"/>
              </a:spcBef>
              <a:spcAft>
                <a:spcPts val="0"/>
              </a:spcAft>
              <a:buClr>
                <a:schemeClr val="lt1"/>
              </a:buClr>
              <a:buSzPts val="2400"/>
              <a:buNone/>
              <a:defRPr>
                <a:solidFill>
                  <a:schemeClr val="lt1"/>
                </a:solidFill>
              </a:defRPr>
            </a:lvl2pPr>
            <a:lvl3pPr indent="-228600" lvl="2" marL="1371600" rtl="0" algn="l">
              <a:lnSpc>
                <a:spcPct val="100000"/>
              </a:lnSpc>
              <a:spcBef>
                <a:spcPts val="1600"/>
              </a:spcBef>
              <a:spcAft>
                <a:spcPts val="0"/>
              </a:spcAft>
              <a:buClr>
                <a:schemeClr val="lt1"/>
              </a:buClr>
              <a:buSzPts val="2400"/>
              <a:buNone/>
              <a:defRPr>
                <a:solidFill>
                  <a:schemeClr val="lt1"/>
                </a:solidFill>
              </a:defRPr>
            </a:lvl3pPr>
            <a:lvl4pPr indent="-228600" lvl="3" marL="1828800" rtl="0" algn="l">
              <a:lnSpc>
                <a:spcPct val="100000"/>
              </a:lnSpc>
              <a:spcBef>
                <a:spcPts val="1600"/>
              </a:spcBef>
              <a:spcAft>
                <a:spcPts val="0"/>
              </a:spcAft>
              <a:buClr>
                <a:schemeClr val="lt1"/>
              </a:buClr>
              <a:buSzPts val="2400"/>
              <a:buNone/>
              <a:defRPr>
                <a:solidFill>
                  <a:schemeClr val="lt1"/>
                </a:solidFill>
              </a:defRPr>
            </a:lvl4pPr>
            <a:lvl5pPr indent="-228600" lvl="4" marL="2286000" rtl="0" algn="l">
              <a:lnSpc>
                <a:spcPct val="100000"/>
              </a:lnSpc>
              <a:spcBef>
                <a:spcPts val="1600"/>
              </a:spcBef>
              <a:spcAft>
                <a:spcPts val="0"/>
              </a:spcAft>
              <a:buClr>
                <a:schemeClr val="lt1"/>
              </a:buClr>
              <a:buSzPts val="2400"/>
              <a:buNone/>
              <a:defRPr>
                <a:solidFill>
                  <a:schemeClr val="lt1"/>
                </a:solidFill>
              </a:defRPr>
            </a:lvl5pPr>
            <a:lvl6pPr indent="-228600" lvl="5" marL="2743200" rtl="0" algn="l">
              <a:lnSpc>
                <a:spcPct val="100000"/>
              </a:lnSpc>
              <a:spcBef>
                <a:spcPts val="1600"/>
              </a:spcBef>
              <a:spcAft>
                <a:spcPts val="0"/>
              </a:spcAft>
              <a:buClr>
                <a:schemeClr val="lt1"/>
              </a:buClr>
              <a:buSzPts val="2400"/>
              <a:buNone/>
              <a:defRPr>
                <a:solidFill>
                  <a:schemeClr val="lt1"/>
                </a:solidFill>
              </a:defRPr>
            </a:lvl6pPr>
            <a:lvl7pPr indent="-228600" lvl="6" marL="3200400" rtl="0" algn="l">
              <a:lnSpc>
                <a:spcPct val="100000"/>
              </a:lnSpc>
              <a:spcBef>
                <a:spcPts val="1600"/>
              </a:spcBef>
              <a:spcAft>
                <a:spcPts val="0"/>
              </a:spcAft>
              <a:buClr>
                <a:schemeClr val="lt1"/>
              </a:buClr>
              <a:buSzPts val="2400"/>
              <a:buNone/>
              <a:defRPr>
                <a:solidFill>
                  <a:schemeClr val="lt1"/>
                </a:solidFill>
              </a:defRPr>
            </a:lvl7pPr>
            <a:lvl8pPr indent="-228600" lvl="7" marL="3657600" rtl="0" algn="l">
              <a:lnSpc>
                <a:spcPct val="100000"/>
              </a:lnSpc>
              <a:spcBef>
                <a:spcPts val="1600"/>
              </a:spcBef>
              <a:spcAft>
                <a:spcPts val="0"/>
              </a:spcAft>
              <a:buClr>
                <a:schemeClr val="lt1"/>
              </a:buClr>
              <a:buSzPts val="2400"/>
              <a:buNone/>
              <a:defRPr>
                <a:solidFill>
                  <a:schemeClr val="lt1"/>
                </a:solidFill>
              </a:defRPr>
            </a:lvl8pPr>
            <a:lvl9pPr indent="-228600" lvl="8" marL="4114800" rtl="0" algn="l">
              <a:lnSpc>
                <a:spcPct val="100000"/>
              </a:lnSpc>
              <a:spcBef>
                <a:spcPts val="1600"/>
              </a:spcBef>
              <a:spcAft>
                <a:spcPts val="1600"/>
              </a:spcAft>
              <a:buClr>
                <a:schemeClr val="lt1"/>
              </a:buClr>
              <a:buSzPts val="2400"/>
              <a:buNone/>
              <a:defRPr>
                <a:solidFill>
                  <a:schemeClr val="lt1"/>
                </a:solidFill>
              </a:defRPr>
            </a:lvl9pPr>
          </a:lstStyle>
          <a:p/>
        </p:txBody>
      </p:sp>
      <p:pic>
        <p:nvPicPr>
          <p:cNvPr id="160" name="Google Shape;160;p26"/>
          <p:cNvPicPr preferRelativeResize="0"/>
          <p:nvPr/>
        </p:nvPicPr>
        <p:blipFill rotWithShape="1">
          <a:blip r:embed="rId2">
            <a:alphaModFix/>
          </a:blip>
          <a:srcRect b="0" l="0" r="0" t="0"/>
          <a:stretch/>
        </p:blipFill>
        <p:spPr>
          <a:xfrm rot="5400000">
            <a:off x="-387928" y="959427"/>
            <a:ext cx="1600201" cy="824346"/>
          </a:xfrm>
          <a:prstGeom prst="rect">
            <a:avLst/>
          </a:prstGeom>
          <a:noFill/>
          <a:ln>
            <a:noFill/>
          </a:ln>
        </p:spPr>
      </p:pic>
      <p:sp>
        <p:nvSpPr>
          <p:cNvPr id="161" name="Google Shape;161;p26"/>
          <p:cNvSpPr txBox="1"/>
          <p:nvPr>
            <p:ph type="title"/>
          </p:nvPr>
        </p:nvSpPr>
        <p:spPr>
          <a:xfrm>
            <a:off x="508000" y="685800"/>
            <a:ext cx="3352800" cy="13716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lt1"/>
              </a:buClr>
              <a:buSzPts val="4400"/>
              <a:buFont typeface="Roboto"/>
              <a:buNone/>
              <a:defRPr sz="44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2" name="Google Shape;162;p26"/>
          <p:cNvSpPr txBox="1"/>
          <p:nvPr>
            <p:ph idx="2" type="body"/>
          </p:nvPr>
        </p:nvSpPr>
        <p:spPr>
          <a:xfrm>
            <a:off x="4704150" y="685800"/>
            <a:ext cx="7086600" cy="53889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1000"/>
              </a:spcBef>
              <a:spcAft>
                <a:spcPts val="0"/>
              </a:spcAft>
              <a:buSzPts val="2400"/>
              <a:buChar char="•"/>
              <a:defRPr/>
            </a:lvl1pPr>
            <a:lvl2pPr indent="-381000" lvl="1" marL="914400" rtl="0" algn="l">
              <a:lnSpc>
                <a:spcPct val="100000"/>
              </a:lnSpc>
              <a:spcBef>
                <a:spcPts val="1600"/>
              </a:spcBef>
              <a:spcAft>
                <a:spcPts val="0"/>
              </a:spcAft>
              <a:buSzPts val="2400"/>
              <a:buChar char="•"/>
              <a:defRPr/>
            </a:lvl2pPr>
            <a:lvl3pPr indent="-381000" lvl="2" marL="1371600" rtl="0" algn="l">
              <a:lnSpc>
                <a:spcPct val="100000"/>
              </a:lnSpc>
              <a:spcBef>
                <a:spcPts val="1600"/>
              </a:spcBef>
              <a:spcAft>
                <a:spcPts val="0"/>
              </a:spcAft>
              <a:buSzPts val="2400"/>
              <a:buChar char="•"/>
              <a:defRPr/>
            </a:lvl3pPr>
            <a:lvl4pPr indent="-381000" lvl="3" marL="1828800" rtl="0" algn="l">
              <a:lnSpc>
                <a:spcPct val="100000"/>
              </a:lnSpc>
              <a:spcBef>
                <a:spcPts val="1600"/>
              </a:spcBef>
              <a:spcAft>
                <a:spcPts val="0"/>
              </a:spcAft>
              <a:buSzPts val="2400"/>
              <a:buChar char="•"/>
              <a:defRPr/>
            </a:lvl4pPr>
            <a:lvl5pPr indent="-381000" lvl="4" marL="2286000" rtl="0" algn="l">
              <a:lnSpc>
                <a:spcPct val="100000"/>
              </a:lnSpc>
              <a:spcBef>
                <a:spcPts val="1600"/>
              </a:spcBef>
              <a:spcAft>
                <a:spcPts val="0"/>
              </a:spcAft>
              <a:buSzPts val="2400"/>
              <a:buChar char="•"/>
              <a:defRPr/>
            </a:lvl5pPr>
            <a:lvl6pPr indent="-381000" lvl="5" marL="2743200" rtl="0" algn="l">
              <a:lnSpc>
                <a:spcPct val="100000"/>
              </a:lnSpc>
              <a:spcBef>
                <a:spcPts val="1600"/>
              </a:spcBef>
              <a:spcAft>
                <a:spcPts val="0"/>
              </a:spcAft>
              <a:buSzPts val="2400"/>
              <a:buChar char="•"/>
              <a:defRPr/>
            </a:lvl6pPr>
            <a:lvl7pPr indent="-381000" lvl="6" marL="3200400" rtl="0" algn="l">
              <a:lnSpc>
                <a:spcPct val="100000"/>
              </a:lnSpc>
              <a:spcBef>
                <a:spcPts val="1600"/>
              </a:spcBef>
              <a:spcAft>
                <a:spcPts val="0"/>
              </a:spcAft>
              <a:buSzPts val="2400"/>
              <a:buChar char="•"/>
              <a:defRPr/>
            </a:lvl7pPr>
            <a:lvl8pPr indent="-381000" lvl="7" marL="3657600" rtl="0" algn="l">
              <a:lnSpc>
                <a:spcPct val="100000"/>
              </a:lnSpc>
              <a:spcBef>
                <a:spcPts val="1600"/>
              </a:spcBef>
              <a:spcAft>
                <a:spcPts val="0"/>
              </a:spcAft>
              <a:buSzPts val="2400"/>
              <a:buChar char="•"/>
              <a:defRPr/>
            </a:lvl8pPr>
            <a:lvl9pPr indent="-381000" lvl="8" marL="4114800" rtl="0" algn="l">
              <a:lnSpc>
                <a:spcPct val="100000"/>
              </a:lnSpc>
              <a:spcBef>
                <a:spcPts val="1600"/>
              </a:spcBef>
              <a:spcAft>
                <a:spcPts val="1600"/>
              </a:spcAft>
              <a:buSzPts val="2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Title Slide" showMasterSp="0">
  <p:cSld name="1.3 Title Slide">
    <p:spTree>
      <p:nvGrpSpPr>
        <p:cNvPr id="163" name="Shape 163"/>
        <p:cNvGrpSpPr/>
        <p:nvPr/>
      </p:nvGrpSpPr>
      <p:grpSpPr>
        <a:xfrm>
          <a:off x="0" y="0"/>
          <a:ext cx="0" cy="0"/>
          <a:chOff x="0" y="0"/>
          <a:chExt cx="0" cy="0"/>
        </a:xfrm>
      </p:grpSpPr>
      <p:sp>
        <p:nvSpPr>
          <p:cNvPr id="164" name="Google Shape;164;p27"/>
          <p:cNvSpPr txBox="1"/>
          <p:nvPr>
            <p:ph type="ctrTitle"/>
          </p:nvPr>
        </p:nvSpPr>
        <p:spPr>
          <a:xfrm>
            <a:off x="609600" y="3704145"/>
            <a:ext cx="10972800" cy="12987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4400"/>
              <a:buFont typeface="Roboto"/>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5" name="Google Shape;165;p27"/>
          <p:cNvSpPr txBox="1"/>
          <p:nvPr>
            <p:ph idx="1" type="subTitle"/>
          </p:nvPr>
        </p:nvSpPr>
        <p:spPr>
          <a:xfrm>
            <a:off x="609600" y="5202745"/>
            <a:ext cx="10972800" cy="664800"/>
          </a:xfrm>
          <a:prstGeom prst="rect">
            <a:avLst/>
          </a:prstGeom>
          <a:noFill/>
          <a:ln>
            <a:noFill/>
          </a:ln>
        </p:spPr>
        <p:txBody>
          <a:bodyPr anchorCtr="0" anchor="t" bIns="0" lIns="0" spcFirstLastPara="1" rIns="0" wrap="square" tIns="0">
            <a:noAutofit/>
          </a:bodyPr>
          <a:lstStyle>
            <a:lvl1pPr lvl="0" rtl="0" algn="ctr">
              <a:lnSpc>
                <a:spcPct val="100000"/>
              </a:lnSpc>
              <a:spcBef>
                <a:spcPts val="1000"/>
              </a:spcBef>
              <a:spcAft>
                <a:spcPts val="0"/>
              </a:spcAft>
              <a:buClr>
                <a:schemeClr val="accent1"/>
              </a:buClr>
              <a:buSzPts val="2800"/>
              <a:buNone/>
              <a:defRPr b="0" i="0" sz="2800">
                <a:solidFill>
                  <a:schemeClr val="accent1"/>
                </a:solidFill>
                <a:latin typeface="Roboto"/>
                <a:ea typeface="Roboto"/>
                <a:cs typeface="Roboto"/>
                <a:sym typeface="Roboto"/>
              </a:defRPr>
            </a:lvl1pPr>
            <a:lvl2pPr lvl="1" rtl="0" algn="l">
              <a:lnSpc>
                <a:spcPct val="100000"/>
              </a:lnSpc>
              <a:spcBef>
                <a:spcPts val="1600"/>
              </a:spcBef>
              <a:spcAft>
                <a:spcPts val="0"/>
              </a:spcAft>
              <a:buClr>
                <a:schemeClr val="dk1"/>
              </a:buClr>
              <a:buSzPts val="1800"/>
              <a:buChar char="•"/>
              <a:defRPr/>
            </a:lvl2pPr>
            <a:lvl3pPr lvl="2" rtl="0" algn="l">
              <a:lnSpc>
                <a:spcPct val="100000"/>
              </a:lnSpc>
              <a:spcBef>
                <a:spcPts val="1600"/>
              </a:spcBef>
              <a:spcAft>
                <a:spcPts val="0"/>
              </a:spcAft>
              <a:buClr>
                <a:schemeClr val="dk1"/>
              </a:buClr>
              <a:buSzPts val="1800"/>
              <a:buChar char="•"/>
              <a:defRPr/>
            </a:lvl3pPr>
            <a:lvl4pPr lvl="3" rtl="0" algn="l">
              <a:lnSpc>
                <a:spcPct val="100000"/>
              </a:lnSpc>
              <a:spcBef>
                <a:spcPts val="1600"/>
              </a:spcBef>
              <a:spcAft>
                <a:spcPts val="0"/>
              </a:spcAft>
              <a:buClr>
                <a:schemeClr val="dk1"/>
              </a:buClr>
              <a:buSzPts val="1800"/>
              <a:buChar char="•"/>
              <a:defRPr/>
            </a:lvl4pPr>
            <a:lvl5pPr lvl="4" rtl="0" algn="l">
              <a:lnSpc>
                <a:spcPct val="100000"/>
              </a:lnSpc>
              <a:spcBef>
                <a:spcPts val="1600"/>
              </a:spcBef>
              <a:spcAft>
                <a:spcPts val="0"/>
              </a:spcAft>
              <a:buClr>
                <a:schemeClr val="dk1"/>
              </a:buClr>
              <a:buSzPts val="1800"/>
              <a:buChar char="•"/>
              <a:defRPr/>
            </a:lvl5pPr>
            <a:lvl6pPr lvl="5" rtl="0" algn="l">
              <a:lnSpc>
                <a:spcPct val="100000"/>
              </a:lnSpc>
              <a:spcBef>
                <a:spcPts val="1600"/>
              </a:spcBef>
              <a:spcAft>
                <a:spcPts val="0"/>
              </a:spcAft>
              <a:buClr>
                <a:schemeClr val="dk1"/>
              </a:buClr>
              <a:buSzPts val="1800"/>
              <a:buChar char="•"/>
              <a:defRPr/>
            </a:lvl6pPr>
            <a:lvl7pPr lvl="6" rtl="0" algn="l">
              <a:lnSpc>
                <a:spcPct val="100000"/>
              </a:lnSpc>
              <a:spcBef>
                <a:spcPts val="1600"/>
              </a:spcBef>
              <a:spcAft>
                <a:spcPts val="0"/>
              </a:spcAft>
              <a:buClr>
                <a:schemeClr val="dk1"/>
              </a:buClr>
              <a:buSzPts val="1800"/>
              <a:buChar char="•"/>
              <a:defRPr/>
            </a:lvl7pPr>
            <a:lvl8pPr lvl="7" rtl="0" algn="l">
              <a:lnSpc>
                <a:spcPct val="100000"/>
              </a:lnSpc>
              <a:spcBef>
                <a:spcPts val="1600"/>
              </a:spcBef>
              <a:spcAft>
                <a:spcPts val="0"/>
              </a:spcAft>
              <a:buClr>
                <a:schemeClr val="dk1"/>
              </a:buClr>
              <a:buSzPts val="1800"/>
              <a:buChar char="•"/>
              <a:defRPr/>
            </a:lvl8pPr>
            <a:lvl9pPr lvl="8" rtl="0" algn="l">
              <a:lnSpc>
                <a:spcPct val="100000"/>
              </a:lnSpc>
              <a:spcBef>
                <a:spcPts val="1600"/>
              </a:spcBef>
              <a:spcAft>
                <a:spcPts val="1600"/>
              </a:spcAft>
              <a:buClr>
                <a:schemeClr val="dk1"/>
              </a:buClr>
              <a:buSzPts val="1800"/>
              <a:buChar char="・"/>
              <a:defRPr/>
            </a:lvl9pPr>
          </a:lstStyle>
          <a:p/>
        </p:txBody>
      </p:sp>
      <p:sp>
        <p:nvSpPr>
          <p:cNvPr id="166" name="Google Shape;166;p27"/>
          <p:cNvSpPr/>
          <p:nvPr/>
        </p:nvSpPr>
        <p:spPr>
          <a:xfrm>
            <a:off x="6099048" y="2633472"/>
            <a:ext cx="6092700" cy="149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pic>
        <p:nvPicPr>
          <p:cNvPr descr="Icon&#10;&#10;Description automatically generated" id="167" name="Google Shape;167;p27"/>
          <p:cNvPicPr preferRelativeResize="0"/>
          <p:nvPr/>
        </p:nvPicPr>
        <p:blipFill rotWithShape="1">
          <a:blip r:embed="rId2">
            <a:alphaModFix/>
          </a:blip>
          <a:srcRect b="0" l="0" r="0" t="0"/>
          <a:stretch/>
        </p:blipFill>
        <p:spPr>
          <a:xfrm>
            <a:off x="4580486" y="1025269"/>
            <a:ext cx="3024934" cy="2590800"/>
          </a:xfrm>
          <a:prstGeom prst="rect">
            <a:avLst/>
          </a:prstGeom>
          <a:noFill/>
          <a:ln>
            <a:noFill/>
          </a:ln>
        </p:spPr>
      </p:pic>
      <p:sp>
        <p:nvSpPr>
          <p:cNvPr id="168" name="Google Shape;168;p27"/>
          <p:cNvSpPr/>
          <p:nvPr/>
        </p:nvSpPr>
        <p:spPr>
          <a:xfrm>
            <a:off x="0" y="6477000"/>
            <a:ext cx="12192000" cy="381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7"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b="0" l="0" r="0" t="0"/>
          <a:stretch/>
        </p:blipFill>
        <p:spPr>
          <a:xfrm>
            <a:off x="585216" y="245365"/>
            <a:ext cx="2060448" cy="1134495"/>
          </a:xfrm>
          <a:prstGeom prst="rect">
            <a:avLst/>
          </a:prstGeom>
          <a:noFill/>
          <a:ln>
            <a:noFill/>
          </a:ln>
        </p:spPr>
      </p:pic>
      <p:sp>
        <p:nvSpPr>
          <p:cNvPr id="29" name="Google Shape;29;p4"/>
          <p:cNvSpPr txBox="1"/>
          <p:nvPr>
            <p:ph type="title"/>
          </p:nvPr>
        </p:nvSpPr>
        <p:spPr>
          <a:xfrm>
            <a:off x="3211010" y="610865"/>
            <a:ext cx="7616143" cy="5610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72169"/>
              </a:buClr>
              <a:buSzPts val="4400"/>
              <a:buFont typeface="Calibri"/>
              <a:buNone/>
              <a:defRPr b="1">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839788" y="2005257"/>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4"/>
          <p:cNvSpPr txBox="1"/>
          <p:nvPr>
            <p:ph idx="2" type="body"/>
          </p:nvPr>
        </p:nvSpPr>
        <p:spPr>
          <a:xfrm>
            <a:off x="839788" y="2829169"/>
            <a:ext cx="5157787" cy="35271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3" type="body"/>
          </p:nvPr>
        </p:nvSpPr>
        <p:spPr>
          <a:xfrm>
            <a:off x="6172200" y="2005257"/>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4"/>
          <p:cNvSpPr txBox="1"/>
          <p:nvPr>
            <p:ph idx="4" type="body"/>
          </p:nvPr>
        </p:nvSpPr>
        <p:spPr>
          <a:xfrm>
            <a:off x="6172200" y="2829169"/>
            <a:ext cx="5183188" cy="35271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4"/>
          <p:cNvSpPr txBox="1"/>
          <p:nvPr>
            <p:ph idx="11" type="ftr"/>
          </p:nvPr>
        </p:nvSpPr>
        <p:spPr>
          <a:xfrm>
            <a:off x="4038600" y="6483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6" name="Shape 36"/>
        <p:cNvGrpSpPr/>
        <p:nvPr/>
      </p:nvGrpSpPr>
      <p:grpSpPr>
        <a:xfrm>
          <a:off x="0" y="0"/>
          <a:ext cx="0" cy="0"/>
          <a:chOff x="0" y="0"/>
          <a:chExt cx="0" cy="0"/>
        </a:xfrm>
      </p:grpSpPr>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0" y="-1"/>
            <a:ext cx="12192000" cy="6861047"/>
          </a:xfrm>
          <a:prstGeom prst="rect">
            <a:avLst/>
          </a:prstGeom>
          <a:noFill/>
          <a:ln>
            <a:noFill/>
          </a:ln>
        </p:spPr>
      </p:pic>
      <p:pic>
        <p:nvPicPr>
          <p:cNvPr id="42" name="Google Shape;42;p6"/>
          <p:cNvPicPr preferRelativeResize="0"/>
          <p:nvPr/>
        </p:nvPicPr>
        <p:blipFill rotWithShape="1">
          <a:blip r:embed="rId3">
            <a:alphaModFix/>
          </a:blip>
          <a:srcRect b="0" l="0" r="0" t="0"/>
          <a:stretch/>
        </p:blipFill>
        <p:spPr>
          <a:xfrm>
            <a:off x="585216" y="245365"/>
            <a:ext cx="2060448" cy="1134495"/>
          </a:xfrm>
          <a:prstGeom prst="rect">
            <a:avLst/>
          </a:prstGeom>
          <a:noFill/>
          <a:ln>
            <a:noFill/>
          </a:ln>
        </p:spPr>
      </p:pic>
      <p:sp>
        <p:nvSpPr>
          <p:cNvPr id="43" name="Google Shape;43;p6"/>
          <p:cNvSpPr txBox="1"/>
          <p:nvPr/>
        </p:nvSpPr>
        <p:spPr>
          <a:xfrm>
            <a:off x="3211010" y="610865"/>
            <a:ext cx="7616143" cy="561049"/>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172169"/>
              </a:buClr>
              <a:buSzPct val="100000"/>
              <a:buFont typeface="Calibri"/>
              <a:buNone/>
            </a:pPr>
            <a:r>
              <a:rPr b="1" lang="en-US" sz="4400">
                <a:solidFill>
                  <a:srgbClr val="172169"/>
                </a:solidFill>
                <a:latin typeface="Calibri"/>
                <a:ea typeface="Calibri"/>
                <a:cs typeface="Calibri"/>
                <a:sym typeface="Calibri"/>
              </a:rPr>
              <a:t>Click to edit Master title style</a:t>
            </a:r>
            <a:endParaRPr/>
          </a:p>
        </p:txBody>
      </p:sp>
      <p:sp>
        <p:nvSpPr>
          <p:cNvPr id="44" name="Google Shape;4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2169"/>
              </a:buClr>
              <a:buSzPts val="6000"/>
              <a:buFont typeface="Calibri"/>
              <a:buNone/>
              <a:defRPr sz="6000">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6"/>
          <p:cNvSpPr txBox="1"/>
          <p:nvPr>
            <p:ph idx="11" type="ftr"/>
          </p:nvPr>
        </p:nvSpPr>
        <p:spPr>
          <a:xfrm>
            <a:off x="4038600" y="6483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8" name="Shape 48"/>
        <p:cNvGrpSpPr/>
        <p:nvPr/>
      </p:nvGrpSpPr>
      <p:grpSpPr>
        <a:xfrm>
          <a:off x="0" y="0"/>
          <a:ext cx="0" cy="0"/>
          <a:chOff x="0" y="0"/>
          <a:chExt cx="0" cy="0"/>
        </a:xfrm>
      </p:grpSpPr>
      <p:pic>
        <p:nvPicPr>
          <p:cNvPr id="49" name="Google Shape;49;p7"/>
          <p:cNvPicPr preferRelativeResize="0"/>
          <p:nvPr/>
        </p:nvPicPr>
        <p:blipFill rotWithShape="1">
          <a:blip r:embed="rId2">
            <a:alphaModFix/>
          </a:blip>
          <a:srcRect b="0" l="0" r="0" t="0"/>
          <a:stretch/>
        </p:blipFill>
        <p:spPr>
          <a:xfrm>
            <a:off x="0" y="-1"/>
            <a:ext cx="12192000" cy="6861047"/>
          </a:xfrm>
          <a:prstGeom prst="rect">
            <a:avLst/>
          </a:prstGeom>
          <a:noFill/>
          <a:ln>
            <a:noFill/>
          </a:ln>
        </p:spPr>
      </p:pic>
      <p:pic>
        <p:nvPicPr>
          <p:cNvPr id="50" name="Google Shape;50;p7"/>
          <p:cNvPicPr preferRelativeResize="0"/>
          <p:nvPr/>
        </p:nvPicPr>
        <p:blipFill rotWithShape="1">
          <a:blip r:embed="rId3">
            <a:alphaModFix/>
          </a:blip>
          <a:srcRect b="0" l="0" r="0" t="0"/>
          <a:stretch/>
        </p:blipFill>
        <p:spPr>
          <a:xfrm>
            <a:off x="585216" y="245365"/>
            <a:ext cx="2060448" cy="1134495"/>
          </a:xfrm>
          <a:prstGeom prst="rect">
            <a:avLst/>
          </a:prstGeom>
          <a:noFill/>
          <a:ln>
            <a:noFill/>
          </a:ln>
        </p:spPr>
      </p:pic>
      <p:sp>
        <p:nvSpPr>
          <p:cNvPr id="51" name="Google Shape;51;p7"/>
          <p:cNvSpPr txBox="1"/>
          <p:nvPr>
            <p:ph type="title"/>
          </p:nvPr>
        </p:nvSpPr>
        <p:spPr>
          <a:xfrm>
            <a:off x="3211010" y="610865"/>
            <a:ext cx="7616143" cy="5610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72169"/>
              </a:buClr>
              <a:buSzPts val="4400"/>
              <a:buFont typeface="Calibri"/>
              <a:buNone/>
              <a:defRPr b="1">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838200" y="2157699"/>
            <a:ext cx="5181600" cy="401926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7"/>
          <p:cNvSpPr txBox="1"/>
          <p:nvPr>
            <p:ph idx="11" type="ftr"/>
          </p:nvPr>
        </p:nvSpPr>
        <p:spPr>
          <a:xfrm>
            <a:off x="4038600" y="6483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6" name="Shape 56"/>
        <p:cNvGrpSpPr/>
        <p:nvPr/>
      </p:nvGrpSpPr>
      <p:grpSpPr>
        <a:xfrm>
          <a:off x="0" y="0"/>
          <a:ext cx="0" cy="0"/>
          <a:chOff x="0" y="0"/>
          <a:chExt cx="0" cy="0"/>
        </a:xfrm>
      </p:grpSpPr>
      <p:pic>
        <p:nvPicPr>
          <p:cNvPr id="57" name="Google Shape;57;p8"/>
          <p:cNvPicPr preferRelativeResize="0"/>
          <p:nvPr/>
        </p:nvPicPr>
        <p:blipFill rotWithShape="1">
          <a:blip r:embed="rId2">
            <a:alphaModFix/>
          </a:blip>
          <a:srcRect b="0" l="0" r="0" t="0"/>
          <a:stretch/>
        </p:blipFill>
        <p:spPr>
          <a:xfrm>
            <a:off x="0" y="-1"/>
            <a:ext cx="12192000" cy="6861047"/>
          </a:xfrm>
          <a:prstGeom prst="rect">
            <a:avLst/>
          </a:prstGeom>
          <a:noFill/>
          <a:ln>
            <a:noFill/>
          </a:ln>
        </p:spPr>
      </p:pic>
      <p:pic>
        <p:nvPicPr>
          <p:cNvPr id="58" name="Google Shape;58;p8"/>
          <p:cNvPicPr preferRelativeResize="0"/>
          <p:nvPr/>
        </p:nvPicPr>
        <p:blipFill rotWithShape="1">
          <a:blip r:embed="rId3">
            <a:alphaModFix/>
          </a:blip>
          <a:srcRect b="0" l="0" r="0" t="0"/>
          <a:stretch/>
        </p:blipFill>
        <p:spPr>
          <a:xfrm>
            <a:off x="585216" y="245365"/>
            <a:ext cx="2060448" cy="1134495"/>
          </a:xfrm>
          <a:prstGeom prst="rect">
            <a:avLst/>
          </a:prstGeom>
          <a:noFill/>
          <a:ln>
            <a:noFill/>
          </a:ln>
        </p:spPr>
      </p:pic>
      <p:sp>
        <p:nvSpPr>
          <p:cNvPr id="59" name="Google Shape;59;p8"/>
          <p:cNvSpPr txBox="1"/>
          <p:nvPr>
            <p:ph type="title"/>
          </p:nvPr>
        </p:nvSpPr>
        <p:spPr>
          <a:xfrm>
            <a:off x="3211010" y="610865"/>
            <a:ext cx="7616143" cy="5610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72169"/>
              </a:buClr>
              <a:buSzPts val="4400"/>
              <a:buFont typeface="Calibri"/>
              <a:buNone/>
              <a:defRPr b="1">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
          <p:cNvSpPr txBox="1"/>
          <p:nvPr>
            <p:ph idx="11" type="ftr"/>
          </p:nvPr>
        </p:nvSpPr>
        <p:spPr>
          <a:xfrm>
            <a:off x="4038600" y="6483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Title Slide" showMasterSp="0">
  <p:cSld name="1.1 Title Slide">
    <p:spTree>
      <p:nvGrpSpPr>
        <p:cNvPr id="62" name="Shape 62"/>
        <p:cNvGrpSpPr/>
        <p:nvPr/>
      </p:nvGrpSpPr>
      <p:grpSpPr>
        <a:xfrm>
          <a:off x="0" y="0"/>
          <a:ext cx="0" cy="0"/>
          <a:chOff x="0" y="0"/>
          <a:chExt cx="0" cy="0"/>
        </a:xfrm>
      </p:grpSpPr>
      <p:sp>
        <p:nvSpPr>
          <p:cNvPr id="63" name="Google Shape;63;p9"/>
          <p:cNvSpPr/>
          <p:nvPr/>
        </p:nvSpPr>
        <p:spPr>
          <a:xfrm flipH="1">
            <a:off x="0" y="0"/>
            <a:ext cx="7924800" cy="6858746"/>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
        <p:nvSpPr>
          <p:cNvPr id="64" name="Google Shape;64;p9"/>
          <p:cNvSpPr txBox="1"/>
          <p:nvPr>
            <p:ph type="ctrTitle"/>
          </p:nvPr>
        </p:nvSpPr>
        <p:spPr>
          <a:xfrm>
            <a:off x="609600" y="1600201"/>
            <a:ext cx="6629400" cy="21576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lt1"/>
              </a:buClr>
              <a:buSzPts val="4400"/>
              <a:buFont typeface="Roboto"/>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p9"/>
          <p:cNvSpPr txBox="1"/>
          <p:nvPr>
            <p:ph idx="1" type="subTitle"/>
          </p:nvPr>
        </p:nvSpPr>
        <p:spPr>
          <a:xfrm>
            <a:off x="609600" y="3897201"/>
            <a:ext cx="6629400" cy="1501800"/>
          </a:xfrm>
          <a:prstGeom prst="rect">
            <a:avLst/>
          </a:prstGeom>
          <a:noFill/>
          <a:ln>
            <a:noFill/>
          </a:ln>
        </p:spPr>
        <p:txBody>
          <a:bodyPr anchorCtr="0" anchor="t" bIns="0" lIns="0" spcFirstLastPara="1" rIns="0" wrap="square" tIns="0">
            <a:noAutofit/>
          </a:bodyPr>
          <a:lstStyle>
            <a:lvl1pPr lvl="0" rtl="0" algn="ctr">
              <a:lnSpc>
                <a:spcPct val="100000"/>
              </a:lnSpc>
              <a:spcBef>
                <a:spcPts val="1000"/>
              </a:spcBef>
              <a:spcAft>
                <a:spcPts val="0"/>
              </a:spcAft>
              <a:buClr>
                <a:schemeClr val="lt1"/>
              </a:buClr>
              <a:buSzPts val="2800"/>
              <a:buNone/>
              <a:defRPr b="0" i="0" sz="2800">
                <a:solidFill>
                  <a:schemeClr val="lt1"/>
                </a:solidFill>
                <a:latin typeface="Roboto"/>
                <a:ea typeface="Roboto"/>
                <a:cs typeface="Roboto"/>
                <a:sym typeface="Roboto"/>
              </a:defRPr>
            </a:lvl1pPr>
            <a:lvl2pPr lvl="1" rtl="0" algn="l">
              <a:lnSpc>
                <a:spcPct val="100000"/>
              </a:lnSpc>
              <a:spcBef>
                <a:spcPts val="1600"/>
              </a:spcBef>
              <a:spcAft>
                <a:spcPts val="0"/>
              </a:spcAft>
              <a:buClr>
                <a:schemeClr val="dk1"/>
              </a:buClr>
              <a:buSzPts val="1800"/>
              <a:buChar char="•"/>
              <a:defRPr/>
            </a:lvl2pPr>
            <a:lvl3pPr lvl="2" rtl="0" algn="l">
              <a:lnSpc>
                <a:spcPct val="100000"/>
              </a:lnSpc>
              <a:spcBef>
                <a:spcPts val="1600"/>
              </a:spcBef>
              <a:spcAft>
                <a:spcPts val="0"/>
              </a:spcAft>
              <a:buClr>
                <a:schemeClr val="dk1"/>
              </a:buClr>
              <a:buSzPts val="1800"/>
              <a:buChar char="•"/>
              <a:defRPr/>
            </a:lvl3pPr>
            <a:lvl4pPr lvl="3" rtl="0" algn="l">
              <a:lnSpc>
                <a:spcPct val="100000"/>
              </a:lnSpc>
              <a:spcBef>
                <a:spcPts val="1600"/>
              </a:spcBef>
              <a:spcAft>
                <a:spcPts val="0"/>
              </a:spcAft>
              <a:buClr>
                <a:schemeClr val="dk1"/>
              </a:buClr>
              <a:buSzPts val="1800"/>
              <a:buChar char="•"/>
              <a:defRPr/>
            </a:lvl4pPr>
            <a:lvl5pPr lvl="4" rtl="0" algn="l">
              <a:lnSpc>
                <a:spcPct val="100000"/>
              </a:lnSpc>
              <a:spcBef>
                <a:spcPts val="1600"/>
              </a:spcBef>
              <a:spcAft>
                <a:spcPts val="0"/>
              </a:spcAft>
              <a:buClr>
                <a:schemeClr val="dk1"/>
              </a:buClr>
              <a:buSzPts val="1800"/>
              <a:buChar char="•"/>
              <a:defRPr/>
            </a:lvl5pPr>
            <a:lvl6pPr lvl="5" rtl="0" algn="l">
              <a:lnSpc>
                <a:spcPct val="100000"/>
              </a:lnSpc>
              <a:spcBef>
                <a:spcPts val="1600"/>
              </a:spcBef>
              <a:spcAft>
                <a:spcPts val="0"/>
              </a:spcAft>
              <a:buClr>
                <a:schemeClr val="dk1"/>
              </a:buClr>
              <a:buSzPts val="1800"/>
              <a:buChar char="•"/>
              <a:defRPr/>
            </a:lvl6pPr>
            <a:lvl7pPr lvl="6" rtl="0" algn="l">
              <a:lnSpc>
                <a:spcPct val="100000"/>
              </a:lnSpc>
              <a:spcBef>
                <a:spcPts val="1600"/>
              </a:spcBef>
              <a:spcAft>
                <a:spcPts val="0"/>
              </a:spcAft>
              <a:buClr>
                <a:schemeClr val="dk1"/>
              </a:buClr>
              <a:buSzPts val="1800"/>
              <a:buChar char="•"/>
              <a:defRPr/>
            </a:lvl7pPr>
            <a:lvl8pPr lvl="7" rtl="0" algn="l">
              <a:lnSpc>
                <a:spcPct val="100000"/>
              </a:lnSpc>
              <a:spcBef>
                <a:spcPts val="1600"/>
              </a:spcBef>
              <a:spcAft>
                <a:spcPts val="0"/>
              </a:spcAft>
              <a:buClr>
                <a:schemeClr val="dk1"/>
              </a:buClr>
              <a:buSzPts val="1800"/>
              <a:buChar char="•"/>
              <a:defRPr/>
            </a:lvl8pPr>
            <a:lvl9pPr lvl="8" rtl="0" algn="l">
              <a:lnSpc>
                <a:spcPct val="100000"/>
              </a:lnSpc>
              <a:spcBef>
                <a:spcPts val="1600"/>
              </a:spcBef>
              <a:spcAft>
                <a:spcPts val="1600"/>
              </a:spcAft>
              <a:buClr>
                <a:schemeClr val="dk1"/>
              </a:buClr>
              <a:buSzPts val="1800"/>
              <a:buChar char="・"/>
              <a:defRPr/>
            </a:lvl9pPr>
          </a:lstStyle>
          <a:p/>
        </p:txBody>
      </p:sp>
      <p:sp>
        <p:nvSpPr>
          <p:cNvPr id="66" name="Google Shape;66;p9"/>
          <p:cNvSpPr/>
          <p:nvPr/>
        </p:nvSpPr>
        <p:spPr>
          <a:xfrm>
            <a:off x="6099048" y="2633472"/>
            <a:ext cx="6092700" cy="149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pic>
        <p:nvPicPr>
          <p:cNvPr descr="Icon&#10;&#10;Description automatically generated" id="67" name="Google Shape;67;p9"/>
          <p:cNvPicPr preferRelativeResize="0"/>
          <p:nvPr/>
        </p:nvPicPr>
        <p:blipFill rotWithShape="1">
          <a:blip r:embed="rId2">
            <a:alphaModFix/>
          </a:blip>
          <a:srcRect b="0" l="0" r="0" t="0"/>
          <a:stretch/>
        </p:blipFill>
        <p:spPr>
          <a:xfrm>
            <a:off x="8579589" y="2133600"/>
            <a:ext cx="3024934" cy="2590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d 1-Column" showMasterSp="0">
  <p:cSld name="2d 1-Column">
    <p:bg>
      <p:bgPr>
        <a:solidFill>
          <a:schemeClr val="dk2"/>
        </a:solidFill>
      </p:bgPr>
    </p:bg>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2">
            <a:alphaModFix/>
          </a:blip>
          <a:srcRect b="0" l="0" r="0" t="0"/>
          <a:stretch/>
        </p:blipFill>
        <p:spPr>
          <a:xfrm rot="5400000">
            <a:off x="-387928" y="387927"/>
            <a:ext cx="1600201" cy="824346"/>
          </a:xfrm>
          <a:prstGeom prst="rect">
            <a:avLst/>
          </a:prstGeom>
          <a:noFill/>
          <a:ln>
            <a:noFill/>
          </a:ln>
        </p:spPr>
      </p:pic>
      <p:sp>
        <p:nvSpPr>
          <p:cNvPr id="70" name="Google Shape;70;p10"/>
          <p:cNvSpPr txBox="1"/>
          <p:nvPr>
            <p:ph type="title"/>
          </p:nvPr>
        </p:nvSpPr>
        <p:spPr>
          <a:xfrm>
            <a:off x="457200" y="365126"/>
            <a:ext cx="11277600" cy="9996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lt1"/>
              </a:buClr>
              <a:buSzPts val="4400"/>
              <a:buFont typeface="Roboto"/>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Google Shape;71;p10"/>
          <p:cNvSpPr txBox="1"/>
          <p:nvPr>
            <p:ph idx="1" type="body"/>
          </p:nvPr>
        </p:nvSpPr>
        <p:spPr>
          <a:xfrm>
            <a:off x="457200" y="1690687"/>
            <a:ext cx="11277600" cy="4557600"/>
          </a:xfrm>
          <a:prstGeom prst="rect">
            <a:avLst/>
          </a:prstGeom>
          <a:noFill/>
          <a:ln>
            <a:noFill/>
          </a:ln>
        </p:spPr>
        <p:txBody>
          <a:bodyPr anchorCtr="0" anchor="t" bIns="45700" lIns="0" spcFirstLastPara="1" rIns="91425" wrap="square" tIns="45700">
            <a:noAutofit/>
          </a:bodyPr>
          <a:lstStyle>
            <a:lvl1pPr indent="-381000" lvl="0" marL="457200" rtl="0" algn="l">
              <a:lnSpc>
                <a:spcPct val="100000"/>
              </a:lnSpc>
              <a:spcBef>
                <a:spcPts val="1000"/>
              </a:spcBef>
              <a:spcAft>
                <a:spcPts val="0"/>
              </a:spcAft>
              <a:buClr>
                <a:schemeClr val="lt1"/>
              </a:buClr>
              <a:buSzPts val="2400"/>
              <a:buFont typeface="Arial"/>
              <a:buChar char="•"/>
              <a:defRPr>
                <a:solidFill>
                  <a:schemeClr val="lt1"/>
                </a:solidFill>
              </a:defRPr>
            </a:lvl1pPr>
            <a:lvl2pPr indent="-381000" lvl="1" marL="914400" rtl="0" algn="l">
              <a:lnSpc>
                <a:spcPct val="100000"/>
              </a:lnSpc>
              <a:spcBef>
                <a:spcPts val="1600"/>
              </a:spcBef>
              <a:spcAft>
                <a:spcPts val="0"/>
              </a:spcAft>
              <a:buClr>
                <a:schemeClr val="lt1"/>
              </a:buClr>
              <a:buSzPts val="2400"/>
              <a:buChar char="•"/>
              <a:defRPr>
                <a:solidFill>
                  <a:schemeClr val="lt1"/>
                </a:solidFill>
              </a:defRPr>
            </a:lvl2pPr>
            <a:lvl3pPr indent="-342900" lvl="2" marL="1371600" rtl="0" algn="l">
              <a:lnSpc>
                <a:spcPct val="100000"/>
              </a:lnSpc>
              <a:spcBef>
                <a:spcPts val="1600"/>
              </a:spcBef>
              <a:spcAft>
                <a:spcPts val="0"/>
              </a:spcAft>
              <a:buClr>
                <a:schemeClr val="lt1"/>
              </a:buClr>
              <a:buSzPts val="1800"/>
              <a:buChar char="•"/>
              <a:defRPr>
                <a:solidFill>
                  <a:schemeClr val="lt1"/>
                </a:solidFill>
              </a:defRPr>
            </a:lvl3pPr>
            <a:lvl4pPr indent="-342900" lvl="3" marL="1828800" rtl="0" algn="l">
              <a:lnSpc>
                <a:spcPct val="100000"/>
              </a:lnSpc>
              <a:spcBef>
                <a:spcPts val="1600"/>
              </a:spcBef>
              <a:spcAft>
                <a:spcPts val="0"/>
              </a:spcAft>
              <a:buClr>
                <a:schemeClr val="lt1"/>
              </a:buClr>
              <a:buSzPts val="1800"/>
              <a:buChar char="•"/>
              <a:defRPr>
                <a:solidFill>
                  <a:schemeClr val="lt1"/>
                </a:solidFill>
              </a:defRPr>
            </a:lvl4pPr>
            <a:lvl5pPr indent="-342900" lvl="4" marL="2286000" rtl="0" algn="l">
              <a:lnSpc>
                <a:spcPct val="100000"/>
              </a:lnSpc>
              <a:spcBef>
                <a:spcPts val="1600"/>
              </a:spcBef>
              <a:spcAft>
                <a:spcPts val="0"/>
              </a:spcAft>
              <a:buClr>
                <a:schemeClr val="lt1"/>
              </a:buClr>
              <a:buSzPts val="1800"/>
              <a:buChar char="•"/>
              <a:defRPr>
                <a:solidFill>
                  <a:schemeClr val="lt1"/>
                </a:solidFill>
              </a:defRPr>
            </a:lvl5pPr>
            <a:lvl6pPr indent="-342900" lvl="5" marL="2743200" rtl="0" algn="l">
              <a:lnSpc>
                <a:spcPct val="100000"/>
              </a:lnSpc>
              <a:spcBef>
                <a:spcPts val="1600"/>
              </a:spcBef>
              <a:spcAft>
                <a:spcPts val="0"/>
              </a:spcAft>
              <a:buClr>
                <a:schemeClr val="lt1"/>
              </a:buClr>
              <a:buSzPts val="1800"/>
              <a:buChar char="•"/>
              <a:defRPr>
                <a:solidFill>
                  <a:schemeClr val="lt1"/>
                </a:solidFill>
              </a:defRPr>
            </a:lvl6pPr>
            <a:lvl7pPr indent="-342900" lvl="6" marL="3200400" rtl="0" algn="l">
              <a:lnSpc>
                <a:spcPct val="100000"/>
              </a:lnSpc>
              <a:spcBef>
                <a:spcPts val="1600"/>
              </a:spcBef>
              <a:spcAft>
                <a:spcPts val="0"/>
              </a:spcAft>
              <a:buClr>
                <a:schemeClr val="lt1"/>
              </a:buClr>
              <a:buSzPts val="1800"/>
              <a:buChar char="•"/>
              <a:defRPr>
                <a:solidFill>
                  <a:schemeClr val="lt1"/>
                </a:solidFill>
              </a:defRPr>
            </a:lvl7pPr>
            <a:lvl8pPr indent="-342900" lvl="7" marL="3657600" rtl="0" algn="l">
              <a:lnSpc>
                <a:spcPct val="100000"/>
              </a:lnSpc>
              <a:spcBef>
                <a:spcPts val="1600"/>
              </a:spcBef>
              <a:spcAft>
                <a:spcPts val="0"/>
              </a:spcAft>
              <a:buClr>
                <a:schemeClr val="lt1"/>
              </a:buClr>
              <a:buSzPts val="1800"/>
              <a:buChar char="•"/>
              <a:defRPr>
                <a:solidFill>
                  <a:schemeClr val="lt1"/>
                </a:solidFill>
              </a:defRPr>
            </a:lvl8pPr>
            <a:lvl9pPr indent="-342900" lvl="8" marL="4114800" rtl="0" algn="l">
              <a:lnSpc>
                <a:spcPct val="100000"/>
              </a:lnSpc>
              <a:spcBef>
                <a:spcPts val="1600"/>
              </a:spcBef>
              <a:spcAft>
                <a:spcPts val="1600"/>
              </a:spcAft>
              <a:buClr>
                <a:schemeClr val="lt1"/>
              </a:buClr>
              <a:buSzPts val="1800"/>
              <a:buChar char="・"/>
              <a:defRPr>
                <a:solidFill>
                  <a:schemeClr val="lt1"/>
                </a:solidFill>
              </a:defRPr>
            </a:lvl9pPr>
          </a:lstStyle>
          <a:p/>
        </p:txBody>
      </p:sp>
      <p:pic>
        <p:nvPicPr>
          <p:cNvPr id="72" name="Google Shape;72;p10"/>
          <p:cNvPicPr preferRelativeResize="0"/>
          <p:nvPr/>
        </p:nvPicPr>
        <p:blipFill rotWithShape="1">
          <a:blip r:embed="rId3">
            <a:alphaModFix/>
          </a:blip>
          <a:srcRect b="0" l="0" r="0" t="0"/>
          <a:stretch/>
        </p:blipFill>
        <p:spPr>
          <a:xfrm>
            <a:off x="10325100" y="6400800"/>
            <a:ext cx="1714499" cy="428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edsystemsniu.org/resources/career-development-experience-toolk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hyperlink" Target="https://edsystemsniu.org/download/369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1wqtxts1xzle7.cloudfront.net/61853701/High_School_Internships20200121-59053-3x2xxw.pdf?1579653366=&amp;response-content-disposition=inline;+filename%3DHigh_School_Internships_Utilizing_a_Comm.pdf&amp;Expires=1614211465&amp;Signature=GYO8HiU4ojUsMddUTSIaDss1WzGCUwRvMkrw3rLH0HnBfiMTH1ZTi~b7BWILOhpWC~qif56eXRVTWL9JZpXSY2RmpQUE6obo2porI0CsHcdZe1f~aS1tOsJPJChtv~o5ZmYnpnaDdAjrN2egsmJ63ibO3r55oOiEUjFAjwocOwhT3~xsY52443VAXeBpBaCVaEekOnBX2Dq6ik5ehzPb-dbrpeM9v0k4h8jVGelGI~id0gM44mPnDmo5J3UL2V6JT828WvOuXSs-gRAZLJFcTtVfzH3zHhE6JswZ9zYk~XiYoBfR4VptRxvac2Aja8Jc1dkccGnSCVAr5HBaNzTbKw__&amp;Key-Pair-Id=APKAJLOHF5GGSLRBV4ZA" TargetMode="External"/><Relationship Id="rId4" Type="http://schemas.openxmlformats.org/officeDocument/2006/relationships/image" Target="../media/image20.png"/><Relationship Id="rId5" Type="http://schemas.openxmlformats.org/officeDocument/2006/relationships/hyperlink" Target="https://www.heretohere.org/wp-content/uploads/2020/01/One-Step-Closer_H2H-Winter-2020_Online.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hyperlink" Target="https://edsystemsniu.org/download/3945/" TargetMode="External"/><Relationship Id="rId6" Type="http://schemas.openxmlformats.org/officeDocument/2006/relationships/hyperlink" Target="https://edsystemsniu.org/wp-content/uploads/2022/08/CDE-Facilitation-Guide-Cover-20220815.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edsystemsniu.org/career-development-experience-toolkit/" TargetMode="External"/><Relationship Id="rId4" Type="http://schemas.openxmlformats.org/officeDocument/2006/relationships/hyperlink" Target="https://edsystemsniu.org/download/3945/" TargetMode="External"/><Relationship Id="rId5"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7.jpg"/><Relationship Id="rId4" Type="http://schemas.openxmlformats.org/officeDocument/2006/relationships/hyperlink" Target="https://edsystemsniu.org/resources/i-win-resources/" TargetMode="External"/><Relationship Id="rId9" Type="http://schemas.openxmlformats.org/officeDocument/2006/relationships/image" Target="../media/image26.png"/><Relationship Id="rId5" Type="http://schemas.openxmlformats.org/officeDocument/2006/relationships/hyperlink" Target="http://eepurl.com/hrSy21" TargetMode="External"/><Relationship Id="rId6" Type="http://schemas.openxmlformats.org/officeDocument/2006/relationships/image" Target="../media/image25.png"/><Relationship Id="rId7" Type="http://schemas.openxmlformats.org/officeDocument/2006/relationships/image" Target="../media/image29.png"/><Relationship Id="rId8"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mailto:hpenczak@ni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edsystemsniu.org/download/369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pwract.org/wp-content/uploads/2018/12/CCPE-Framework-121618.pdf" TargetMode="External"/><Relationship Id="rId4" Type="http://schemas.openxmlformats.org/officeDocument/2006/relationships/hyperlink" Target="https://www.isbe.net/Documents/College-Career-Ready-Indicator.pdf" TargetMode="External"/><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ctrTitle"/>
          </p:nvPr>
        </p:nvSpPr>
        <p:spPr>
          <a:xfrm>
            <a:off x="1029730" y="1602278"/>
            <a:ext cx="10132539" cy="270717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72169"/>
              </a:buClr>
              <a:buSzPts val="4800"/>
              <a:buFont typeface="Times New Roman"/>
              <a:buNone/>
            </a:pPr>
            <a:r>
              <a:rPr lang="en-US" sz="4800">
                <a:latin typeface="Times New Roman"/>
                <a:ea typeface="Times New Roman"/>
                <a:cs typeface="Times New Roman"/>
                <a:sym typeface="Times New Roman"/>
              </a:rPr>
              <a:t>Illinois Youth Career Pathway Grant Opportunity</a:t>
            </a:r>
            <a:br>
              <a:rPr lang="en-US" sz="4800">
                <a:latin typeface="Times New Roman"/>
                <a:ea typeface="Times New Roman"/>
                <a:cs typeface="Times New Roman"/>
                <a:sym typeface="Times New Roman"/>
              </a:rPr>
            </a:br>
            <a:br>
              <a:rPr lang="en-US" sz="4800">
                <a:latin typeface="Times New Roman"/>
                <a:ea typeface="Times New Roman"/>
                <a:cs typeface="Times New Roman"/>
                <a:sym typeface="Times New Roman"/>
              </a:rPr>
            </a:br>
            <a:r>
              <a:rPr lang="en-US" sz="4800">
                <a:latin typeface="Times New Roman"/>
                <a:ea typeface="Times New Roman"/>
                <a:cs typeface="Times New Roman"/>
                <a:sym typeface="Times New Roman"/>
              </a:rPr>
              <a:t>Technical Assistance Session</a:t>
            </a:r>
            <a:endParaRPr i="1" sz="3200">
              <a:latin typeface="Times New Roman"/>
              <a:ea typeface="Times New Roman"/>
              <a:cs typeface="Times New Roman"/>
              <a:sym typeface="Times New Roman"/>
            </a:endParaRPr>
          </a:p>
        </p:txBody>
      </p:sp>
      <p:pic>
        <p:nvPicPr>
          <p:cNvPr id="175" name="Google Shape;175;p28"/>
          <p:cNvPicPr preferRelativeResize="0"/>
          <p:nvPr/>
        </p:nvPicPr>
        <p:blipFill rotWithShape="1">
          <a:blip r:embed="rId3">
            <a:alphaModFix/>
          </a:blip>
          <a:srcRect b="0" l="0" r="0" t="0"/>
          <a:stretch/>
        </p:blipFill>
        <p:spPr>
          <a:xfrm>
            <a:off x="-27649" y="3486150"/>
            <a:ext cx="2715065" cy="1494931"/>
          </a:xfrm>
          <a:prstGeom prst="rect">
            <a:avLst/>
          </a:prstGeom>
          <a:noFill/>
          <a:ln>
            <a:noFill/>
          </a:ln>
        </p:spPr>
      </p:pic>
      <p:sp>
        <p:nvSpPr>
          <p:cNvPr id="176" name="Google Shape;176;p28"/>
          <p:cNvSpPr txBox="1"/>
          <p:nvPr/>
        </p:nvSpPr>
        <p:spPr>
          <a:xfrm>
            <a:off x="442248" y="5391912"/>
            <a:ext cx="11521152" cy="886802"/>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lt1"/>
              </a:buClr>
              <a:buSzPct val="100000"/>
              <a:buFont typeface="Arial"/>
              <a:buNone/>
            </a:pPr>
            <a:r>
              <a:rPr b="0" i="1" lang="en-US" sz="3600" u="none" cap="none" strike="noStrike">
                <a:solidFill>
                  <a:schemeClr val="lt1"/>
                </a:solidFill>
                <a:latin typeface="Arial"/>
                <a:ea typeface="Arial"/>
                <a:cs typeface="Arial"/>
                <a:sym typeface="Arial"/>
              </a:rPr>
              <a:t>Illinois Department of Commerce and Economic Opportunity</a:t>
            </a:r>
            <a:endParaRPr/>
          </a:p>
        </p:txBody>
      </p:sp>
      <p:pic>
        <p:nvPicPr>
          <p:cNvPr id="177" name="Google Shape;177;p28"/>
          <p:cNvPicPr preferRelativeResize="0"/>
          <p:nvPr/>
        </p:nvPicPr>
        <p:blipFill rotWithShape="1">
          <a:blip r:embed="rId4">
            <a:alphaModFix/>
          </a:blip>
          <a:srcRect b="0" l="0" r="0" t="0"/>
          <a:stretch/>
        </p:blipFill>
        <p:spPr>
          <a:xfrm>
            <a:off x="108641" y="467033"/>
            <a:ext cx="3409950" cy="971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7"/>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CDE Toolkit Resources Include:</a:t>
            </a:r>
            <a:endParaRPr/>
          </a:p>
        </p:txBody>
      </p:sp>
      <p:sp>
        <p:nvSpPr>
          <p:cNvPr id="284" name="Google Shape;284;p37"/>
          <p:cNvSpPr txBox="1"/>
          <p:nvPr>
            <p:ph idx="1" type="body"/>
          </p:nvPr>
        </p:nvSpPr>
        <p:spPr>
          <a:xfrm>
            <a:off x="838200" y="2118167"/>
            <a:ext cx="10515600" cy="4058700"/>
          </a:xfrm>
          <a:prstGeom prst="rect">
            <a:avLst/>
          </a:prstGeom>
        </p:spPr>
        <p:txBody>
          <a:bodyPr anchorCtr="0" anchor="t" bIns="45700" lIns="91425" spcFirstLastPara="1" rIns="91425" wrap="square" tIns="45700">
            <a:normAutofit fontScale="85000" lnSpcReduction="20000"/>
          </a:bodyPr>
          <a:lstStyle/>
          <a:p>
            <a:pPr indent="0" lvl="0" marL="0" rtl="0" algn="l">
              <a:spcBef>
                <a:spcPts val="1000"/>
              </a:spcBef>
              <a:spcAft>
                <a:spcPts val="0"/>
              </a:spcAft>
              <a:buNone/>
            </a:pPr>
            <a:r>
              <a:rPr lang="en-US"/>
              <a:t>Toolkit Document: A PDF document is available for download and guides readers through each stage of implementation with links to related resources and materials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Toolkit Website: The website includes links to all resources and materials referenced in the document and will be updated monthly with additional resources and best practices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Customizable Templates: Within the document and website are links to templates that can be customized to reflect the unique context and needs of each community and organization</a:t>
            </a:r>
            <a:endParaRPr/>
          </a:p>
          <a:p>
            <a:pPr indent="-381000" lvl="0" marL="457200" rtl="0" algn="l">
              <a:spcBef>
                <a:spcPts val="1000"/>
              </a:spcBef>
              <a:spcAft>
                <a:spcPts val="0"/>
              </a:spcAft>
              <a:buSzPct val="100000"/>
              <a:buNone/>
            </a:pPr>
            <a:r>
              <a:t/>
            </a:r>
            <a:endParaRPr/>
          </a:p>
          <a:p>
            <a:pPr indent="0" lvl="0" marL="0" rtl="0" algn="l">
              <a:spcBef>
                <a:spcPts val="1000"/>
              </a:spcBef>
              <a:spcAft>
                <a:spcPts val="0"/>
              </a:spcAft>
              <a:buNone/>
            </a:pPr>
            <a:r>
              <a:rPr lang="en-US" u="sng">
                <a:solidFill>
                  <a:schemeClr val="hlink"/>
                </a:solidFill>
                <a:hlinkClick r:id="rId3"/>
              </a:rPr>
              <a:t>Link to CDE Toolkit Website</a:t>
            </a:r>
            <a:endParaRPr/>
          </a:p>
        </p:txBody>
      </p:sp>
      <p:sp>
        <p:nvSpPr>
          <p:cNvPr id="285" name="Google Shape;285;p37"/>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8"/>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Essential Employability and Technical Competencies</a:t>
            </a:r>
            <a:endParaRPr/>
          </a:p>
        </p:txBody>
      </p:sp>
      <p:sp>
        <p:nvSpPr>
          <p:cNvPr id="292" name="Google Shape;292;p38"/>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93" name="Google Shape;293;p38"/>
          <p:cNvPicPr preferRelativeResize="0"/>
          <p:nvPr/>
        </p:nvPicPr>
        <p:blipFill rotWithShape="1">
          <a:blip r:embed="rId3">
            <a:alphaModFix/>
          </a:blip>
          <a:srcRect b="0" l="0" r="0" t="0"/>
          <a:stretch/>
        </p:blipFill>
        <p:spPr>
          <a:xfrm>
            <a:off x="1219200" y="1447800"/>
            <a:ext cx="3646689" cy="4640750"/>
          </a:xfrm>
          <a:prstGeom prst="rect">
            <a:avLst/>
          </a:prstGeom>
          <a:noFill/>
          <a:ln cap="flat" cmpd="sng" w="28575">
            <a:solidFill>
              <a:schemeClr val="dk1"/>
            </a:solidFill>
            <a:prstDash val="solid"/>
            <a:round/>
            <a:headEnd len="sm" w="sm" type="none"/>
            <a:tailEnd len="sm" w="sm" type="none"/>
          </a:ln>
        </p:spPr>
      </p:pic>
      <p:pic>
        <p:nvPicPr>
          <p:cNvPr id="294" name="Google Shape;294;p38"/>
          <p:cNvPicPr preferRelativeResize="0"/>
          <p:nvPr>
            <p:ph idx="1" type="body"/>
          </p:nvPr>
        </p:nvPicPr>
        <p:blipFill rotWithShape="1">
          <a:blip r:embed="rId4">
            <a:alphaModFix/>
          </a:blip>
          <a:srcRect b="0" l="0" r="0" t="0"/>
          <a:stretch/>
        </p:blipFill>
        <p:spPr>
          <a:xfrm>
            <a:off x="6577775" y="1651766"/>
            <a:ext cx="4432800" cy="4724400"/>
          </a:xfrm>
          <a:prstGeom prst="rect">
            <a:avLst/>
          </a:prstGeom>
          <a:noFill/>
          <a:ln>
            <a:noFill/>
          </a:ln>
        </p:spPr>
      </p:pic>
      <p:sp>
        <p:nvSpPr>
          <p:cNvPr id="295" name="Google Shape;295;p38"/>
          <p:cNvSpPr txBox="1"/>
          <p:nvPr/>
        </p:nvSpPr>
        <p:spPr>
          <a:xfrm>
            <a:off x="1669525" y="6229725"/>
            <a:ext cx="25368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u="sng">
                <a:solidFill>
                  <a:schemeClr val="hlink"/>
                </a:solidFill>
                <a:latin typeface="Roboto"/>
                <a:ea typeface="Roboto"/>
                <a:cs typeface="Roboto"/>
                <a:sym typeface="Roboto"/>
                <a:hlinkClick r:id="rId5"/>
              </a:rPr>
              <a:t>Link to competencies</a:t>
            </a:r>
            <a:endParaRPr sz="19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39"/>
          <p:cNvPicPr preferRelativeResize="0"/>
          <p:nvPr/>
        </p:nvPicPr>
        <p:blipFill rotWithShape="1">
          <a:blip r:embed="rId3">
            <a:alphaModFix/>
          </a:blip>
          <a:srcRect b="20998" l="0" r="0" t="0"/>
          <a:stretch/>
        </p:blipFill>
        <p:spPr>
          <a:xfrm>
            <a:off x="2644875" y="1138100"/>
            <a:ext cx="8971044" cy="5181600"/>
          </a:xfrm>
          <a:prstGeom prst="rect">
            <a:avLst/>
          </a:prstGeom>
          <a:noFill/>
          <a:ln>
            <a:noFill/>
          </a:ln>
        </p:spPr>
      </p:pic>
      <p:sp>
        <p:nvSpPr>
          <p:cNvPr id="301" name="Google Shape;301;p39"/>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CDE Models</a:t>
            </a:r>
            <a:endParaRPr/>
          </a:p>
        </p:txBody>
      </p:sp>
      <p:sp>
        <p:nvSpPr>
          <p:cNvPr id="308" name="Google Shape;308;p40"/>
          <p:cNvSpPr txBox="1"/>
          <p:nvPr>
            <p:ph idx="1" type="body"/>
          </p:nvPr>
        </p:nvSpPr>
        <p:spPr>
          <a:xfrm>
            <a:off x="838200" y="2118167"/>
            <a:ext cx="10515600" cy="4058700"/>
          </a:xfrm>
          <a:prstGeom prst="rect">
            <a:avLst/>
          </a:prstGeom>
        </p:spPr>
        <p:txBody>
          <a:bodyPr anchorCtr="0" anchor="t" bIns="45700" lIns="91425" spcFirstLastPara="1" rIns="91425" wrap="square" tIns="45700">
            <a:normAutofit fontScale="92500" lnSpcReduction="20000"/>
          </a:bodyPr>
          <a:lstStyle/>
          <a:p>
            <a:pPr indent="-369570" lvl="0" marL="457200" rtl="0" algn="l">
              <a:spcBef>
                <a:spcPts val="1100"/>
              </a:spcBef>
              <a:spcAft>
                <a:spcPts val="0"/>
              </a:spcAft>
              <a:buClr>
                <a:schemeClr val="dk1"/>
              </a:buClr>
              <a:buSzPct val="85714"/>
              <a:buChar char="•"/>
            </a:pPr>
            <a:r>
              <a:rPr lang="en-US">
                <a:solidFill>
                  <a:schemeClr val="dk1"/>
                </a:solidFill>
              </a:rPr>
              <a:t>“Typical” internship with tasks and deliverables assigned by the Host on a daily/weekly basis</a:t>
            </a:r>
            <a:endParaRPr>
              <a:solidFill>
                <a:schemeClr val="dk1"/>
              </a:solidFill>
            </a:endParaRPr>
          </a:p>
          <a:p>
            <a:pPr indent="-369570" lvl="0" marL="457200" rtl="0" algn="l">
              <a:spcBef>
                <a:spcPts val="1100"/>
              </a:spcBef>
              <a:spcAft>
                <a:spcPts val="0"/>
              </a:spcAft>
              <a:buClr>
                <a:schemeClr val="dk1"/>
              </a:buClr>
              <a:buSzPct val="85714"/>
              <a:buChar char="•"/>
            </a:pPr>
            <a:r>
              <a:rPr lang="en-US">
                <a:solidFill>
                  <a:schemeClr val="dk1"/>
                </a:solidFill>
              </a:rPr>
              <a:t>Micro-internships with project-based tasks</a:t>
            </a:r>
            <a:endParaRPr>
              <a:solidFill>
                <a:schemeClr val="dk1"/>
              </a:solidFill>
            </a:endParaRPr>
          </a:p>
          <a:p>
            <a:pPr indent="-369569" lvl="1" marL="914400" rtl="0" algn="l">
              <a:spcBef>
                <a:spcPts val="1600"/>
              </a:spcBef>
              <a:spcAft>
                <a:spcPts val="0"/>
              </a:spcAft>
              <a:buClr>
                <a:schemeClr val="dk1"/>
              </a:buClr>
              <a:buSzPct val="100000"/>
              <a:buChar char="•"/>
            </a:pPr>
            <a:r>
              <a:rPr lang="en-US">
                <a:solidFill>
                  <a:schemeClr val="dk1"/>
                </a:solidFill>
              </a:rPr>
              <a:t>Ready-to-go projects</a:t>
            </a:r>
            <a:endParaRPr>
              <a:solidFill>
                <a:schemeClr val="dk1"/>
              </a:solidFill>
            </a:endParaRPr>
          </a:p>
          <a:p>
            <a:pPr indent="-369569" lvl="1" marL="914400" rtl="0" algn="l">
              <a:spcBef>
                <a:spcPts val="1600"/>
              </a:spcBef>
              <a:spcAft>
                <a:spcPts val="0"/>
              </a:spcAft>
              <a:buClr>
                <a:schemeClr val="dk1"/>
              </a:buClr>
              <a:buSzPct val="100000"/>
              <a:buChar char="•"/>
            </a:pPr>
            <a:r>
              <a:rPr lang="en-US">
                <a:solidFill>
                  <a:schemeClr val="dk1"/>
                </a:solidFill>
              </a:rPr>
              <a:t>What are the things Hosts wish they had time to research/complete?</a:t>
            </a:r>
            <a:endParaRPr>
              <a:solidFill>
                <a:schemeClr val="dk1"/>
              </a:solidFill>
            </a:endParaRPr>
          </a:p>
          <a:p>
            <a:pPr indent="-369570" lvl="0" marL="457200" rtl="0" algn="l">
              <a:spcBef>
                <a:spcPts val="1100"/>
              </a:spcBef>
              <a:spcAft>
                <a:spcPts val="0"/>
              </a:spcAft>
              <a:buClr>
                <a:schemeClr val="dk1"/>
              </a:buClr>
              <a:buSzPct val="85714"/>
              <a:buChar char="•"/>
            </a:pPr>
            <a:r>
              <a:rPr lang="en-US">
                <a:solidFill>
                  <a:schemeClr val="dk1"/>
                </a:solidFill>
              </a:rPr>
              <a:t>Departmental rotations</a:t>
            </a:r>
            <a:endParaRPr>
              <a:solidFill>
                <a:schemeClr val="dk1"/>
              </a:solidFill>
            </a:endParaRPr>
          </a:p>
          <a:p>
            <a:pPr indent="-369569" lvl="1" marL="914400" rtl="0" algn="l">
              <a:spcBef>
                <a:spcPts val="1600"/>
              </a:spcBef>
              <a:spcAft>
                <a:spcPts val="0"/>
              </a:spcAft>
              <a:buClr>
                <a:schemeClr val="dk1"/>
              </a:buClr>
              <a:buSzPct val="100000"/>
              <a:buChar char="•"/>
            </a:pPr>
            <a:r>
              <a:rPr lang="en-US">
                <a:solidFill>
                  <a:schemeClr val="dk1"/>
                </a:solidFill>
              </a:rPr>
              <a:t>Expand Participant’s awareness of opportunities within an industry area</a:t>
            </a:r>
            <a:endParaRPr>
              <a:solidFill>
                <a:schemeClr val="dk1"/>
              </a:solidFill>
            </a:endParaRPr>
          </a:p>
          <a:p>
            <a:pPr indent="-369570" lvl="0" marL="457200" rtl="0" algn="l">
              <a:spcBef>
                <a:spcPts val="1100"/>
              </a:spcBef>
              <a:spcAft>
                <a:spcPts val="0"/>
              </a:spcAft>
              <a:buClr>
                <a:schemeClr val="dk1"/>
              </a:buClr>
              <a:buSzPct val="85714"/>
              <a:buChar char="•"/>
            </a:pPr>
            <a:r>
              <a:rPr lang="en-US">
                <a:solidFill>
                  <a:schemeClr val="dk1"/>
                </a:solidFill>
              </a:rPr>
              <a:t>Entrepreneurial endeavors</a:t>
            </a:r>
            <a:endParaRPr>
              <a:solidFill>
                <a:schemeClr val="dk1"/>
              </a:solidFill>
            </a:endParaRPr>
          </a:p>
          <a:p>
            <a:pPr indent="-369570" lvl="0" marL="457200" rtl="0" algn="l">
              <a:spcBef>
                <a:spcPts val="1100"/>
              </a:spcBef>
              <a:spcAft>
                <a:spcPts val="0"/>
              </a:spcAft>
              <a:buClr>
                <a:schemeClr val="dk1"/>
              </a:buClr>
              <a:buSzPct val="85714"/>
              <a:buChar char="•"/>
            </a:pPr>
            <a:r>
              <a:rPr lang="en-US">
                <a:solidFill>
                  <a:schemeClr val="dk1"/>
                </a:solidFill>
              </a:rPr>
              <a:t>Current part-time job aligned with competencies</a:t>
            </a:r>
            <a:endParaRPr>
              <a:solidFill>
                <a:schemeClr val="dk1"/>
              </a:solidFill>
            </a:endParaRPr>
          </a:p>
          <a:p>
            <a:pPr indent="0" lvl="0" marL="0" rtl="0" algn="l">
              <a:spcBef>
                <a:spcPts val="1000"/>
              </a:spcBef>
              <a:spcAft>
                <a:spcPts val="0"/>
              </a:spcAft>
              <a:buNone/>
            </a:pPr>
            <a:r>
              <a:t/>
            </a:r>
            <a:endParaRPr/>
          </a:p>
        </p:txBody>
      </p:sp>
      <p:sp>
        <p:nvSpPr>
          <p:cNvPr id="309" name="Google Shape;309;p40"/>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1"/>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Participant Experience in a CDE</a:t>
            </a:r>
            <a:endParaRPr/>
          </a:p>
        </p:txBody>
      </p:sp>
      <p:sp>
        <p:nvSpPr>
          <p:cNvPr id="316" name="Google Shape;316;p41"/>
          <p:cNvSpPr txBox="1"/>
          <p:nvPr>
            <p:ph idx="1" type="body"/>
          </p:nvPr>
        </p:nvSpPr>
        <p:spPr>
          <a:xfrm>
            <a:off x="838200" y="2118175"/>
            <a:ext cx="6229200" cy="4058700"/>
          </a:xfrm>
          <a:prstGeom prst="rect">
            <a:avLst/>
          </a:prstGeom>
        </p:spPr>
        <p:txBody>
          <a:bodyPr anchorCtr="0" anchor="t" bIns="45700" lIns="91425" spcFirstLastPara="1" rIns="91425" wrap="square" tIns="45700">
            <a:normAutofit fontScale="92500" lnSpcReduction="20000"/>
          </a:bodyPr>
          <a:lstStyle/>
          <a:p>
            <a:pPr indent="-217170" lvl="0" marL="228600" rtl="0" algn="l">
              <a:spcBef>
                <a:spcPts val="0"/>
              </a:spcBef>
              <a:spcAft>
                <a:spcPts val="0"/>
              </a:spcAft>
              <a:buClr>
                <a:schemeClr val="dk1"/>
              </a:buClr>
              <a:buSzPct val="85714"/>
              <a:buChar char="•"/>
            </a:pPr>
            <a:r>
              <a:rPr lang="en-US">
                <a:solidFill>
                  <a:schemeClr val="dk1"/>
                </a:solidFill>
              </a:rPr>
              <a:t>Exposure to a new environment and expectations to support growth of Essential Employability &amp; Technical competencies</a:t>
            </a:r>
            <a:endParaRPr>
              <a:solidFill>
                <a:schemeClr val="dk1"/>
              </a:solidFill>
            </a:endParaRPr>
          </a:p>
          <a:p>
            <a:pPr indent="-217170" lvl="0" marL="228600" rtl="0" algn="l">
              <a:spcBef>
                <a:spcPts val="1000"/>
              </a:spcBef>
              <a:spcAft>
                <a:spcPts val="0"/>
              </a:spcAft>
              <a:buClr>
                <a:schemeClr val="dk1"/>
              </a:buClr>
              <a:buSzPct val="85714"/>
              <a:buChar char="•"/>
            </a:pPr>
            <a:r>
              <a:rPr lang="en-US">
                <a:solidFill>
                  <a:schemeClr val="dk1"/>
                </a:solidFill>
              </a:rPr>
              <a:t>Authentic, quality engagement with industry professionals to build social capital and connection to college and career pathways</a:t>
            </a:r>
            <a:endParaRPr>
              <a:solidFill>
                <a:schemeClr val="dk1"/>
              </a:solidFill>
            </a:endParaRPr>
          </a:p>
          <a:p>
            <a:pPr indent="-217170" lvl="0" marL="228600" rtl="0" algn="l">
              <a:spcBef>
                <a:spcPts val="1000"/>
              </a:spcBef>
              <a:spcAft>
                <a:spcPts val="0"/>
              </a:spcAft>
              <a:buClr>
                <a:schemeClr val="dk1"/>
              </a:buClr>
              <a:buSzPct val="85714"/>
              <a:buChar char="•"/>
            </a:pPr>
            <a:r>
              <a:rPr lang="en-US">
                <a:solidFill>
                  <a:schemeClr val="dk1"/>
                </a:solidFill>
              </a:rPr>
              <a:t>Valued as a resource of talent with background knowledge and lived experience that are recognized as a benefit to the CDE Host</a:t>
            </a:r>
            <a:endParaRPr>
              <a:solidFill>
                <a:schemeClr val="dk1"/>
              </a:solidFill>
            </a:endParaRPr>
          </a:p>
          <a:p>
            <a:pPr indent="0" lvl="0" marL="0" rtl="0" algn="l">
              <a:spcBef>
                <a:spcPts val="1000"/>
              </a:spcBef>
              <a:spcAft>
                <a:spcPts val="0"/>
              </a:spcAft>
              <a:buNone/>
            </a:pPr>
            <a:r>
              <a:t/>
            </a:r>
            <a:endParaRPr/>
          </a:p>
        </p:txBody>
      </p:sp>
      <p:sp>
        <p:nvSpPr>
          <p:cNvPr id="317" name="Google Shape;317;p41"/>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A group of people performing on a counter&#10;&#10;Description automatically generated" id="318" name="Google Shape;318;p41"/>
          <p:cNvPicPr preferRelativeResize="0"/>
          <p:nvPr/>
        </p:nvPicPr>
        <p:blipFill rotWithShape="1">
          <a:blip r:embed="rId3">
            <a:alphaModFix/>
          </a:blip>
          <a:srcRect b="0" l="0" r="0" t="0"/>
          <a:stretch/>
        </p:blipFill>
        <p:spPr>
          <a:xfrm>
            <a:off x="7185375" y="1888674"/>
            <a:ext cx="4816625" cy="3612452"/>
          </a:xfrm>
          <a:prstGeom prst="rect">
            <a:avLst/>
          </a:prstGeom>
          <a:noFill/>
          <a:ln>
            <a:noFill/>
          </a:ln>
        </p:spPr>
      </p:pic>
      <p:sp>
        <p:nvSpPr>
          <p:cNvPr id="319" name="Google Shape;319;p41"/>
          <p:cNvSpPr txBox="1"/>
          <p:nvPr/>
        </p:nvSpPr>
        <p:spPr>
          <a:xfrm>
            <a:off x="7383888" y="5675675"/>
            <a:ext cx="4419600" cy="30480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l">
              <a:spcBef>
                <a:spcPts val="0"/>
              </a:spcBef>
              <a:spcAft>
                <a:spcPts val="0"/>
              </a:spcAft>
              <a:buNone/>
            </a:pPr>
            <a:r>
              <a:rPr i="1" lang="en-US" sz="3600">
                <a:solidFill>
                  <a:schemeClr val="dk2"/>
                </a:solidFill>
                <a:latin typeface="Asap"/>
                <a:ea typeface="Asap"/>
                <a:cs typeface="Asap"/>
                <a:sym typeface="Asap"/>
              </a:rPr>
              <a:t>High School Interns at BJC Healthcare</a:t>
            </a:r>
            <a:endParaRPr i="1" sz="3600">
              <a:solidFill>
                <a:schemeClr val="dk2"/>
              </a:solidFill>
              <a:latin typeface="Asap"/>
              <a:ea typeface="Asap"/>
              <a:cs typeface="Asap"/>
              <a:sym typeface="Asap"/>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2"/>
          <p:cNvSpPr txBox="1"/>
          <p:nvPr>
            <p:ph type="title"/>
          </p:nvPr>
        </p:nvSpPr>
        <p:spPr>
          <a:xfrm>
            <a:off x="3210899" y="817350"/>
            <a:ext cx="81429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Arial"/>
              <a:buNone/>
            </a:pPr>
            <a:r>
              <a:rPr lang="en-US"/>
              <a:t>Social Networks &amp; Access to Information</a:t>
            </a:r>
            <a:endParaRPr/>
          </a:p>
          <a:p>
            <a:pPr indent="0" lvl="0" marL="0" rtl="0" algn="l">
              <a:spcBef>
                <a:spcPts val="0"/>
              </a:spcBef>
              <a:spcAft>
                <a:spcPts val="0"/>
              </a:spcAft>
              <a:buNone/>
            </a:pPr>
            <a:r>
              <a:t/>
            </a:r>
            <a:endParaRPr/>
          </a:p>
        </p:txBody>
      </p:sp>
      <p:sp>
        <p:nvSpPr>
          <p:cNvPr id="326" name="Google Shape;326;p42"/>
          <p:cNvSpPr txBox="1"/>
          <p:nvPr>
            <p:ph idx="1" type="body"/>
          </p:nvPr>
        </p:nvSpPr>
        <p:spPr>
          <a:xfrm>
            <a:off x="838200" y="2118175"/>
            <a:ext cx="5786700" cy="4058700"/>
          </a:xfrm>
          <a:prstGeom prst="rect">
            <a:avLst/>
          </a:prstGeom>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85714"/>
              <a:buFont typeface="Arial"/>
              <a:buNone/>
            </a:pPr>
            <a:r>
              <a:rPr b="1" lang="en-US">
                <a:solidFill>
                  <a:schemeClr val="dk1"/>
                </a:solidFill>
              </a:rPr>
              <a:t>Research from </a:t>
            </a:r>
            <a:r>
              <a:rPr b="1" lang="en-US" u="sng">
                <a:solidFill>
                  <a:schemeClr val="hlink"/>
                </a:solidFill>
                <a:hlinkClick r:id="rId3"/>
              </a:rPr>
              <a:t>Murillo et al., (2017)</a:t>
            </a:r>
            <a:endParaRPr b="1">
              <a:solidFill>
                <a:schemeClr val="dk1"/>
              </a:solidFill>
            </a:endParaRPr>
          </a:p>
          <a:p>
            <a:pPr indent="-205740" lvl="0" marL="228600" rtl="0" algn="l">
              <a:spcBef>
                <a:spcPts val="1000"/>
              </a:spcBef>
              <a:spcAft>
                <a:spcPts val="0"/>
              </a:spcAft>
              <a:buClr>
                <a:schemeClr val="dk1"/>
              </a:buClr>
              <a:buSzPct val="85714"/>
              <a:buChar char="•"/>
            </a:pPr>
            <a:r>
              <a:rPr lang="en-US">
                <a:solidFill>
                  <a:schemeClr val="dk1"/>
                </a:solidFill>
              </a:rPr>
              <a:t>Internships are providers of capital and opportunity to help students acquire the skills and knowledge needed to navigate the work and educational environment typically inaccessible to marginalized student populations</a:t>
            </a:r>
            <a:endParaRPr>
              <a:solidFill>
                <a:schemeClr val="dk1"/>
              </a:solidFill>
            </a:endParaRPr>
          </a:p>
          <a:p>
            <a:pPr indent="-205740" lvl="0" marL="228600" rtl="0" algn="l">
              <a:spcBef>
                <a:spcPts val="1000"/>
              </a:spcBef>
              <a:spcAft>
                <a:spcPts val="0"/>
              </a:spcAft>
              <a:buClr>
                <a:schemeClr val="dk1"/>
              </a:buClr>
              <a:buSzPct val="85714"/>
              <a:buChar char="•"/>
            </a:pPr>
            <a:r>
              <a:rPr lang="en-US">
                <a:solidFill>
                  <a:schemeClr val="dk1"/>
                </a:solidFill>
              </a:rPr>
              <a:t>Even when low-income students of color have the academic qualifications to attend college, a large number do not apply to college because they lack information, guidance, and access to resources</a:t>
            </a:r>
            <a:endParaRPr>
              <a:solidFill>
                <a:schemeClr val="dk1"/>
              </a:solidFill>
            </a:endParaRPr>
          </a:p>
          <a:p>
            <a:pPr indent="0" lvl="0" marL="0" rtl="0" algn="l">
              <a:spcBef>
                <a:spcPts val="1000"/>
              </a:spcBef>
              <a:spcAft>
                <a:spcPts val="0"/>
              </a:spcAft>
              <a:buNone/>
            </a:pPr>
            <a:r>
              <a:t/>
            </a:r>
            <a:endParaRPr/>
          </a:p>
        </p:txBody>
      </p:sp>
      <p:sp>
        <p:nvSpPr>
          <p:cNvPr id="327" name="Google Shape;327;p42"/>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https://lh6.googleusercontent.com/uSqSsvgiBvrgdoNw5K9nX9qO8lTSfYBiVaXpHr7XUJO5Gw7fIgomzQJa9NCH7LLlqAK3FW5aLHBauJ7B5E3jqggmTZi8XCbJJFVPnPKXazOMgbSMOT5osFr3FiGwPbYCcgFgFPsoY5s" id="328" name="Google Shape;328;p42"/>
          <p:cNvPicPr preferRelativeResize="0"/>
          <p:nvPr/>
        </p:nvPicPr>
        <p:blipFill rotWithShape="1">
          <a:blip r:embed="rId4">
            <a:alphaModFix/>
          </a:blip>
          <a:srcRect b="0" l="0" r="0" t="0"/>
          <a:stretch/>
        </p:blipFill>
        <p:spPr>
          <a:xfrm>
            <a:off x="6776409" y="1511700"/>
            <a:ext cx="5096866" cy="4114800"/>
          </a:xfrm>
          <a:prstGeom prst="rect">
            <a:avLst/>
          </a:prstGeom>
          <a:noFill/>
          <a:ln>
            <a:noFill/>
          </a:ln>
        </p:spPr>
      </p:pic>
      <p:sp>
        <p:nvSpPr>
          <p:cNvPr id="329" name="Google Shape;329;p42"/>
          <p:cNvSpPr txBox="1"/>
          <p:nvPr/>
        </p:nvSpPr>
        <p:spPr>
          <a:xfrm>
            <a:off x="7339174" y="5774425"/>
            <a:ext cx="4309500" cy="561000"/>
          </a:xfrm>
          <a:prstGeom prst="rect">
            <a:avLst/>
          </a:prstGeom>
          <a:noFill/>
          <a:ln>
            <a:noFill/>
          </a:ln>
        </p:spPr>
        <p:txBody>
          <a:bodyPr anchorCtr="0" anchor="ctr" bIns="45700" lIns="91425" spcFirstLastPara="1" rIns="91425" wrap="square" tIns="45700">
            <a:normAutofit lnSpcReduction="20000"/>
          </a:bodyPr>
          <a:lstStyle/>
          <a:p>
            <a:pPr indent="0" lvl="0" marL="0" marR="0" rtl="0" algn="l">
              <a:spcBef>
                <a:spcPts val="0"/>
              </a:spcBef>
              <a:spcAft>
                <a:spcPts val="0"/>
              </a:spcAft>
              <a:buNone/>
            </a:pPr>
            <a:r>
              <a:rPr lang="en-US" sz="1800">
                <a:solidFill>
                  <a:schemeClr val="dk1"/>
                </a:solidFill>
                <a:latin typeface="Asap"/>
                <a:ea typeface="Asap"/>
                <a:cs typeface="Asap"/>
                <a:sym typeface="Asap"/>
              </a:rPr>
              <a:t>Source: </a:t>
            </a:r>
            <a:r>
              <a:rPr lang="en-US" sz="1800" u="sng">
                <a:solidFill>
                  <a:schemeClr val="dk1"/>
                </a:solidFill>
                <a:latin typeface="Asap"/>
                <a:ea typeface="Asap"/>
                <a:cs typeface="Asap"/>
                <a:sym typeface="Asap"/>
                <a:hlinkClick r:id="rId5">
                  <a:extLst>
                    <a:ext uri="{A12FA001-AC4F-418D-AE19-62706E023703}">
                      <ahyp:hlinkClr val="tx"/>
                    </a:ext>
                  </a:extLst>
                </a:hlinkClick>
              </a:rPr>
              <a:t>HERE to HERE Policy Brief</a:t>
            </a:r>
            <a:endParaRPr sz="1800">
              <a:solidFill>
                <a:schemeClr val="dk1"/>
              </a:solidFill>
              <a:latin typeface="Asap"/>
              <a:ea typeface="Asap"/>
              <a:cs typeface="Asap"/>
              <a:sym typeface="Asap"/>
            </a:endParaRPr>
          </a:p>
          <a:p>
            <a:pPr indent="0" lvl="0" marL="0" marR="0" rtl="0" algn="l">
              <a:spcBef>
                <a:spcPts val="0"/>
              </a:spcBef>
              <a:spcAft>
                <a:spcPts val="0"/>
              </a:spcAft>
              <a:buNone/>
            </a:pPr>
            <a:r>
              <a:t/>
            </a:r>
            <a:endParaRPr sz="1800">
              <a:solidFill>
                <a:schemeClr val="dk1"/>
              </a:solidFill>
              <a:latin typeface="Asap"/>
              <a:ea typeface="Asap"/>
              <a:cs typeface="Asap"/>
              <a:sym typeface="Asap"/>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3"/>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Relationships – Participants &amp; Hosts</a:t>
            </a:r>
            <a:endParaRPr/>
          </a:p>
        </p:txBody>
      </p:sp>
      <p:sp>
        <p:nvSpPr>
          <p:cNvPr id="336" name="Google Shape;336;p43"/>
          <p:cNvSpPr txBox="1"/>
          <p:nvPr>
            <p:ph idx="1" type="body"/>
          </p:nvPr>
        </p:nvSpPr>
        <p:spPr>
          <a:xfrm>
            <a:off x="838200" y="2118167"/>
            <a:ext cx="10515600" cy="4058700"/>
          </a:xfrm>
          <a:prstGeom prst="rect">
            <a:avLst/>
          </a:prstGeom>
        </p:spPr>
        <p:txBody>
          <a:bodyPr anchorCtr="0" anchor="t" bIns="45700" lIns="91425" spcFirstLastPara="1" rIns="91425" wrap="square" tIns="45700">
            <a:normAutofit fontScale="92500" lnSpcReduction="10000"/>
          </a:bodyPr>
          <a:lstStyle/>
          <a:p>
            <a:pPr indent="-331470" lvl="0" marL="342900" rtl="0" algn="l">
              <a:lnSpc>
                <a:spcPct val="100000"/>
              </a:lnSpc>
              <a:spcBef>
                <a:spcPts val="0"/>
              </a:spcBef>
              <a:spcAft>
                <a:spcPts val="0"/>
              </a:spcAft>
              <a:buClr>
                <a:schemeClr val="dk1"/>
              </a:buClr>
              <a:buSzPct val="85714"/>
              <a:buChar char="•"/>
            </a:pPr>
            <a:r>
              <a:rPr lang="en-US">
                <a:solidFill>
                  <a:schemeClr val="dk1"/>
                </a:solidFill>
              </a:rPr>
              <a:t>Expectations are explicit and reviewed before the first day of the CDE</a:t>
            </a:r>
            <a:endParaRPr>
              <a:solidFill>
                <a:schemeClr val="dk1"/>
              </a:solidFill>
            </a:endParaRPr>
          </a:p>
          <a:p>
            <a:pPr indent="-331470" lvl="0" marL="342900" rtl="0" algn="l">
              <a:lnSpc>
                <a:spcPct val="100000"/>
              </a:lnSpc>
              <a:spcBef>
                <a:spcPts val="2600"/>
              </a:spcBef>
              <a:spcAft>
                <a:spcPts val="0"/>
              </a:spcAft>
              <a:buClr>
                <a:schemeClr val="dk1"/>
              </a:buClr>
              <a:buSzPct val="85714"/>
              <a:buChar char="•"/>
            </a:pPr>
            <a:r>
              <a:rPr lang="en-US">
                <a:solidFill>
                  <a:schemeClr val="dk1"/>
                </a:solidFill>
              </a:rPr>
              <a:t>Clear points of contact for Participants and Hosts to address questions, provide resources for support and resolve issues</a:t>
            </a:r>
            <a:endParaRPr>
              <a:solidFill>
                <a:schemeClr val="dk1"/>
              </a:solidFill>
            </a:endParaRPr>
          </a:p>
          <a:p>
            <a:pPr indent="-331470" lvl="0" marL="342900" rtl="0" algn="l">
              <a:lnSpc>
                <a:spcPct val="100000"/>
              </a:lnSpc>
              <a:spcBef>
                <a:spcPts val="2600"/>
              </a:spcBef>
              <a:spcAft>
                <a:spcPts val="0"/>
              </a:spcAft>
              <a:buClr>
                <a:schemeClr val="dk1"/>
              </a:buClr>
              <a:buSzPct val="85714"/>
              <a:buChar char="•"/>
            </a:pPr>
            <a:r>
              <a:rPr lang="en-US">
                <a:solidFill>
                  <a:schemeClr val="dk1"/>
                </a:solidFill>
              </a:rPr>
              <a:t>Engage Participants and Hosts in feedback on their experiences</a:t>
            </a:r>
            <a:endParaRPr>
              <a:solidFill>
                <a:schemeClr val="dk1"/>
              </a:solidFill>
            </a:endParaRPr>
          </a:p>
          <a:p>
            <a:pPr indent="-331470" lvl="0" marL="342900" rtl="0" algn="l">
              <a:lnSpc>
                <a:spcPct val="100000"/>
              </a:lnSpc>
              <a:spcBef>
                <a:spcPts val="2600"/>
              </a:spcBef>
              <a:spcAft>
                <a:spcPts val="0"/>
              </a:spcAft>
              <a:buClr>
                <a:schemeClr val="dk1"/>
              </a:buClr>
              <a:buSzPct val="85714"/>
              <a:buChar char="•"/>
            </a:pPr>
            <a:r>
              <a:rPr lang="en-US">
                <a:solidFill>
                  <a:schemeClr val="dk1"/>
                </a:solidFill>
              </a:rPr>
              <a:t>Consistent check-ins between Participants and Hosts</a:t>
            </a:r>
            <a:endParaRPr>
              <a:solidFill>
                <a:schemeClr val="dk1"/>
              </a:solidFill>
            </a:endParaRPr>
          </a:p>
          <a:p>
            <a:pPr indent="-331470" lvl="0" marL="342900" rtl="0" algn="l">
              <a:lnSpc>
                <a:spcPct val="100000"/>
              </a:lnSpc>
              <a:spcBef>
                <a:spcPts val="2600"/>
              </a:spcBef>
              <a:spcAft>
                <a:spcPts val="0"/>
              </a:spcAft>
              <a:buClr>
                <a:schemeClr val="dk1"/>
              </a:buClr>
              <a:buSzPct val="85714"/>
              <a:buChar char="•"/>
            </a:pPr>
            <a:r>
              <a:rPr lang="en-US">
                <a:solidFill>
                  <a:schemeClr val="dk1"/>
                </a:solidFill>
              </a:rPr>
              <a:t>Participants and Hosts are celebrated for their achievement and support</a:t>
            </a:r>
            <a:endParaRPr>
              <a:solidFill>
                <a:schemeClr val="dk1"/>
              </a:solidFill>
            </a:endParaRPr>
          </a:p>
          <a:p>
            <a:pPr indent="0" lvl="0" marL="0" rtl="0" algn="l">
              <a:spcBef>
                <a:spcPts val="1000"/>
              </a:spcBef>
              <a:spcAft>
                <a:spcPts val="0"/>
              </a:spcAft>
              <a:buNone/>
            </a:pPr>
            <a:r>
              <a:t/>
            </a:r>
            <a:endParaRPr/>
          </a:p>
        </p:txBody>
      </p:sp>
      <p:sp>
        <p:nvSpPr>
          <p:cNvPr id="337" name="Google Shape;337;p43"/>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4"/>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Stages of Implementation</a:t>
            </a:r>
            <a:endParaRPr/>
          </a:p>
        </p:txBody>
      </p:sp>
      <p:sp>
        <p:nvSpPr>
          <p:cNvPr id="344" name="Google Shape;344;p44"/>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345" name="Google Shape;345;p44"/>
          <p:cNvGraphicFramePr/>
          <p:nvPr/>
        </p:nvGraphicFramePr>
        <p:xfrm>
          <a:off x="515890" y="1364692"/>
          <a:ext cx="3000000" cy="3000000"/>
        </p:xfrm>
        <a:graphic>
          <a:graphicData uri="http://schemas.openxmlformats.org/drawingml/2006/table">
            <a:tbl>
              <a:tblPr bandRow="1" firstRow="1">
                <a:noFill/>
                <a:tableStyleId>{7384BD18-6E25-4503-A903-DD5007B05C7E}</a:tableStyleId>
              </a:tblPr>
              <a:tblGrid>
                <a:gridCol w="2243775"/>
                <a:gridCol w="2243775"/>
                <a:gridCol w="2243775"/>
                <a:gridCol w="2243775"/>
                <a:gridCol w="2243775"/>
              </a:tblGrid>
              <a:tr h="457200">
                <a:tc>
                  <a:txBody>
                    <a:bodyPr/>
                    <a:lstStyle/>
                    <a:p>
                      <a:pPr indent="0" lvl="0" marL="0" marR="0" rtl="0" algn="l">
                        <a:spcBef>
                          <a:spcPts val="0"/>
                        </a:spcBef>
                        <a:spcAft>
                          <a:spcPts val="0"/>
                        </a:spcAft>
                        <a:buNone/>
                      </a:pPr>
                      <a:r>
                        <a:rPr lang="en-US" sz="1800" u="none" cap="none" strike="noStrike"/>
                        <a:t>Getting Started</a:t>
                      </a:r>
                      <a:endParaRPr sz="1800"/>
                    </a:p>
                  </a:txBody>
                  <a:tcPr marT="45725" marB="45725" marR="91450" marL="91450"/>
                </a:tc>
                <a:tc>
                  <a:txBody>
                    <a:bodyPr/>
                    <a:lstStyle/>
                    <a:p>
                      <a:pPr indent="0" lvl="0" marL="0" marR="0" rtl="0" algn="l">
                        <a:spcBef>
                          <a:spcPts val="0"/>
                        </a:spcBef>
                        <a:spcAft>
                          <a:spcPts val="0"/>
                        </a:spcAft>
                        <a:buNone/>
                      </a:pPr>
                      <a:r>
                        <a:rPr lang="en-US" sz="1800"/>
                        <a:t>Outreach</a:t>
                      </a:r>
                      <a:endParaRPr sz="1800"/>
                    </a:p>
                  </a:txBody>
                  <a:tcPr marT="45725" marB="45725" marR="91450" marL="91450"/>
                </a:tc>
                <a:tc>
                  <a:txBody>
                    <a:bodyPr/>
                    <a:lstStyle/>
                    <a:p>
                      <a:pPr indent="0" lvl="0" marL="0" marR="0" rtl="0" algn="l">
                        <a:spcBef>
                          <a:spcPts val="0"/>
                        </a:spcBef>
                        <a:spcAft>
                          <a:spcPts val="0"/>
                        </a:spcAft>
                        <a:buNone/>
                      </a:pPr>
                      <a:r>
                        <a:rPr lang="en-US" sz="1800"/>
                        <a:t>Onboarding</a:t>
                      </a:r>
                      <a:endParaRPr sz="1800"/>
                    </a:p>
                  </a:txBody>
                  <a:tcPr marT="45725" marB="45725" marR="91450" marL="91450"/>
                </a:tc>
                <a:tc>
                  <a:txBody>
                    <a:bodyPr/>
                    <a:lstStyle/>
                    <a:p>
                      <a:pPr indent="0" lvl="0" marL="0" marR="0" rtl="0" algn="l">
                        <a:spcBef>
                          <a:spcPts val="0"/>
                        </a:spcBef>
                        <a:spcAft>
                          <a:spcPts val="0"/>
                        </a:spcAft>
                        <a:buNone/>
                      </a:pPr>
                      <a:r>
                        <a:rPr lang="en-US" sz="1800"/>
                        <a:t>During</a:t>
                      </a:r>
                      <a:endParaRPr sz="1800"/>
                    </a:p>
                  </a:txBody>
                  <a:tcPr marT="45725" marB="45725" marR="91450" marL="91450"/>
                </a:tc>
                <a:tc>
                  <a:txBody>
                    <a:bodyPr/>
                    <a:lstStyle/>
                    <a:p>
                      <a:pPr indent="0" lvl="0" marL="0" marR="0" rtl="0" algn="l">
                        <a:spcBef>
                          <a:spcPts val="0"/>
                        </a:spcBef>
                        <a:spcAft>
                          <a:spcPts val="0"/>
                        </a:spcAft>
                        <a:buNone/>
                      </a:pPr>
                      <a:r>
                        <a:rPr lang="en-US" sz="1800"/>
                        <a:t>Wrapping Up</a:t>
                      </a:r>
                      <a:endParaRPr sz="1800"/>
                    </a:p>
                  </a:txBody>
                  <a:tcPr marT="45725" marB="45725" marR="91450" marL="91450"/>
                </a:tc>
              </a:tr>
              <a:tr h="2133600">
                <a:tc>
                  <a:txBody>
                    <a:bodyPr/>
                    <a:lstStyle/>
                    <a:p>
                      <a:pPr indent="0" lvl="0" marL="0" marR="0" rtl="0" algn="l">
                        <a:spcBef>
                          <a:spcPts val="0"/>
                        </a:spcBef>
                        <a:spcAft>
                          <a:spcPts val="0"/>
                        </a:spcAft>
                        <a:buNone/>
                      </a:pPr>
                      <a:r>
                        <a:rPr lang="en-US" sz="1800"/>
                        <a:t>Clearly</a:t>
                      </a:r>
                      <a:r>
                        <a:rPr lang="en-US" sz="1800"/>
                        <a:t> define roles and responsibilities of team to be able to communicate to Hosts &amp; Participants</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Provide any relevant PD for staff </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Determine industry area(s) and general CDE model </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Determine how CDE opportunities</a:t>
                      </a:r>
                      <a:r>
                        <a:rPr lang="en-US" sz="1800"/>
                        <a:t> will be communicated so that all eligible Participants are provided the same information</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Recruit and assess potential</a:t>
                      </a:r>
                      <a:r>
                        <a:rPr lang="en-US" sz="1800"/>
                        <a:t> Hosts to determine readiness for a CDE</a:t>
                      </a:r>
                      <a:endParaRPr sz="1800"/>
                    </a:p>
                  </a:txBody>
                  <a:tcPr marT="45725" marB="45725" marR="91450" marL="91450"/>
                </a:tc>
                <a:tc>
                  <a:txBody>
                    <a:bodyPr/>
                    <a:lstStyle/>
                    <a:p>
                      <a:pPr indent="0" lvl="0" marL="0" marR="0" rtl="0" algn="l">
                        <a:spcBef>
                          <a:spcPts val="0"/>
                        </a:spcBef>
                        <a:spcAft>
                          <a:spcPts val="0"/>
                        </a:spcAft>
                        <a:buNone/>
                      </a:pPr>
                      <a:r>
                        <a:rPr lang="en-US" sz="1800"/>
                        <a:t>Meet 1-1 with Participants to address transportation and support needs</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Are there any specific HR requirements</a:t>
                      </a:r>
                      <a:r>
                        <a:rPr lang="en-US" sz="1800"/>
                        <a:t> from the Host for Participants to complete?</a:t>
                      </a:r>
                      <a:endParaRPr sz="1800"/>
                    </a:p>
                  </a:txBody>
                  <a:tcPr marT="45725" marB="45725" marR="91450" marL="91450"/>
                </a:tc>
                <a:tc>
                  <a:txBody>
                    <a:bodyPr/>
                    <a:lstStyle/>
                    <a:p>
                      <a:pPr indent="0" lvl="0" marL="0" marR="0" rtl="0" algn="l">
                        <a:spcBef>
                          <a:spcPts val="0"/>
                        </a:spcBef>
                        <a:spcAft>
                          <a:spcPts val="0"/>
                        </a:spcAft>
                        <a:buNone/>
                      </a:pPr>
                      <a:r>
                        <a:rPr lang="en-US" sz="1800"/>
                        <a:t>First</a:t>
                      </a:r>
                      <a:r>
                        <a:rPr lang="en-US" sz="1800"/>
                        <a:t> days, mid-point check-ins to monitor progress and address needs to proactively navigate challenges</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Site visits for longer term CDEs and new Hosts</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Begin discussions on the Professional Skills Assessment</a:t>
                      </a:r>
                      <a:endParaRPr sz="1800"/>
                    </a:p>
                  </a:txBody>
                  <a:tcPr marT="45725" marB="45725" marR="91450" marL="91450"/>
                </a:tc>
                <a:tc>
                  <a:txBody>
                    <a:bodyPr/>
                    <a:lstStyle/>
                    <a:p>
                      <a:pPr indent="0" lvl="0" marL="0" marR="0" rtl="0" algn="l">
                        <a:spcBef>
                          <a:spcPts val="0"/>
                        </a:spcBef>
                        <a:spcAft>
                          <a:spcPts val="0"/>
                        </a:spcAft>
                        <a:buNone/>
                      </a:pPr>
                      <a:r>
                        <a:rPr lang="en-US" sz="1800"/>
                        <a:t>Provide an opportunity for both Participants and Hosts to evaluate</a:t>
                      </a:r>
                      <a:r>
                        <a:rPr lang="en-US" sz="1800"/>
                        <a:t> one another and reflect on their experience</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Gather testimonials</a:t>
                      </a:r>
                      <a:endParaRPr/>
                    </a:p>
                    <a:p>
                      <a:pPr indent="0" lvl="0" marL="0" marR="0" rtl="0" algn="l">
                        <a:spcBef>
                          <a:spcPts val="0"/>
                        </a:spcBef>
                        <a:spcAft>
                          <a:spcPts val="0"/>
                        </a:spcAft>
                        <a:buNone/>
                      </a:pPr>
                      <a:r>
                        <a:t/>
                      </a:r>
                      <a:endParaRPr sz="1800"/>
                    </a:p>
                    <a:p>
                      <a:pPr indent="0" lvl="0" marL="0" marR="0" rtl="0" algn="l">
                        <a:lnSpc>
                          <a:spcPct val="100000"/>
                        </a:lnSpc>
                        <a:spcBef>
                          <a:spcPts val="0"/>
                        </a:spcBef>
                        <a:spcAft>
                          <a:spcPts val="0"/>
                        </a:spcAft>
                        <a:buClr>
                          <a:schemeClr val="dk1"/>
                        </a:buClr>
                        <a:buSzPts val="1800"/>
                        <a:buFont typeface="Asap"/>
                        <a:buNone/>
                      </a:pPr>
                      <a:r>
                        <a:rPr lang="en-US" sz="1800"/>
                        <a:t>Support Participants to update resumes, portfolios, etc.</a:t>
                      </a:r>
                      <a:endParaRPr/>
                    </a:p>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5"/>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Additional Resources</a:t>
            </a:r>
            <a:endParaRPr/>
          </a:p>
        </p:txBody>
      </p:sp>
      <p:sp>
        <p:nvSpPr>
          <p:cNvPr id="352" name="Google Shape;352;p45"/>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53" name="Google Shape;353;p45"/>
          <p:cNvPicPr preferRelativeResize="0"/>
          <p:nvPr/>
        </p:nvPicPr>
        <p:blipFill>
          <a:blip r:embed="rId3">
            <a:alphaModFix/>
          </a:blip>
          <a:stretch>
            <a:fillRect/>
          </a:stretch>
        </p:blipFill>
        <p:spPr>
          <a:xfrm>
            <a:off x="904575" y="2050467"/>
            <a:ext cx="3541022" cy="4578908"/>
          </a:xfrm>
          <a:prstGeom prst="rect">
            <a:avLst/>
          </a:prstGeom>
          <a:noFill/>
          <a:ln cap="flat" cmpd="sng" w="28575">
            <a:solidFill>
              <a:schemeClr val="dk2"/>
            </a:solidFill>
            <a:prstDash val="solid"/>
            <a:round/>
            <a:headEnd len="sm" w="sm" type="none"/>
            <a:tailEnd len="sm" w="sm" type="none"/>
          </a:ln>
        </p:spPr>
      </p:pic>
      <p:pic>
        <p:nvPicPr>
          <p:cNvPr id="354" name="Google Shape;354;p45"/>
          <p:cNvPicPr preferRelativeResize="0"/>
          <p:nvPr/>
        </p:nvPicPr>
        <p:blipFill>
          <a:blip r:embed="rId4">
            <a:alphaModFix/>
          </a:blip>
          <a:stretch>
            <a:fillRect/>
          </a:stretch>
        </p:blipFill>
        <p:spPr>
          <a:xfrm>
            <a:off x="6869247" y="2050467"/>
            <a:ext cx="3535934" cy="4578908"/>
          </a:xfrm>
          <a:prstGeom prst="rect">
            <a:avLst/>
          </a:prstGeom>
          <a:noFill/>
          <a:ln cap="flat" cmpd="sng" w="28575">
            <a:solidFill>
              <a:schemeClr val="dk2"/>
            </a:solidFill>
            <a:prstDash val="solid"/>
            <a:round/>
            <a:headEnd len="sm" w="sm" type="none"/>
            <a:tailEnd len="sm" w="sm" type="none"/>
          </a:ln>
        </p:spPr>
      </p:pic>
      <p:sp>
        <p:nvSpPr>
          <p:cNvPr id="355" name="Google Shape;355;p45"/>
          <p:cNvSpPr txBox="1"/>
          <p:nvPr>
            <p:ph idx="4294967295" type="body"/>
          </p:nvPr>
        </p:nvSpPr>
        <p:spPr>
          <a:xfrm>
            <a:off x="457201" y="1440892"/>
            <a:ext cx="5486400" cy="533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u="sng">
                <a:solidFill>
                  <a:schemeClr val="hlink"/>
                </a:solidFill>
                <a:hlinkClick r:id="rId5"/>
              </a:rPr>
              <a:t>CDE Toolkit Companion Piece	</a:t>
            </a:r>
            <a:r>
              <a:rPr lang="en-US"/>
              <a:t>	</a:t>
            </a:r>
            <a:endParaRPr/>
          </a:p>
        </p:txBody>
      </p:sp>
      <p:sp>
        <p:nvSpPr>
          <p:cNvPr id="356" name="Google Shape;356;p45"/>
          <p:cNvSpPr txBox="1"/>
          <p:nvPr>
            <p:ph idx="4294967295" type="body"/>
          </p:nvPr>
        </p:nvSpPr>
        <p:spPr>
          <a:xfrm>
            <a:off x="6096000" y="1440892"/>
            <a:ext cx="5642100" cy="533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u="sng">
                <a:solidFill>
                  <a:schemeClr val="hlink"/>
                </a:solidFill>
                <a:hlinkClick r:id="rId6"/>
              </a:rPr>
              <a:t>CDE Toolkit Facilitation Guide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6"/>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CDE Toolkit Companion Piece</a:t>
            </a:r>
            <a:endParaRPr/>
          </a:p>
        </p:txBody>
      </p:sp>
      <p:sp>
        <p:nvSpPr>
          <p:cNvPr id="363" name="Google Shape;363;p46"/>
          <p:cNvSpPr txBox="1"/>
          <p:nvPr>
            <p:ph idx="1" type="body"/>
          </p:nvPr>
        </p:nvSpPr>
        <p:spPr>
          <a:xfrm>
            <a:off x="838200" y="2118175"/>
            <a:ext cx="6863400" cy="4058700"/>
          </a:xfrm>
          <a:prstGeom prst="rect">
            <a:avLst/>
          </a:prstGeom>
        </p:spPr>
        <p:txBody>
          <a:bodyPr anchorCtr="0" anchor="t" bIns="45700" lIns="91425" spcFirstLastPara="1" rIns="91425" wrap="square" tIns="45700">
            <a:normAutofit fontScale="92500" lnSpcReduction="10000"/>
          </a:bodyPr>
          <a:lstStyle/>
          <a:p>
            <a:pPr indent="0" lvl="0" marL="0" rtl="0" algn="l">
              <a:lnSpc>
                <a:spcPct val="100000"/>
              </a:lnSpc>
              <a:spcBef>
                <a:spcPts val="1000"/>
              </a:spcBef>
              <a:spcAft>
                <a:spcPts val="0"/>
              </a:spcAft>
              <a:buClr>
                <a:schemeClr val="dk1"/>
              </a:buClr>
              <a:buSzPct val="39285"/>
              <a:buFont typeface="Arial"/>
              <a:buNone/>
            </a:pPr>
            <a:r>
              <a:rPr lang="en-US">
                <a:solidFill>
                  <a:schemeClr val="dk1"/>
                </a:solidFill>
              </a:rPr>
              <a:t>The purpose of this extension is to explore Career Development Experiences and provide resources to address the needs of stakeholders outside of a traditional high school setting including: workforce development organizations, community-based organizations and alternative high schools. This companion piece targets these organizations and employers in order to serve youth more inclusively. </a:t>
            </a:r>
            <a:endParaRPr>
              <a:solidFill>
                <a:schemeClr val="dk1"/>
              </a:solidFill>
            </a:endParaRPr>
          </a:p>
          <a:p>
            <a:pPr indent="0" lvl="0" marL="0" rtl="0" algn="l">
              <a:spcBef>
                <a:spcPts val="1000"/>
              </a:spcBef>
              <a:spcAft>
                <a:spcPts val="0"/>
              </a:spcAft>
              <a:buNone/>
            </a:pPr>
            <a:r>
              <a:t/>
            </a:r>
            <a:endParaRPr/>
          </a:p>
        </p:txBody>
      </p:sp>
      <p:sp>
        <p:nvSpPr>
          <p:cNvPr id="364" name="Google Shape;364;p46"/>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65" name="Google Shape;365;p46"/>
          <p:cNvPicPr preferRelativeResize="0"/>
          <p:nvPr/>
        </p:nvPicPr>
        <p:blipFill>
          <a:blip r:embed="rId3">
            <a:alphaModFix/>
          </a:blip>
          <a:stretch>
            <a:fillRect/>
          </a:stretch>
        </p:blipFill>
        <p:spPr>
          <a:xfrm>
            <a:off x="8441900" y="1835850"/>
            <a:ext cx="3080600" cy="3983526"/>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2632343" y="499654"/>
            <a:ext cx="8721457" cy="56104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2169"/>
              </a:buClr>
              <a:buSzPts val="3200"/>
              <a:buFont typeface="Calibri"/>
              <a:buNone/>
            </a:pPr>
            <a:r>
              <a:rPr lang="en-US" sz="3200">
                <a:latin typeface="Calibri"/>
                <a:ea typeface="Calibri"/>
                <a:cs typeface="Calibri"/>
                <a:sym typeface="Calibri"/>
              </a:rPr>
              <a:t>Moderator &amp; Technology Support</a:t>
            </a:r>
            <a:endParaRPr/>
          </a:p>
        </p:txBody>
      </p:sp>
      <p:sp>
        <p:nvSpPr>
          <p:cNvPr id="183" name="Google Shape;183;p29"/>
          <p:cNvSpPr txBox="1"/>
          <p:nvPr>
            <p:ph idx="1" type="body"/>
          </p:nvPr>
        </p:nvSpPr>
        <p:spPr>
          <a:xfrm>
            <a:off x="5232571" y="2836402"/>
            <a:ext cx="4970953" cy="165704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90000"/>
              </a:lnSpc>
              <a:spcBef>
                <a:spcPts val="0"/>
              </a:spcBef>
              <a:spcAft>
                <a:spcPts val="0"/>
              </a:spcAft>
              <a:buClr>
                <a:schemeClr val="dk1"/>
              </a:buClr>
              <a:buSzPct val="100000"/>
              <a:buNone/>
            </a:pPr>
            <a:r>
              <a:rPr b="1" lang="en-US" sz="8000">
                <a:solidFill>
                  <a:schemeClr val="dk1"/>
                </a:solidFill>
              </a:rPr>
              <a:t>Kiersten Baer</a:t>
            </a:r>
            <a:endParaRPr/>
          </a:p>
          <a:p>
            <a:pPr indent="0" lvl="0" marL="0" rtl="0" algn="ctr">
              <a:lnSpc>
                <a:spcPct val="90000"/>
              </a:lnSpc>
              <a:spcBef>
                <a:spcPts val="1000"/>
              </a:spcBef>
              <a:spcAft>
                <a:spcPts val="0"/>
              </a:spcAft>
              <a:buClr>
                <a:schemeClr val="dk1"/>
              </a:buClr>
              <a:buSzPct val="100000"/>
              <a:buNone/>
            </a:pPr>
            <a:r>
              <a:rPr b="1" lang="en-US" sz="8000">
                <a:solidFill>
                  <a:schemeClr val="dk1"/>
                </a:solidFill>
              </a:rPr>
              <a:t>Online Marketing Coordinator</a:t>
            </a:r>
            <a:endParaRPr/>
          </a:p>
          <a:p>
            <a:pPr indent="0" lvl="0" marL="0" rtl="0" algn="ctr">
              <a:lnSpc>
                <a:spcPct val="90000"/>
              </a:lnSpc>
              <a:spcBef>
                <a:spcPts val="1000"/>
              </a:spcBef>
              <a:spcAft>
                <a:spcPts val="0"/>
              </a:spcAft>
              <a:buClr>
                <a:schemeClr val="dk1"/>
              </a:buClr>
              <a:buSzPct val="100000"/>
              <a:buNone/>
            </a:pPr>
            <a:r>
              <a:rPr b="1" lang="en-US" sz="8000">
                <a:solidFill>
                  <a:schemeClr val="dk1"/>
                </a:solidFill>
              </a:rPr>
              <a:t>Illinois Center for Specialized Professional Support</a:t>
            </a:r>
            <a:endParaRPr/>
          </a:p>
          <a:p>
            <a:pPr indent="0" lvl="0" marL="0" rtl="0" algn="ctr">
              <a:lnSpc>
                <a:spcPct val="90000"/>
              </a:lnSpc>
              <a:spcBef>
                <a:spcPts val="1000"/>
              </a:spcBef>
              <a:spcAft>
                <a:spcPts val="0"/>
              </a:spcAft>
              <a:buClr>
                <a:schemeClr val="dk1"/>
              </a:buClr>
              <a:buSzPct val="100000"/>
              <a:buNone/>
            </a:pPr>
            <a:r>
              <a:rPr b="1" lang="en-US" sz="8000">
                <a:solidFill>
                  <a:schemeClr val="dk1"/>
                </a:solidFill>
              </a:rPr>
              <a:t>ksheary@ilstu.edu</a:t>
            </a:r>
            <a:endParaRPr b="1" sz="8000">
              <a:solidFill>
                <a:schemeClr val="dk1"/>
              </a:solidFill>
            </a:endParaRPr>
          </a:p>
          <a:p>
            <a:pPr indent="0" lvl="1" marL="457200" rtl="0" algn="l">
              <a:lnSpc>
                <a:spcPct val="90000"/>
              </a:lnSpc>
              <a:spcBef>
                <a:spcPts val="500"/>
              </a:spcBef>
              <a:spcAft>
                <a:spcPts val="0"/>
              </a:spcAft>
              <a:buClr>
                <a:srgbClr val="58595B"/>
              </a:buClr>
              <a:buSzPct val="100000"/>
              <a:buNone/>
            </a:pPr>
            <a:r>
              <a:t/>
            </a:r>
            <a:endParaRPr sz="2800">
              <a:solidFill>
                <a:schemeClr val="dk1"/>
              </a:solidFill>
            </a:endParaRPr>
          </a:p>
          <a:p>
            <a:pPr indent="0" lvl="1" marL="457200" rtl="0" algn="l">
              <a:lnSpc>
                <a:spcPct val="90000"/>
              </a:lnSpc>
              <a:spcBef>
                <a:spcPts val="500"/>
              </a:spcBef>
              <a:spcAft>
                <a:spcPts val="0"/>
              </a:spcAft>
              <a:buClr>
                <a:srgbClr val="58595B"/>
              </a:buClr>
              <a:buSzPct val="100000"/>
              <a:buNone/>
            </a:pPr>
            <a:r>
              <a:t/>
            </a:r>
            <a:endParaRPr sz="2800">
              <a:solidFill>
                <a:schemeClr val="dk1"/>
              </a:solidFill>
            </a:endParaRPr>
          </a:p>
          <a:p>
            <a:pPr indent="0" lvl="0" marL="0" rtl="0" algn="l">
              <a:lnSpc>
                <a:spcPct val="90000"/>
              </a:lnSpc>
              <a:spcBef>
                <a:spcPts val="1000"/>
              </a:spcBef>
              <a:spcAft>
                <a:spcPts val="0"/>
              </a:spcAft>
              <a:buClr>
                <a:srgbClr val="58595B"/>
              </a:buClr>
              <a:buSzPct val="100000"/>
              <a:buNone/>
            </a:pPr>
            <a:r>
              <a:rPr lang="en-US"/>
              <a:t>	</a:t>
            </a:r>
            <a:endParaRPr/>
          </a:p>
        </p:txBody>
      </p:sp>
      <p:sp>
        <p:nvSpPr>
          <p:cNvPr id="184" name="Google Shape;184;p29"/>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5" name="Google Shape;185;p29"/>
          <p:cNvPicPr preferRelativeResize="0"/>
          <p:nvPr/>
        </p:nvPicPr>
        <p:blipFill rotWithShape="1">
          <a:blip r:embed="rId3">
            <a:alphaModFix/>
          </a:blip>
          <a:srcRect b="0" l="0" r="0" t="0"/>
          <a:stretch/>
        </p:blipFill>
        <p:spPr>
          <a:xfrm>
            <a:off x="622289" y="2089721"/>
            <a:ext cx="3851665" cy="3233674"/>
          </a:xfrm>
          <a:prstGeom prst="rect">
            <a:avLst/>
          </a:prstGeom>
          <a:noFill/>
          <a:ln>
            <a:noFill/>
          </a:ln>
        </p:spPr>
      </p:pic>
      <p:pic>
        <p:nvPicPr>
          <p:cNvPr id="186" name="Google Shape;186;p29"/>
          <p:cNvPicPr preferRelativeResize="0"/>
          <p:nvPr/>
        </p:nvPicPr>
        <p:blipFill rotWithShape="1">
          <a:blip r:embed="rId4">
            <a:alphaModFix/>
          </a:blip>
          <a:srcRect b="0" l="0" r="0" t="0"/>
          <a:stretch/>
        </p:blipFill>
        <p:spPr>
          <a:xfrm>
            <a:off x="5588000" y="4618446"/>
            <a:ext cx="4394200" cy="1739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7"/>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WIOA Youth Program &amp; CDE Elements</a:t>
            </a:r>
            <a:endParaRPr/>
          </a:p>
        </p:txBody>
      </p:sp>
      <p:sp>
        <p:nvSpPr>
          <p:cNvPr id="372" name="Google Shape;372;p47"/>
          <p:cNvSpPr txBox="1"/>
          <p:nvPr>
            <p:ph idx="1" type="body"/>
          </p:nvPr>
        </p:nvSpPr>
        <p:spPr>
          <a:xfrm>
            <a:off x="838200" y="2118167"/>
            <a:ext cx="10515600" cy="4058700"/>
          </a:xfrm>
          <a:prstGeom prst="rect">
            <a:avLst/>
          </a:prstGeom>
        </p:spPr>
        <p:txBody>
          <a:bodyPr anchorCtr="0" anchor="t" bIns="45700" lIns="91425" spcFirstLastPara="1" rIns="91425" wrap="square" tIns="45700">
            <a:normAutofit fontScale="92500" lnSpcReduction="20000"/>
          </a:bodyPr>
          <a:lstStyle/>
          <a:p>
            <a:pPr indent="-215265" lvl="0" marL="228600" rtl="0" algn="l">
              <a:spcBef>
                <a:spcPts val="1000"/>
              </a:spcBef>
              <a:spcAft>
                <a:spcPts val="0"/>
              </a:spcAft>
              <a:buSzPct val="100000"/>
              <a:buChar char="•"/>
            </a:pPr>
            <a:r>
              <a:rPr lang="en-US"/>
              <a:t>Supportive Services</a:t>
            </a:r>
            <a:endParaRPr/>
          </a:p>
          <a:p>
            <a:pPr indent="0" lvl="0" marL="0" rtl="0" algn="l">
              <a:spcBef>
                <a:spcPts val="1000"/>
              </a:spcBef>
              <a:spcAft>
                <a:spcPts val="0"/>
              </a:spcAft>
              <a:buClr>
                <a:srgbClr val="58595B"/>
              </a:buClr>
              <a:buSzPct val="100000"/>
              <a:buFont typeface="Arial"/>
              <a:buNone/>
            </a:pPr>
            <a:r>
              <a:t/>
            </a:r>
            <a:endParaRPr/>
          </a:p>
          <a:p>
            <a:pPr indent="-215265" lvl="0" marL="228600" rtl="0" algn="l">
              <a:spcBef>
                <a:spcPts val="1000"/>
              </a:spcBef>
              <a:spcAft>
                <a:spcPts val="0"/>
              </a:spcAft>
              <a:buSzPct val="100000"/>
              <a:buChar char="•"/>
            </a:pPr>
            <a:r>
              <a:rPr lang="en-US"/>
              <a:t>Adult Mentoring</a:t>
            </a:r>
            <a:endParaRPr/>
          </a:p>
          <a:p>
            <a:pPr indent="0" lvl="0" marL="0" rtl="0" algn="l">
              <a:spcBef>
                <a:spcPts val="1000"/>
              </a:spcBef>
              <a:spcAft>
                <a:spcPts val="0"/>
              </a:spcAft>
              <a:buClr>
                <a:srgbClr val="58595B"/>
              </a:buClr>
              <a:buSzPct val="100000"/>
              <a:buFont typeface="Arial"/>
              <a:buNone/>
            </a:pPr>
            <a:r>
              <a:t/>
            </a:r>
            <a:endParaRPr/>
          </a:p>
          <a:p>
            <a:pPr indent="-215265" lvl="0" marL="228600" rtl="0" algn="l">
              <a:spcBef>
                <a:spcPts val="1000"/>
              </a:spcBef>
              <a:spcAft>
                <a:spcPts val="0"/>
              </a:spcAft>
              <a:buSzPct val="100000"/>
              <a:buChar char="•"/>
            </a:pPr>
            <a:r>
              <a:rPr lang="en-US"/>
              <a:t>Follow-up Services</a:t>
            </a:r>
            <a:endParaRPr/>
          </a:p>
          <a:p>
            <a:pPr indent="0" lvl="0" marL="0" rtl="0" algn="l">
              <a:spcBef>
                <a:spcPts val="1000"/>
              </a:spcBef>
              <a:spcAft>
                <a:spcPts val="0"/>
              </a:spcAft>
              <a:buClr>
                <a:srgbClr val="58595B"/>
              </a:buClr>
              <a:buSzPct val="100000"/>
              <a:buFont typeface="Arial"/>
              <a:buNone/>
            </a:pPr>
            <a:r>
              <a:t/>
            </a:r>
            <a:endParaRPr/>
          </a:p>
          <a:p>
            <a:pPr indent="-215265" lvl="0" marL="228600" rtl="0" algn="l">
              <a:spcBef>
                <a:spcPts val="1000"/>
              </a:spcBef>
              <a:spcAft>
                <a:spcPts val="0"/>
              </a:spcAft>
              <a:buSzPct val="100000"/>
              <a:buChar char="•"/>
            </a:pPr>
            <a:r>
              <a:rPr lang="en-US"/>
              <a:t>Financial Literacy Education </a:t>
            </a:r>
            <a:endParaRPr/>
          </a:p>
          <a:p>
            <a:pPr indent="0" lvl="0" marL="0" rtl="0" algn="l">
              <a:spcBef>
                <a:spcPts val="1000"/>
              </a:spcBef>
              <a:spcAft>
                <a:spcPts val="0"/>
              </a:spcAft>
              <a:buClr>
                <a:srgbClr val="58595B"/>
              </a:buClr>
              <a:buSzPct val="100000"/>
              <a:buFont typeface="Arial"/>
              <a:buNone/>
            </a:pPr>
            <a:r>
              <a:t/>
            </a:r>
            <a:endParaRPr/>
          </a:p>
          <a:p>
            <a:pPr indent="-215265" lvl="0" marL="228600" rtl="0" algn="l">
              <a:spcBef>
                <a:spcPts val="1000"/>
              </a:spcBef>
              <a:spcAft>
                <a:spcPts val="0"/>
              </a:spcAft>
              <a:buSzPct val="100000"/>
              <a:buChar char="•"/>
            </a:pPr>
            <a:r>
              <a:rPr lang="en-US"/>
              <a:t>Services that Provide Labor Market Information</a:t>
            </a:r>
            <a:endParaRPr/>
          </a:p>
          <a:p>
            <a:pPr indent="0" lvl="0" marL="0" rtl="0" algn="l">
              <a:spcBef>
                <a:spcPts val="1000"/>
              </a:spcBef>
              <a:spcAft>
                <a:spcPts val="0"/>
              </a:spcAft>
              <a:buNone/>
            </a:pPr>
            <a:r>
              <a:t/>
            </a:r>
            <a:endParaRPr/>
          </a:p>
        </p:txBody>
      </p:sp>
      <p:sp>
        <p:nvSpPr>
          <p:cNvPr id="373" name="Google Shape;373;p47"/>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8"/>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Types of Models in Companion Piece</a:t>
            </a:r>
            <a:endParaRPr/>
          </a:p>
        </p:txBody>
      </p:sp>
      <p:sp>
        <p:nvSpPr>
          <p:cNvPr id="380" name="Google Shape;380;p48"/>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381" name="Google Shape;381;p48"/>
          <p:cNvGraphicFramePr/>
          <p:nvPr/>
        </p:nvGraphicFramePr>
        <p:xfrm>
          <a:off x="382772" y="1424765"/>
          <a:ext cx="3000000" cy="3000000"/>
        </p:xfrm>
        <a:graphic>
          <a:graphicData uri="http://schemas.openxmlformats.org/drawingml/2006/table">
            <a:tbl>
              <a:tblPr bandCol="1" firstRow="1">
                <a:noFill/>
                <a:tableStyleId>{A89C8BE7-C86C-42B7-AC87-AA14E1EB5300}</a:tableStyleId>
              </a:tblPr>
              <a:tblGrid>
                <a:gridCol w="2828250"/>
                <a:gridCol w="2828250"/>
                <a:gridCol w="2828250"/>
                <a:gridCol w="2828250"/>
              </a:tblGrid>
              <a:tr h="659225">
                <a:tc>
                  <a:txBody>
                    <a:bodyPr/>
                    <a:lstStyle/>
                    <a:p>
                      <a:pPr indent="0" lvl="0" marL="0" marR="0" rtl="0" algn="ctr">
                        <a:spcBef>
                          <a:spcPts val="0"/>
                        </a:spcBef>
                        <a:spcAft>
                          <a:spcPts val="0"/>
                        </a:spcAft>
                        <a:buNone/>
                      </a:pPr>
                      <a:r>
                        <a:rPr lang="en-US" sz="1800" u="none" cap="none" strike="noStrike"/>
                        <a:t>Type of Model</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Community Model</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Host-led Model</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Federal Model</a:t>
                      </a:r>
                      <a:endParaRPr/>
                    </a:p>
                  </a:txBody>
                  <a:tcPr marT="45725" marB="45725" marR="91450" marL="91450" anchor="ctr"/>
                </a:tc>
              </a:tr>
              <a:tr h="3240825">
                <a:tc>
                  <a:txBody>
                    <a:bodyPr/>
                    <a:lstStyle/>
                    <a:p>
                      <a:pPr indent="0" lvl="0" marL="0" marR="0" rtl="0" algn="ctr">
                        <a:spcBef>
                          <a:spcPts val="0"/>
                        </a:spcBef>
                        <a:spcAft>
                          <a:spcPts val="0"/>
                        </a:spcAft>
                        <a:buNone/>
                      </a:pPr>
                      <a:r>
                        <a:rPr lang="en-US" sz="1800" u="none" cap="none" strike="noStrike"/>
                        <a:t>Definition</a:t>
                      </a:r>
                      <a:endParaRPr/>
                    </a:p>
                  </a:txBody>
                  <a:tcPr marT="45725" marB="45725" marR="91450" marL="91450"/>
                </a:tc>
                <a:tc>
                  <a:txBody>
                    <a:bodyPr/>
                    <a:lstStyle/>
                    <a:p>
                      <a:pPr indent="0" lvl="0" marL="0" marR="0" rtl="0" algn="ctr">
                        <a:lnSpc>
                          <a:spcPct val="100000"/>
                        </a:lnSpc>
                        <a:spcBef>
                          <a:spcPts val="0"/>
                        </a:spcBef>
                        <a:spcAft>
                          <a:spcPts val="0"/>
                        </a:spcAft>
                        <a:buClr>
                          <a:srgbClr val="172169"/>
                        </a:buClr>
                        <a:buSzPts val="1800"/>
                        <a:buFont typeface="Calibri"/>
                        <a:buNone/>
                      </a:pPr>
                      <a:r>
                        <a:rPr lang="en-US" sz="1800" u="none" cap="none" strike="noStrike">
                          <a:solidFill>
                            <a:srgbClr val="172169"/>
                          </a:solidFill>
                        </a:rPr>
                        <a:t>A partnership between a Host and a Managing Organization. Usually, the Managing Organization identifies and trains Participants and the Host provides work-related tasks and oversight through supervision and mentoring by a designated Host Supervisor.</a:t>
                      </a:r>
                      <a:endParaRPr/>
                    </a:p>
                    <a:p>
                      <a:pPr indent="0" lvl="0" marL="0" marR="0" rtl="0" algn="ctr">
                        <a:spcBef>
                          <a:spcPts val="0"/>
                        </a:spcBef>
                        <a:spcAft>
                          <a:spcPts val="0"/>
                        </a:spcAft>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172169"/>
                        </a:buClr>
                        <a:buSzPts val="1800"/>
                        <a:buFont typeface="Calibri"/>
                        <a:buNone/>
                      </a:pPr>
                      <a:r>
                        <a:rPr lang="en-US" sz="1800" u="none" cap="none" strike="noStrike">
                          <a:solidFill>
                            <a:srgbClr val="172169"/>
                          </a:solidFill>
                        </a:rPr>
                        <a:t>Hosts have their own internal practices for acquiring new talent and building their skills. In a Host-led model, the Host recruits Participants, provides ongoing training, and works to retain Participants for the host company.</a:t>
                      </a:r>
                      <a:endParaRPr/>
                    </a:p>
                    <a:p>
                      <a:pPr indent="0" lvl="0" marL="0" marR="0" rtl="0" algn="ctr">
                        <a:spcBef>
                          <a:spcPts val="0"/>
                        </a:spcBef>
                        <a:spcAft>
                          <a:spcPts val="0"/>
                        </a:spcAft>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172169"/>
                        </a:buClr>
                        <a:buSzPts val="1800"/>
                        <a:buFont typeface="Calibri"/>
                        <a:buNone/>
                      </a:pPr>
                      <a:r>
                        <a:rPr lang="en-US" sz="1800" u="none" cap="none" strike="noStrike">
                          <a:solidFill>
                            <a:srgbClr val="172169"/>
                          </a:solidFill>
                        </a:rPr>
                        <a:t>National, funded efforts are underway to support Opportunity Youth’s reconnection to education or employment. We can learn from these models for local implementation of CDEs.</a:t>
                      </a:r>
                      <a:endParaRPr/>
                    </a:p>
                    <a:p>
                      <a:pPr indent="0" lvl="0" marL="0" marR="0" rtl="0" algn="ctr">
                        <a:spcBef>
                          <a:spcPts val="0"/>
                        </a:spcBef>
                        <a:spcAft>
                          <a:spcPts val="0"/>
                        </a:spcAft>
                        <a:buNone/>
                      </a:pPr>
                      <a:r>
                        <a:t/>
                      </a:r>
                      <a:endParaRPr sz="1800" u="none" cap="none" strike="noStrike"/>
                    </a:p>
                  </a:txBody>
                  <a:tcPr marT="45725" marB="45725" marR="91450" marL="91450"/>
                </a:tc>
              </a:tr>
              <a:tr h="784675">
                <a:tc>
                  <a:txBody>
                    <a:bodyPr/>
                    <a:lstStyle/>
                    <a:p>
                      <a:pPr indent="0" lvl="0" marL="0" marR="0" rtl="0" algn="ctr">
                        <a:spcBef>
                          <a:spcPts val="0"/>
                        </a:spcBef>
                        <a:spcAft>
                          <a:spcPts val="0"/>
                        </a:spcAft>
                        <a:buNone/>
                      </a:pPr>
                      <a:r>
                        <a:rPr lang="en-US" sz="1800" u="none" cap="none" strike="noStrike"/>
                        <a:t>Example</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Business and Career Services, Inc.</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Caterpillar</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Opportunity Youth Forum</a:t>
                      </a:r>
                      <a:endParaRPr/>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9"/>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Equitable Practices</a:t>
            </a:r>
            <a:endParaRPr/>
          </a:p>
        </p:txBody>
      </p:sp>
      <p:sp>
        <p:nvSpPr>
          <p:cNvPr id="388" name="Google Shape;388;p49"/>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9" name="Google Shape;389;p49"/>
          <p:cNvSpPr txBox="1"/>
          <p:nvPr>
            <p:ph idx="2" type="body"/>
          </p:nvPr>
        </p:nvSpPr>
        <p:spPr>
          <a:xfrm>
            <a:off x="4435644" y="1636762"/>
            <a:ext cx="3320700" cy="464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US"/>
              <a:t>Flexible scheduling</a:t>
            </a:r>
            <a:endParaRPr b="1"/>
          </a:p>
          <a:p>
            <a:pPr indent="0" lvl="0" marL="0" rtl="0" algn="l">
              <a:lnSpc>
                <a:spcPct val="90000"/>
              </a:lnSpc>
              <a:spcBef>
                <a:spcPts val="500"/>
              </a:spcBef>
              <a:spcAft>
                <a:spcPts val="0"/>
              </a:spcAft>
              <a:buNone/>
            </a:pPr>
            <a:r>
              <a:t/>
            </a:r>
            <a:endParaRPr sz="2000">
              <a:solidFill>
                <a:srgbClr val="58595B"/>
              </a:solidFill>
            </a:endParaRPr>
          </a:p>
          <a:p>
            <a:pPr indent="0" lvl="0" marL="0" rtl="0" algn="l">
              <a:lnSpc>
                <a:spcPct val="90000"/>
              </a:lnSpc>
              <a:spcBef>
                <a:spcPts val="500"/>
              </a:spcBef>
              <a:spcAft>
                <a:spcPts val="0"/>
              </a:spcAft>
              <a:buNone/>
            </a:pPr>
            <a:r>
              <a:rPr lang="en-US" sz="2000">
                <a:solidFill>
                  <a:srgbClr val="58595B"/>
                </a:solidFill>
              </a:rPr>
              <a:t>Participants may have many competing priorities, depending on their circumstances. Assigning work that can be completed around their schedule increases capacity for participation. </a:t>
            </a:r>
            <a:endParaRPr sz="2000">
              <a:solidFill>
                <a:srgbClr val="58595B"/>
              </a:solidFill>
            </a:endParaRPr>
          </a:p>
          <a:p>
            <a:pPr indent="0" lvl="0" marL="0" rtl="0" algn="l">
              <a:lnSpc>
                <a:spcPct val="90000"/>
              </a:lnSpc>
              <a:spcBef>
                <a:spcPts val="500"/>
              </a:spcBef>
              <a:spcAft>
                <a:spcPts val="0"/>
              </a:spcAft>
              <a:buNone/>
            </a:pPr>
            <a:r>
              <a:t/>
            </a:r>
            <a:endParaRPr sz="2000">
              <a:solidFill>
                <a:srgbClr val="58595B"/>
              </a:solidFill>
            </a:endParaRPr>
          </a:p>
          <a:p>
            <a:pPr indent="0" lvl="0" marL="0" rtl="0" algn="l">
              <a:lnSpc>
                <a:spcPct val="90000"/>
              </a:lnSpc>
              <a:spcBef>
                <a:spcPts val="500"/>
              </a:spcBef>
              <a:spcAft>
                <a:spcPts val="0"/>
              </a:spcAft>
              <a:buNone/>
            </a:pPr>
            <a:r>
              <a:rPr lang="en-US" sz="2000">
                <a:solidFill>
                  <a:srgbClr val="58595B"/>
                </a:solidFill>
              </a:rPr>
              <a:t>Some Participants have other childcare responsibilities. </a:t>
            </a:r>
            <a:endParaRPr/>
          </a:p>
        </p:txBody>
      </p:sp>
      <p:sp>
        <p:nvSpPr>
          <p:cNvPr id="390" name="Google Shape;390;p49"/>
          <p:cNvSpPr txBox="1"/>
          <p:nvPr>
            <p:ph idx="1" type="body"/>
          </p:nvPr>
        </p:nvSpPr>
        <p:spPr>
          <a:xfrm>
            <a:off x="457202" y="1636762"/>
            <a:ext cx="3320700" cy="464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US"/>
              <a:t>Payment/stipend</a:t>
            </a:r>
            <a:endParaRPr b="1"/>
          </a:p>
          <a:p>
            <a:pPr indent="0" lvl="0" marL="0" rtl="0" algn="l">
              <a:lnSpc>
                <a:spcPct val="90000"/>
              </a:lnSpc>
              <a:spcBef>
                <a:spcPts val="500"/>
              </a:spcBef>
              <a:spcAft>
                <a:spcPts val="0"/>
              </a:spcAft>
              <a:buNone/>
            </a:pPr>
            <a:r>
              <a:t/>
            </a:r>
            <a:endParaRPr sz="2000">
              <a:solidFill>
                <a:srgbClr val="58595B"/>
              </a:solidFill>
            </a:endParaRPr>
          </a:p>
          <a:p>
            <a:pPr indent="0" lvl="0" marL="0" rtl="0" algn="l">
              <a:lnSpc>
                <a:spcPct val="90000"/>
              </a:lnSpc>
              <a:spcBef>
                <a:spcPts val="500"/>
              </a:spcBef>
              <a:spcAft>
                <a:spcPts val="0"/>
              </a:spcAft>
              <a:buNone/>
            </a:pPr>
            <a:r>
              <a:rPr lang="en-US" sz="2000">
                <a:solidFill>
                  <a:srgbClr val="58595B"/>
                </a:solidFill>
              </a:rPr>
              <a:t>Participants are often asked to pick between a meaningful CDE experience and a job that covers essential costs</a:t>
            </a:r>
            <a:endParaRPr sz="2000">
              <a:solidFill>
                <a:srgbClr val="58595B"/>
              </a:solidFill>
            </a:endParaRPr>
          </a:p>
          <a:p>
            <a:pPr indent="0" lvl="0" marL="0" rtl="0" algn="l">
              <a:lnSpc>
                <a:spcPct val="90000"/>
              </a:lnSpc>
              <a:spcBef>
                <a:spcPts val="500"/>
              </a:spcBef>
              <a:spcAft>
                <a:spcPts val="0"/>
              </a:spcAft>
              <a:buNone/>
            </a:pPr>
            <a:r>
              <a:t/>
            </a:r>
            <a:endParaRPr sz="2000">
              <a:solidFill>
                <a:srgbClr val="58595B"/>
              </a:solidFill>
            </a:endParaRPr>
          </a:p>
          <a:p>
            <a:pPr indent="0" lvl="0" marL="0" rtl="0" algn="l">
              <a:lnSpc>
                <a:spcPct val="90000"/>
              </a:lnSpc>
              <a:spcBef>
                <a:spcPts val="500"/>
              </a:spcBef>
              <a:spcAft>
                <a:spcPts val="0"/>
              </a:spcAft>
              <a:buNone/>
            </a:pPr>
            <a:r>
              <a:rPr lang="en-US" sz="2000">
                <a:solidFill>
                  <a:srgbClr val="58595B"/>
                </a:solidFill>
              </a:rPr>
              <a:t>Transportation stipend to address barrier to equitable access, especially in smaller cities and rural communities without public transportation</a:t>
            </a:r>
            <a:endParaRPr sz="2000">
              <a:solidFill>
                <a:srgbClr val="58595B"/>
              </a:solidFill>
            </a:endParaRPr>
          </a:p>
          <a:p>
            <a:pPr indent="0" lvl="0" marL="0" rtl="0" algn="l">
              <a:lnSpc>
                <a:spcPct val="90000"/>
              </a:lnSpc>
              <a:spcBef>
                <a:spcPts val="500"/>
              </a:spcBef>
              <a:spcAft>
                <a:spcPts val="0"/>
              </a:spcAft>
              <a:buNone/>
            </a:pPr>
            <a:r>
              <a:t/>
            </a:r>
            <a:endParaRPr sz="2000">
              <a:solidFill>
                <a:srgbClr val="58595B"/>
              </a:solidFill>
            </a:endParaRPr>
          </a:p>
        </p:txBody>
      </p:sp>
      <p:sp>
        <p:nvSpPr>
          <p:cNvPr id="391" name="Google Shape;391;p49"/>
          <p:cNvSpPr txBox="1"/>
          <p:nvPr>
            <p:ph idx="4294967295" type="body"/>
          </p:nvPr>
        </p:nvSpPr>
        <p:spPr>
          <a:xfrm>
            <a:off x="8414086" y="1636762"/>
            <a:ext cx="3320700" cy="464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US"/>
              <a:t>Virtual opportunities</a:t>
            </a:r>
            <a:endParaRPr b="1"/>
          </a:p>
          <a:p>
            <a:pPr indent="0" lvl="0" marL="0" rtl="0" algn="l">
              <a:spcBef>
                <a:spcPts val="1000"/>
              </a:spcBef>
              <a:spcAft>
                <a:spcPts val="0"/>
              </a:spcAft>
              <a:buNone/>
            </a:pPr>
            <a:r>
              <a:t/>
            </a:r>
            <a:endParaRPr/>
          </a:p>
          <a:p>
            <a:pPr indent="0" lvl="0" marL="0" rtl="0" algn="l">
              <a:lnSpc>
                <a:spcPct val="90000"/>
              </a:lnSpc>
              <a:spcBef>
                <a:spcPts val="500"/>
              </a:spcBef>
              <a:spcAft>
                <a:spcPts val="0"/>
              </a:spcAft>
              <a:buNone/>
            </a:pPr>
            <a:r>
              <a:rPr lang="en-US" sz="2000">
                <a:solidFill>
                  <a:srgbClr val="58595B"/>
                </a:solidFill>
              </a:rPr>
              <a:t>The various barriers Participants face can be lowered through virtual CDE opportunities (transportation, cost, time spent traveling, etc.)</a:t>
            </a:r>
            <a:endParaRPr sz="2000">
              <a:solidFill>
                <a:srgbClr val="58595B"/>
              </a:solidFill>
            </a:endParaRPr>
          </a:p>
          <a:p>
            <a:pPr indent="0" lvl="0" marL="0" rtl="0" algn="l">
              <a:lnSpc>
                <a:spcPct val="90000"/>
              </a:lnSpc>
              <a:spcBef>
                <a:spcPts val="500"/>
              </a:spcBef>
              <a:spcAft>
                <a:spcPts val="0"/>
              </a:spcAft>
              <a:buNone/>
            </a:pPr>
            <a:r>
              <a:t/>
            </a:r>
            <a:endParaRPr sz="2000">
              <a:solidFill>
                <a:srgbClr val="58595B"/>
              </a:solidFill>
            </a:endParaRPr>
          </a:p>
          <a:p>
            <a:pPr indent="0" lvl="0" marL="0" rtl="0" algn="l">
              <a:lnSpc>
                <a:spcPct val="90000"/>
              </a:lnSpc>
              <a:spcBef>
                <a:spcPts val="500"/>
              </a:spcBef>
              <a:spcAft>
                <a:spcPts val="0"/>
              </a:spcAft>
              <a:buNone/>
            </a:pPr>
            <a:r>
              <a:rPr lang="en-US" sz="2000">
                <a:solidFill>
                  <a:srgbClr val="58595B"/>
                </a:solidFill>
              </a:rPr>
              <a:t>Offering opportunities to connect or work virtually whenever possible keeps equity at the forefront of the CDE.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0"/>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CDE Toolkit Facilitation Guide</a:t>
            </a:r>
            <a:endParaRPr/>
          </a:p>
        </p:txBody>
      </p:sp>
      <p:sp>
        <p:nvSpPr>
          <p:cNvPr id="398" name="Google Shape;398;p50"/>
          <p:cNvSpPr txBox="1"/>
          <p:nvPr>
            <p:ph idx="1" type="body"/>
          </p:nvPr>
        </p:nvSpPr>
        <p:spPr>
          <a:xfrm>
            <a:off x="838200" y="2118175"/>
            <a:ext cx="7320600" cy="4058700"/>
          </a:xfrm>
          <a:prstGeom prst="rect">
            <a:avLst/>
          </a:prstGeom>
        </p:spPr>
        <p:txBody>
          <a:bodyPr anchorCtr="0" anchor="t" bIns="45700" lIns="91425" spcFirstLastPara="1" rIns="91425" wrap="square" tIns="45700">
            <a:normAutofit fontScale="77500" lnSpcReduction="10000"/>
          </a:bodyPr>
          <a:lstStyle/>
          <a:p>
            <a:pPr indent="-346710" lvl="0" marL="457200" rtl="0" algn="l">
              <a:lnSpc>
                <a:spcPct val="100000"/>
              </a:lnSpc>
              <a:spcBef>
                <a:spcPts val="1000"/>
              </a:spcBef>
              <a:spcAft>
                <a:spcPts val="0"/>
              </a:spcAft>
              <a:buClr>
                <a:schemeClr val="dk1"/>
              </a:buClr>
              <a:buSzPct val="85714"/>
              <a:buChar char="•"/>
            </a:pPr>
            <a:r>
              <a:rPr lang="en-US">
                <a:solidFill>
                  <a:schemeClr val="dk1"/>
                </a:solidFill>
              </a:rPr>
              <a:t>The purpose of this document is to provide a guided checklist for communities to design and implement a Career Development Experience </a:t>
            </a:r>
            <a:endParaRPr>
              <a:solidFill>
                <a:schemeClr val="dk1"/>
              </a:solidFill>
            </a:endParaRPr>
          </a:p>
          <a:p>
            <a:pPr indent="-346710" lvl="0" marL="457200" rtl="0" algn="l">
              <a:lnSpc>
                <a:spcPct val="100000"/>
              </a:lnSpc>
              <a:spcBef>
                <a:spcPts val="1000"/>
              </a:spcBef>
              <a:spcAft>
                <a:spcPts val="0"/>
              </a:spcAft>
              <a:buClr>
                <a:schemeClr val="dk1"/>
              </a:buClr>
              <a:buSzPct val="85714"/>
              <a:buChar char="•"/>
            </a:pPr>
            <a:r>
              <a:rPr lang="en-US">
                <a:solidFill>
                  <a:schemeClr val="dk1"/>
                </a:solidFill>
              </a:rPr>
              <a:t>This document is meant to be used in conjunction with the </a:t>
            </a:r>
            <a:r>
              <a:rPr lang="en-US" u="sng">
                <a:solidFill>
                  <a:schemeClr val="hlink"/>
                </a:solidFill>
                <a:hlinkClick r:id="rId3"/>
              </a:rPr>
              <a:t>Career Development Experience Toolkit</a:t>
            </a:r>
            <a:r>
              <a:rPr lang="en-US">
                <a:solidFill>
                  <a:schemeClr val="dk1"/>
                </a:solidFill>
              </a:rPr>
              <a:t> and </a:t>
            </a:r>
            <a:r>
              <a:rPr lang="en-US" u="sng">
                <a:solidFill>
                  <a:schemeClr val="hlink"/>
                </a:solidFill>
                <a:hlinkClick r:id="rId4"/>
              </a:rPr>
              <a:t>Companion Guide</a:t>
            </a:r>
            <a:r>
              <a:rPr lang="en-US">
                <a:solidFill>
                  <a:schemeClr val="dk1"/>
                </a:solidFill>
              </a:rPr>
              <a:t> in which community models, best practices, and resources for WBL are outlined. </a:t>
            </a:r>
            <a:endParaRPr>
              <a:solidFill>
                <a:schemeClr val="dk1"/>
              </a:solidFill>
            </a:endParaRPr>
          </a:p>
          <a:p>
            <a:pPr indent="-346710" lvl="0" marL="457200" rtl="0" algn="l">
              <a:lnSpc>
                <a:spcPct val="100000"/>
              </a:lnSpc>
              <a:spcBef>
                <a:spcPts val="1000"/>
              </a:spcBef>
              <a:spcAft>
                <a:spcPts val="0"/>
              </a:spcAft>
              <a:buClr>
                <a:schemeClr val="dk1"/>
              </a:buClr>
              <a:buSzPct val="85714"/>
              <a:buChar char="•"/>
            </a:pPr>
            <a:r>
              <a:rPr lang="en-US">
                <a:solidFill>
                  <a:schemeClr val="dk1"/>
                </a:solidFill>
              </a:rPr>
              <a:t>Relevant sections of the CDE Toolkit and Companion Guide will be linked throughout this guidebook for your reference and ease, as well as additional resources to support your design and implementation process.</a:t>
            </a:r>
            <a:endParaRPr>
              <a:solidFill>
                <a:schemeClr val="dk1"/>
              </a:solidFill>
            </a:endParaRPr>
          </a:p>
          <a:p>
            <a:pPr indent="0" lvl="0" marL="0" rtl="0" algn="l">
              <a:spcBef>
                <a:spcPts val="1000"/>
              </a:spcBef>
              <a:spcAft>
                <a:spcPts val="0"/>
              </a:spcAft>
              <a:buNone/>
            </a:pPr>
            <a:r>
              <a:t/>
            </a:r>
            <a:endParaRPr/>
          </a:p>
        </p:txBody>
      </p:sp>
      <p:sp>
        <p:nvSpPr>
          <p:cNvPr id="399" name="Google Shape;399;p50"/>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00" name="Google Shape;400;p50"/>
          <p:cNvPicPr preferRelativeResize="0"/>
          <p:nvPr/>
        </p:nvPicPr>
        <p:blipFill>
          <a:blip r:embed="rId5">
            <a:alphaModFix/>
          </a:blip>
          <a:stretch>
            <a:fillRect/>
          </a:stretch>
        </p:blipFill>
        <p:spPr>
          <a:xfrm>
            <a:off x="8757050" y="2118175"/>
            <a:ext cx="2990401" cy="38724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51"/>
          <p:cNvPicPr preferRelativeResize="0"/>
          <p:nvPr/>
        </p:nvPicPr>
        <p:blipFill>
          <a:blip r:embed="rId3">
            <a:alphaModFix/>
          </a:blip>
          <a:stretch>
            <a:fillRect/>
          </a:stretch>
        </p:blipFill>
        <p:spPr>
          <a:xfrm>
            <a:off x="248700" y="2004175"/>
            <a:ext cx="3356759" cy="1785700"/>
          </a:xfrm>
          <a:prstGeom prst="rect">
            <a:avLst/>
          </a:prstGeom>
          <a:noFill/>
          <a:ln>
            <a:noFill/>
          </a:ln>
        </p:spPr>
      </p:pic>
      <p:sp>
        <p:nvSpPr>
          <p:cNvPr id="407" name="Google Shape;407;p51"/>
          <p:cNvSpPr txBox="1"/>
          <p:nvPr/>
        </p:nvSpPr>
        <p:spPr>
          <a:xfrm>
            <a:off x="352350" y="4077350"/>
            <a:ext cx="3334800" cy="831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latin typeface="Roboto Condensed"/>
                <a:ea typeface="Roboto Condensed"/>
                <a:cs typeface="Roboto Condensed"/>
                <a:sym typeface="Roboto Condensed"/>
              </a:rPr>
              <a:t>Explore the</a:t>
            </a:r>
            <a:r>
              <a:rPr lang="en-US" sz="1900" u="sng">
                <a:solidFill>
                  <a:schemeClr val="hlink"/>
                </a:solidFill>
                <a:latin typeface="Roboto Condensed"/>
                <a:ea typeface="Roboto Condensed"/>
                <a:cs typeface="Roboto Condensed"/>
                <a:sym typeface="Roboto Condensed"/>
                <a:hlinkClick r:id="rId4"/>
              </a:rPr>
              <a:t> I-WIN Resource Hub</a:t>
            </a:r>
            <a:r>
              <a:rPr lang="en-US" sz="1900">
                <a:latin typeface="Roboto Condensed"/>
                <a:ea typeface="Roboto Condensed"/>
                <a:cs typeface="Roboto Condensed"/>
                <a:sym typeface="Roboto Condensed"/>
              </a:rPr>
              <a:t> and </a:t>
            </a:r>
            <a:r>
              <a:rPr lang="en-US" sz="1900" u="sng">
                <a:solidFill>
                  <a:schemeClr val="hlink"/>
                </a:solidFill>
                <a:latin typeface="Roboto Condensed"/>
                <a:ea typeface="Roboto Condensed"/>
                <a:cs typeface="Roboto Condensed"/>
                <a:sym typeface="Roboto Condensed"/>
                <a:hlinkClick r:id="rId5"/>
              </a:rPr>
              <a:t>subscribe to the newsletter</a:t>
            </a:r>
            <a:endParaRPr sz="1900">
              <a:latin typeface="Roboto Condensed"/>
              <a:ea typeface="Roboto Condensed"/>
              <a:cs typeface="Roboto Condensed"/>
              <a:sym typeface="Roboto Condensed"/>
            </a:endParaRPr>
          </a:p>
        </p:txBody>
      </p:sp>
      <p:grpSp>
        <p:nvGrpSpPr>
          <p:cNvPr id="408" name="Google Shape;408;p51"/>
          <p:cNvGrpSpPr/>
          <p:nvPr/>
        </p:nvGrpSpPr>
        <p:grpSpPr>
          <a:xfrm>
            <a:off x="3753250" y="530590"/>
            <a:ext cx="4029130" cy="2838596"/>
            <a:chOff x="4267125" y="378825"/>
            <a:chExt cx="3777900" cy="2661600"/>
          </a:xfrm>
        </p:grpSpPr>
        <p:sp>
          <p:nvSpPr>
            <p:cNvPr id="409" name="Google Shape;409;p51"/>
            <p:cNvSpPr/>
            <p:nvPr/>
          </p:nvSpPr>
          <p:spPr>
            <a:xfrm>
              <a:off x="4267125" y="378825"/>
              <a:ext cx="3777900" cy="2661600"/>
            </a:xfrm>
            <a:prstGeom prst="rect">
              <a:avLst/>
            </a:prstGeom>
            <a:solidFill>
              <a:schemeClr val="dk2"/>
            </a:solidFill>
            <a:ln>
              <a:noFill/>
            </a:ln>
          </p:spPr>
          <p:txBody>
            <a:bodyPr anchorCtr="0" anchor="ctr" bIns="210300" lIns="1307575" spcFirstLastPara="1" rIns="210300" wrap="square" tIns="210300">
              <a:noAutofit/>
            </a:bodyPr>
            <a:lstStyle/>
            <a:p>
              <a:pPr indent="0" lvl="0" marL="0" rtl="0" algn="l">
                <a:lnSpc>
                  <a:spcPct val="90000"/>
                </a:lnSpc>
                <a:spcBef>
                  <a:spcPts val="0"/>
                </a:spcBef>
                <a:spcAft>
                  <a:spcPts val="0"/>
                </a:spcAft>
                <a:buNone/>
              </a:pPr>
              <a:r>
                <a:rPr lang="en-US" sz="1800">
                  <a:solidFill>
                    <a:schemeClr val="lt1"/>
                  </a:solidFill>
                  <a:latin typeface="Asap"/>
                  <a:ea typeface="Asap"/>
                  <a:cs typeface="Asap"/>
                  <a:sym typeface="Asap"/>
                </a:rPr>
                <a:t>Highlight and explore innovative models for work-based learning,</a:t>
              </a:r>
              <a:br>
                <a:rPr lang="en-US" sz="1800">
                  <a:solidFill>
                    <a:schemeClr val="lt1"/>
                  </a:solidFill>
                  <a:latin typeface="Asap"/>
                  <a:ea typeface="Asap"/>
                  <a:cs typeface="Asap"/>
                  <a:sym typeface="Asap"/>
                </a:rPr>
              </a:br>
              <a:r>
                <a:rPr lang="en-US" sz="1800">
                  <a:solidFill>
                    <a:schemeClr val="lt1"/>
                  </a:solidFill>
                  <a:latin typeface="Asap"/>
                  <a:ea typeface="Asap"/>
                  <a:cs typeface="Asap"/>
                  <a:sym typeface="Asap"/>
                </a:rPr>
                <a:t>initial focus on virtual</a:t>
              </a:r>
              <a:endParaRPr sz="2000"/>
            </a:p>
          </p:txBody>
        </p:sp>
        <p:pic>
          <p:nvPicPr>
            <p:cNvPr id="410" name="Google Shape;410;p51"/>
            <p:cNvPicPr preferRelativeResize="0"/>
            <p:nvPr/>
          </p:nvPicPr>
          <p:blipFill>
            <a:blip r:embed="rId6">
              <a:alphaModFix/>
            </a:blip>
            <a:stretch>
              <a:fillRect/>
            </a:stretch>
          </p:blipFill>
          <p:spPr>
            <a:xfrm>
              <a:off x="4300650" y="1138125"/>
              <a:ext cx="1143000" cy="1143000"/>
            </a:xfrm>
            <a:prstGeom prst="rect">
              <a:avLst/>
            </a:prstGeom>
            <a:noFill/>
            <a:ln>
              <a:noFill/>
            </a:ln>
          </p:spPr>
        </p:pic>
      </p:grpSp>
      <p:grpSp>
        <p:nvGrpSpPr>
          <p:cNvPr id="411" name="Google Shape;411;p51"/>
          <p:cNvGrpSpPr/>
          <p:nvPr/>
        </p:nvGrpSpPr>
        <p:grpSpPr>
          <a:xfrm>
            <a:off x="3753250" y="3488794"/>
            <a:ext cx="4029130" cy="2838596"/>
            <a:chOff x="4267125" y="3152575"/>
            <a:chExt cx="3777900" cy="2661600"/>
          </a:xfrm>
        </p:grpSpPr>
        <p:sp>
          <p:nvSpPr>
            <p:cNvPr id="412" name="Google Shape;412;p51"/>
            <p:cNvSpPr/>
            <p:nvPr/>
          </p:nvSpPr>
          <p:spPr>
            <a:xfrm>
              <a:off x="4267125" y="3152575"/>
              <a:ext cx="3777900" cy="2661600"/>
            </a:xfrm>
            <a:prstGeom prst="rect">
              <a:avLst/>
            </a:prstGeom>
            <a:solidFill>
              <a:schemeClr val="accent2"/>
            </a:solidFill>
            <a:ln>
              <a:noFill/>
            </a:ln>
          </p:spPr>
          <p:txBody>
            <a:bodyPr anchorCtr="0" anchor="ctr" bIns="210300" lIns="1307575" spcFirstLastPara="1" rIns="210300" wrap="square" tIns="210300">
              <a:noAutofit/>
            </a:bodyPr>
            <a:lstStyle/>
            <a:p>
              <a:pPr indent="0" lvl="0" marL="0" rtl="0" algn="l">
                <a:lnSpc>
                  <a:spcPct val="90000"/>
                </a:lnSpc>
                <a:spcBef>
                  <a:spcPts val="0"/>
                </a:spcBef>
                <a:spcAft>
                  <a:spcPts val="0"/>
                </a:spcAft>
                <a:buNone/>
              </a:pPr>
              <a:r>
                <a:rPr lang="en-US" sz="1800">
                  <a:solidFill>
                    <a:schemeClr val="lt1"/>
                  </a:solidFill>
                  <a:latin typeface="Asap"/>
                  <a:ea typeface="Asap"/>
                  <a:cs typeface="Asap"/>
                  <a:sym typeface="Asap"/>
                </a:rPr>
                <a:t>Build connections among communities to share best practices, learnings and resources</a:t>
              </a:r>
              <a:endParaRPr sz="1800">
                <a:solidFill>
                  <a:schemeClr val="lt1"/>
                </a:solidFill>
                <a:latin typeface="Asap"/>
                <a:ea typeface="Asap"/>
                <a:cs typeface="Asap"/>
                <a:sym typeface="Asap"/>
              </a:endParaRPr>
            </a:p>
          </p:txBody>
        </p:sp>
        <p:pic>
          <p:nvPicPr>
            <p:cNvPr id="413" name="Google Shape;413;p51"/>
            <p:cNvPicPr preferRelativeResize="0"/>
            <p:nvPr/>
          </p:nvPicPr>
          <p:blipFill>
            <a:blip r:embed="rId7">
              <a:alphaModFix/>
            </a:blip>
            <a:stretch>
              <a:fillRect/>
            </a:stretch>
          </p:blipFill>
          <p:spPr>
            <a:xfrm>
              <a:off x="4300650" y="3911875"/>
              <a:ext cx="1143000" cy="1143000"/>
            </a:xfrm>
            <a:prstGeom prst="rect">
              <a:avLst/>
            </a:prstGeom>
            <a:noFill/>
            <a:ln>
              <a:noFill/>
            </a:ln>
          </p:spPr>
        </p:pic>
      </p:grpSp>
      <p:grpSp>
        <p:nvGrpSpPr>
          <p:cNvPr id="414" name="Google Shape;414;p51"/>
          <p:cNvGrpSpPr/>
          <p:nvPr/>
        </p:nvGrpSpPr>
        <p:grpSpPr>
          <a:xfrm>
            <a:off x="7910675" y="3488775"/>
            <a:ext cx="4029130" cy="2838596"/>
            <a:chOff x="8165320" y="3485066"/>
            <a:chExt cx="3777900" cy="2661600"/>
          </a:xfrm>
        </p:grpSpPr>
        <p:sp>
          <p:nvSpPr>
            <p:cNvPr id="415" name="Google Shape;415;p51"/>
            <p:cNvSpPr/>
            <p:nvPr/>
          </p:nvSpPr>
          <p:spPr>
            <a:xfrm>
              <a:off x="8165320" y="3485066"/>
              <a:ext cx="3777900" cy="2661600"/>
            </a:xfrm>
            <a:prstGeom prst="rect">
              <a:avLst/>
            </a:prstGeom>
            <a:solidFill>
              <a:schemeClr val="accent3"/>
            </a:solidFill>
            <a:ln>
              <a:noFill/>
            </a:ln>
          </p:spPr>
          <p:txBody>
            <a:bodyPr anchorCtr="0" anchor="ctr" bIns="210300" lIns="1307575" spcFirstLastPara="1" rIns="210300" wrap="square" tIns="210300">
              <a:noAutofit/>
            </a:bodyPr>
            <a:lstStyle/>
            <a:p>
              <a:pPr indent="0" lvl="0" marL="0" rtl="0" algn="l">
                <a:lnSpc>
                  <a:spcPct val="90000"/>
                </a:lnSpc>
                <a:spcBef>
                  <a:spcPts val="0"/>
                </a:spcBef>
                <a:spcAft>
                  <a:spcPts val="0"/>
                </a:spcAft>
                <a:buNone/>
              </a:pPr>
              <a:r>
                <a:rPr lang="en-US" sz="1800">
                  <a:solidFill>
                    <a:schemeClr val="lt1"/>
                  </a:solidFill>
                  <a:latin typeface="Asap"/>
                  <a:ea typeface="Asap"/>
                  <a:cs typeface="Asap"/>
                  <a:sym typeface="Asap"/>
                </a:rPr>
                <a:t>Identify needs for state policy changes or support systems</a:t>
              </a:r>
              <a:endParaRPr sz="1800">
                <a:solidFill>
                  <a:schemeClr val="lt1"/>
                </a:solidFill>
                <a:latin typeface="Asap"/>
                <a:ea typeface="Asap"/>
                <a:cs typeface="Asap"/>
                <a:sym typeface="Asap"/>
              </a:endParaRPr>
            </a:p>
          </p:txBody>
        </p:sp>
        <p:pic>
          <p:nvPicPr>
            <p:cNvPr id="416" name="Google Shape;416;p51"/>
            <p:cNvPicPr preferRelativeResize="0"/>
            <p:nvPr/>
          </p:nvPicPr>
          <p:blipFill>
            <a:blip r:embed="rId8">
              <a:alphaModFix/>
            </a:blip>
            <a:stretch>
              <a:fillRect/>
            </a:stretch>
          </p:blipFill>
          <p:spPr>
            <a:xfrm>
              <a:off x="8285475" y="4244375"/>
              <a:ext cx="1143000" cy="1143000"/>
            </a:xfrm>
            <a:prstGeom prst="rect">
              <a:avLst/>
            </a:prstGeom>
            <a:noFill/>
            <a:ln>
              <a:noFill/>
            </a:ln>
          </p:spPr>
        </p:pic>
      </p:grpSp>
      <p:grpSp>
        <p:nvGrpSpPr>
          <p:cNvPr id="417" name="Google Shape;417;p51"/>
          <p:cNvGrpSpPr/>
          <p:nvPr/>
        </p:nvGrpSpPr>
        <p:grpSpPr>
          <a:xfrm>
            <a:off x="7910680" y="530794"/>
            <a:ext cx="4029130" cy="2838596"/>
            <a:chOff x="8165325" y="711525"/>
            <a:chExt cx="3777900" cy="2661600"/>
          </a:xfrm>
        </p:grpSpPr>
        <p:sp>
          <p:nvSpPr>
            <p:cNvPr id="418" name="Google Shape;418;p51"/>
            <p:cNvSpPr/>
            <p:nvPr/>
          </p:nvSpPr>
          <p:spPr>
            <a:xfrm>
              <a:off x="8165325" y="711525"/>
              <a:ext cx="3777900" cy="2661600"/>
            </a:xfrm>
            <a:prstGeom prst="rect">
              <a:avLst/>
            </a:prstGeom>
            <a:solidFill>
              <a:schemeClr val="accent1"/>
            </a:solidFill>
            <a:ln>
              <a:noFill/>
            </a:ln>
          </p:spPr>
          <p:txBody>
            <a:bodyPr anchorCtr="0" anchor="ctr" bIns="210300" lIns="1307575" spcFirstLastPara="1" rIns="210300" wrap="square" tIns="210300">
              <a:noAutofit/>
            </a:bodyPr>
            <a:lstStyle/>
            <a:p>
              <a:pPr indent="0" lvl="0" marL="0" rtl="0" algn="l">
                <a:lnSpc>
                  <a:spcPct val="90000"/>
                </a:lnSpc>
                <a:spcBef>
                  <a:spcPts val="0"/>
                </a:spcBef>
                <a:spcAft>
                  <a:spcPts val="0"/>
                </a:spcAft>
                <a:buNone/>
              </a:pPr>
              <a:r>
                <a:rPr lang="en-US" sz="1800">
                  <a:solidFill>
                    <a:schemeClr val="lt1"/>
                  </a:solidFill>
                  <a:latin typeface="Asap"/>
                  <a:ea typeface="Asap"/>
                  <a:cs typeface="Asap"/>
                  <a:sym typeface="Asap"/>
                </a:rPr>
                <a:t>Engage in conversations on creating sustainable, high-quality models that provide broader and more equitable access, focusing on building social capital for Black and Latinx students</a:t>
              </a:r>
              <a:endParaRPr sz="1800">
                <a:solidFill>
                  <a:schemeClr val="lt1"/>
                </a:solidFill>
                <a:latin typeface="Asap"/>
                <a:ea typeface="Asap"/>
                <a:cs typeface="Asap"/>
                <a:sym typeface="Asap"/>
              </a:endParaRPr>
            </a:p>
          </p:txBody>
        </p:sp>
        <p:pic>
          <p:nvPicPr>
            <p:cNvPr id="419" name="Google Shape;419;p51"/>
            <p:cNvPicPr preferRelativeResize="0"/>
            <p:nvPr/>
          </p:nvPicPr>
          <p:blipFill>
            <a:blip r:embed="rId9">
              <a:alphaModFix/>
            </a:blip>
            <a:stretch>
              <a:fillRect/>
            </a:stretch>
          </p:blipFill>
          <p:spPr>
            <a:xfrm>
              <a:off x="8285480" y="1555354"/>
              <a:ext cx="973558" cy="973558"/>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2"/>
          <p:cNvSpPr txBox="1"/>
          <p:nvPr>
            <p:ph type="ctrTitle"/>
          </p:nvPr>
        </p:nvSpPr>
        <p:spPr>
          <a:xfrm>
            <a:off x="6516546" y="844570"/>
            <a:ext cx="5208600" cy="2387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Thank you!</a:t>
            </a:r>
            <a:endParaRPr/>
          </a:p>
        </p:txBody>
      </p:sp>
      <p:sp>
        <p:nvSpPr>
          <p:cNvPr id="426" name="Google Shape;426;p52"/>
          <p:cNvSpPr txBox="1"/>
          <p:nvPr>
            <p:ph idx="1" type="subTitle"/>
          </p:nvPr>
        </p:nvSpPr>
        <p:spPr>
          <a:xfrm>
            <a:off x="6516546" y="3833532"/>
            <a:ext cx="5208600" cy="750000"/>
          </a:xfrm>
          <a:prstGeom prst="rect">
            <a:avLst/>
          </a:prstGeom>
        </p:spPr>
        <p:txBody>
          <a:bodyPr anchorCtr="0" anchor="t" bIns="45700" lIns="91425" spcFirstLastPara="1" rIns="91425" wrap="square" tIns="45700">
            <a:normAutofit fontScale="85000" lnSpcReduction="20000"/>
          </a:bodyPr>
          <a:lstStyle/>
          <a:p>
            <a:pPr indent="0" lvl="0" marL="0" rtl="0" algn="ctr">
              <a:lnSpc>
                <a:spcPct val="100000"/>
              </a:lnSpc>
              <a:spcBef>
                <a:spcPts val="1000"/>
              </a:spcBef>
              <a:spcAft>
                <a:spcPts val="0"/>
              </a:spcAft>
              <a:buClr>
                <a:schemeClr val="dk1"/>
              </a:buClr>
              <a:buSzPct val="39285"/>
              <a:buFont typeface="Arial"/>
              <a:buNone/>
            </a:pPr>
            <a:r>
              <a:rPr lang="en-US" sz="2800">
                <a:solidFill>
                  <a:schemeClr val="accent1"/>
                </a:solidFill>
                <a:latin typeface="Roboto"/>
                <a:ea typeface="Roboto"/>
                <a:cs typeface="Roboto"/>
                <a:sym typeface="Roboto"/>
              </a:rPr>
              <a:t>Heather Penczak, </a:t>
            </a:r>
            <a:r>
              <a:rPr lang="en-US" sz="2800" u="sng">
                <a:solidFill>
                  <a:schemeClr val="hlink"/>
                </a:solidFill>
                <a:latin typeface="Roboto"/>
                <a:ea typeface="Roboto"/>
                <a:cs typeface="Roboto"/>
                <a:sym typeface="Roboto"/>
                <a:hlinkClick r:id="rId3"/>
              </a:rPr>
              <a:t>hpenczak@niu.edu</a:t>
            </a:r>
            <a:r>
              <a:rPr lang="en-US" sz="2800">
                <a:solidFill>
                  <a:schemeClr val="accent1"/>
                </a:solidFill>
                <a:latin typeface="Roboto"/>
                <a:ea typeface="Roboto"/>
                <a:cs typeface="Roboto"/>
                <a:sym typeface="Roboto"/>
              </a:rPr>
              <a:t> </a:t>
            </a:r>
            <a:endParaRPr sz="2800">
              <a:solidFill>
                <a:schemeClr val="accent1"/>
              </a:solidFill>
              <a:latin typeface="Roboto"/>
              <a:ea typeface="Roboto"/>
              <a:cs typeface="Roboto"/>
              <a:sym typeface="Roboto"/>
            </a:endParaRPr>
          </a:p>
          <a:p>
            <a:pPr indent="0" lvl="0" marL="0" rtl="0" algn="l">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2696257" y="501650"/>
            <a:ext cx="7616143" cy="56104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rPr b="0" lang="en-US" sz="4000">
                <a:latin typeface="Times New Roman"/>
                <a:ea typeface="Times New Roman"/>
                <a:cs typeface="Times New Roman"/>
                <a:sym typeface="Times New Roman"/>
              </a:rPr>
              <a:t>Access and Participation Guidelines </a:t>
            </a:r>
            <a:endParaRPr b="0" sz="4000">
              <a:latin typeface="Times New Roman"/>
              <a:ea typeface="Times New Roman"/>
              <a:cs typeface="Times New Roman"/>
              <a:sym typeface="Times New Roman"/>
            </a:endParaRPr>
          </a:p>
        </p:txBody>
      </p:sp>
      <p:sp>
        <p:nvSpPr>
          <p:cNvPr id="192" name="Google Shape;192;p30"/>
          <p:cNvSpPr txBox="1"/>
          <p:nvPr>
            <p:ph idx="1" type="body"/>
          </p:nvPr>
        </p:nvSpPr>
        <p:spPr>
          <a:xfrm>
            <a:off x="839788" y="1593301"/>
            <a:ext cx="5157787" cy="823912"/>
          </a:xfrm>
          <a:prstGeom prst="rect">
            <a:avLst/>
          </a:prstGeom>
          <a:solidFill>
            <a:srgbClr val="D8E2F3"/>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rgbClr val="172169"/>
              </a:buClr>
              <a:buSzPct val="100000"/>
              <a:buNone/>
            </a:pPr>
            <a:r>
              <a:rPr lang="en-US" sz="11100">
                <a:solidFill>
                  <a:srgbClr val="172169"/>
                </a:solidFill>
                <a:latin typeface="Arial"/>
                <a:ea typeface="Arial"/>
                <a:cs typeface="Arial"/>
                <a:sym typeface="Arial"/>
              </a:rPr>
              <a:t>Meeting Access</a:t>
            </a:r>
            <a:endParaRPr/>
          </a:p>
          <a:p>
            <a:pPr indent="0" lvl="0" marL="0" rtl="0" algn="l">
              <a:lnSpc>
                <a:spcPct val="90000"/>
              </a:lnSpc>
              <a:spcBef>
                <a:spcPts val="1000"/>
              </a:spcBef>
              <a:spcAft>
                <a:spcPts val="0"/>
              </a:spcAft>
              <a:buClr>
                <a:schemeClr val="dk1"/>
              </a:buClr>
              <a:buSzPct val="100000"/>
              <a:buNone/>
            </a:pPr>
            <a:r>
              <a:t/>
            </a:r>
            <a:endParaRPr/>
          </a:p>
        </p:txBody>
      </p:sp>
      <p:sp>
        <p:nvSpPr>
          <p:cNvPr id="193" name="Google Shape;193;p30"/>
          <p:cNvSpPr txBox="1"/>
          <p:nvPr>
            <p:ph idx="2" type="body"/>
          </p:nvPr>
        </p:nvSpPr>
        <p:spPr>
          <a:xfrm>
            <a:off x="839788" y="2414767"/>
            <a:ext cx="5157787" cy="394158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72169"/>
              </a:buClr>
              <a:buSzPts val="2800"/>
              <a:buChar char="•"/>
            </a:pPr>
            <a:r>
              <a:rPr lang="en-US" sz="2800">
                <a:solidFill>
                  <a:srgbClr val="172169"/>
                </a:solidFill>
                <a:latin typeface="Arial"/>
                <a:ea typeface="Arial"/>
                <a:cs typeface="Arial"/>
                <a:sym typeface="Arial"/>
              </a:rPr>
              <a:t>Select the “Call Me” option on  Zoom to use your phone for audio while using the video option, if you choose.</a:t>
            </a:r>
            <a:endParaRPr/>
          </a:p>
          <a:p>
            <a:pPr indent="-228600" lvl="0" marL="228600" rtl="0" algn="l">
              <a:lnSpc>
                <a:spcPct val="90000"/>
              </a:lnSpc>
              <a:spcBef>
                <a:spcPts val="1000"/>
              </a:spcBef>
              <a:spcAft>
                <a:spcPts val="0"/>
              </a:spcAft>
              <a:buClr>
                <a:srgbClr val="172169"/>
              </a:buClr>
              <a:buSzPts val="2800"/>
              <a:buChar char="•"/>
            </a:pPr>
            <a:r>
              <a:rPr lang="en-US">
                <a:solidFill>
                  <a:srgbClr val="172169"/>
                </a:solidFill>
                <a:latin typeface="Arial"/>
                <a:ea typeface="Arial"/>
                <a:cs typeface="Arial"/>
                <a:sym typeface="Arial"/>
              </a:rPr>
              <a:t>This webinar will be recorded and posted to IWN. </a:t>
            </a:r>
            <a:endParaRPr sz="2800">
              <a:solidFill>
                <a:srgbClr val="172169"/>
              </a:solidFill>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800">
              <a:solidFill>
                <a:srgbClr val="172169"/>
              </a:solidFill>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solidFill>
                <a:srgbClr val="172169"/>
              </a:solidFill>
              <a:latin typeface="Arial"/>
              <a:ea typeface="Arial"/>
              <a:cs typeface="Arial"/>
              <a:sym typeface="Arial"/>
            </a:endParaRPr>
          </a:p>
        </p:txBody>
      </p:sp>
      <p:sp>
        <p:nvSpPr>
          <p:cNvPr id="194" name="Google Shape;194;p30"/>
          <p:cNvSpPr txBox="1"/>
          <p:nvPr>
            <p:ph idx="3" type="body"/>
          </p:nvPr>
        </p:nvSpPr>
        <p:spPr>
          <a:xfrm>
            <a:off x="6172200" y="1593301"/>
            <a:ext cx="5183188" cy="823912"/>
          </a:xfrm>
          <a:prstGeom prst="rect">
            <a:avLst/>
          </a:prstGeom>
          <a:solidFill>
            <a:srgbClr val="D8E2F3"/>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fontScale="25000" lnSpcReduction="20000"/>
          </a:bodyPr>
          <a:lstStyle/>
          <a:p>
            <a:pPr indent="0" lvl="0" marL="0" rtl="0" algn="ctr">
              <a:lnSpc>
                <a:spcPct val="90000"/>
              </a:lnSpc>
              <a:spcBef>
                <a:spcPts val="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rgbClr val="172169"/>
              </a:buClr>
              <a:buSzPct val="100000"/>
              <a:buNone/>
            </a:pPr>
            <a:r>
              <a:rPr lang="en-US" sz="11100">
                <a:solidFill>
                  <a:srgbClr val="172169"/>
                </a:solidFill>
                <a:latin typeface="Arial"/>
                <a:ea typeface="Arial"/>
                <a:cs typeface="Arial"/>
                <a:sym typeface="Arial"/>
              </a:rPr>
              <a:t>Meeting Participation </a:t>
            </a:r>
            <a:endParaRPr/>
          </a:p>
          <a:p>
            <a:pPr indent="0" lvl="0" marL="0" rtl="0" algn="l">
              <a:lnSpc>
                <a:spcPct val="90000"/>
              </a:lnSpc>
              <a:spcBef>
                <a:spcPts val="1000"/>
              </a:spcBef>
              <a:spcAft>
                <a:spcPts val="0"/>
              </a:spcAft>
              <a:buClr>
                <a:schemeClr val="dk1"/>
              </a:buClr>
              <a:buSzPct val="100000"/>
              <a:buNone/>
            </a:pPr>
            <a:r>
              <a:t/>
            </a:r>
            <a:endParaRPr/>
          </a:p>
        </p:txBody>
      </p:sp>
      <p:sp>
        <p:nvSpPr>
          <p:cNvPr id="195" name="Google Shape;195;p30"/>
          <p:cNvSpPr txBox="1"/>
          <p:nvPr>
            <p:ph idx="4" type="body"/>
          </p:nvPr>
        </p:nvSpPr>
        <p:spPr>
          <a:xfrm>
            <a:off x="6172200" y="2414767"/>
            <a:ext cx="5183188" cy="394158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72169"/>
              </a:buClr>
              <a:buSzPts val="2800"/>
              <a:buChar char="•"/>
            </a:pPr>
            <a:r>
              <a:rPr lang="en-US">
                <a:solidFill>
                  <a:srgbClr val="172169"/>
                </a:solidFill>
                <a:latin typeface="Arial"/>
                <a:ea typeface="Arial"/>
                <a:cs typeface="Arial"/>
                <a:sym typeface="Arial"/>
              </a:rPr>
              <a:t>Everyone will be muted for this webinar. </a:t>
            </a:r>
            <a:endParaRPr/>
          </a:p>
          <a:p>
            <a:pPr indent="-228600" lvl="0" marL="228600" rtl="0" algn="l">
              <a:lnSpc>
                <a:spcPct val="90000"/>
              </a:lnSpc>
              <a:spcBef>
                <a:spcPts val="1000"/>
              </a:spcBef>
              <a:spcAft>
                <a:spcPts val="0"/>
              </a:spcAft>
              <a:buClr>
                <a:srgbClr val="172169"/>
              </a:buClr>
              <a:buSzPts val="2800"/>
              <a:buChar char="•"/>
            </a:pPr>
            <a:r>
              <a:rPr lang="en-US">
                <a:solidFill>
                  <a:srgbClr val="172169"/>
                </a:solidFill>
                <a:latin typeface="Arial"/>
                <a:ea typeface="Arial"/>
                <a:cs typeface="Arial"/>
                <a:sym typeface="Arial"/>
              </a:rPr>
              <a:t>A FAQs Page has been created to track questions raised during the webinar. </a:t>
            </a:r>
            <a:endParaRPr/>
          </a:p>
          <a:p>
            <a:pPr indent="-228600" lvl="0" marL="228600" rtl="0" algn="l">
              <a:lnSpc>
                <a:spcPct val="90000"/>
              </a:lnSpc>
              <a:spcBef>
                <a:spcPts val="1000"/>
              </a:spcBef>
              <a:spcAft>
                <a:spcPts val="0"/>
              </a:spcAft>
              <a:buClr>
                <a:srgbClr val="172169"/>
              </a:buClr>
              <a:buSzPts val="2800"/>
              <a:buChar char="•"/>
            </a:pPr>
            <a:r>
              <a:rPr lang="en-US">
                <a:solidFill>
                  <a:srgbClr val="172169"/>
                </a:solidFill>
                <a:latin typeface="Arial"/>
                <a:ea typeface="Arial"/>
                <a:cs typeface="Arial"/>
                <a:sym typeface="Arial"/>
              </a:rPr>
              <a:t>Materials shared during the  meeting will be available on  workNet.</a:t>
            </a:r>
            <a:endParaRPr>
              <a:solidFill>
                <a:srgbClr val="172169"/>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solidFill>
                <a:srgbClr val="172169"/>
              </a:solidFill>
              <a:latin typeface="Arial"/>
              <a:ea typeface="Arial"/>
              <a:cs typeface="Arial"/>
              <a:sym typeface="Arial"/>
            </a:endParaRPr>
          </a:p>
        </p:txBody>
      </p:sp>
      <p:sp>
        <p:nvSpPr>
          <p:cNvPr id="196" name="Google Shape;196;p30"/>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ctrTitle"/>
          </p:nvPr>
        </p:nvSpPr>
        <p:spPr>
          <a:xfrm>
            <a:off x="1300829" y="844575"/>
            <a:ext cx="10424400" cy="23877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ts val="990"/>
              <a:buFont typeface="Arial"/>
              <a:buNone/>
            </a:pPr>
            <a:r>
              <a:rPr lang="en-US"/>
              <a:t>Career Development Experiences</a:t>
            </a:r>
            <a:endParaRPr/>
          </a:p>
          <a:p>
            <a:pPr indent="0" lvl="0" marL="0" rtl="0" algn="l">
              <a:spcBef>
                <a:spcPts val="0"/>
              </a:spcBef>
              <a:spcAft>
                <a:spcPts val="0"/>
              </a:spcAft>
              <a:buNone/>
            </a:pPr>
            <a:r>
              <a:t/>
            </a:r>
            <a:endParaRPr/>
          </a:p>
        </p:txBody>
      </p:sp>
      <p:sp>
        <p:nvSpPr>
          <p:cNvPr id="203" name="Google Shape;203;p31"/>
          <p:cNvSpPr txBox="1"/>
          <p:nvPr>
            <p:ph idx="1" type="subTitle"/>
          </p:nvPr>
        </p:nvSpPr>
        <p:spPr>
          <a:xfrm>
            <a:off x="6516546" y="3833532"/>
            <a:ext cx="5208600" cy="750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2287928" y="610865"/>
            <a:ext cx="7616143" cy="56104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rPr b="0" lang="en-US" sz="4000">
                <a:latin typeface="Times New Roman"/>
                <a:ea typeface="Times New Roman"/>
                <a:cs typeface="Times New Roman"/>
                <a:sym typeface="Times New Roman"/>
              </a:rPr>
              <a:t>Speaker</a:t>
            </a:r>
            <a:endParaRPr b="0" sz="4000">
              <a:latin typeface="Times New Roman"/>
              <a:ea typeface="Times New Roman"/>
              <a:cs typeface="Times New Roman"/>
              <a:sym typeface="Times New Roman"/>
            </a:endParaRPr>
          </a:p>
        </p:txBody>
      </p:sp>
      <p:sp>
        <p:nvSpPr>
          <p:cNvPr id="209" name="Google Shape;209;p32"/>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eather-Penczak" id="210" name="Google Shape;210;p32"/>
          <p:cNvPicPr preferRelativeResize="0"/>
          <p:nvPr/>
        </p:nvPicPr>
        <p:blipFill rotWithShape="1">
          <a:blip r:embed="rId3">
            <a:alphaModFix/>
          </a:blip>
          <a:srcRect b="-2" l="792" r="3291" t="0"/>
          <a:stretch/>
        </p:blipFill>
        <p:spPr>
          <a:xfrm>
            <a:off x="3416268" y="2204632"/>
            <a:ext cx="2338769" cy="3657601"/>
          </a:xfrm>
          <a:prstGeom prst="rect">
            <a:avLst/>
          </a:prstGeom>
          <a:noFill/>
          <a:ln>
            <a:noFill/>
          </a:ln>
        </p:spPr>
      </p:pic>
      <p:sp>
        <p:nvSpPr>
          <p:cNvPr id="211" name="Google Shape;211;p32"/>
          <p:cNvSpPr txBox="1"/>
          <p:nvPr>
            <p:ph idx="1" type="body"/>
          </p:nvPr>
        </p:nvSpPr>
        <p:spPr>
          <a:xfrm>
            <a:off x="406114" y="1961410"/>
            <a:ext cx="3444240" cy="29351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72169"/>
              </a:buClr>
              <a:buSzPts val="1800"/>
              <a:buNone/>
            </a:pPr>
            <a:r>
              <a:rPr b="1" lang="en-US" sz="1800">
                <a:solidFill>
                  <a:srgbClr val="172169"/>
                </a:solidFill>
              </a:rPr>
              <a:t>Heather Penczak</a:t>
            </a:r>
            <a:endParaRPr b="1" sz="1800">
              <a:solidFill>
                <a:srgbClr val="172169"/>
              </a:solidFill>
            </a:endParaRPr>
          </a:p>
          <a:p>
            <a:pPr indent="0" lvl="0" marL="0" rtl="0" algn="l">
              <a:lnSpc>
                <a:spcPct val="90000"/>
              </a:lnSpc>
              <a:spcBef>
                <a:spcPts val="1000"/>
              </a:spcBef>
              <a:spcAft>
                <a:spcPts val="0"/>
              </a:spcAft>
              <a:buClr>
                <a:srgbClr val="172169"/>
              </a:buClr>
              <a:buSzPts val="1800"/>
              <a:buNone/>
            </a:pPr>
            <a:r>
              <a:rPr lang="en-US" sz="1800">
                <a:solidFill>
                  <a:srgbClr val="172169"/>
                </a:solidFill>
              </a:rPr>
              <a:t>Director of Innovation and Implementation</a:t>
            </a:r>
            <a:endParaRPr/>
          </a:p>
          <a:p>
            <a:pPr indent="0" lvl="0" marL="0" rtl="0" algn="l">
              <a:lnSpc>
                <a:spcPct val="90000"/>
              </a:lnSpc>
              <a:spcBef>
                <a:spcPts val="1000"/>
              </a:spcBef>
              <a:spcAft>
                <a:spcPts val="0"/>
              </a:spcAft>
              <a:buClr>
                <a:srgbClr val="172169"/>
              </a:buClr>
              <a:buSzPts val="1800"/>
              <a:buNone/>
            </a:pPr>
            <a:r>
              <a:rPr lang="en-US" sz="1800">
                <a:solidFill>
                  <a:srgbClr val="172169"/>
                </a:solidFill>
              </a:rPr>
              <a:t>Education Systems Center</a:t>
            </a:r>
            <a:endParaRPr/>
          </a:p>
        </p:txBody>
      </p:sp>
      <p:sp>
        <p:nvSpPr>
          <p:cNvPr id="212" name="Google Shape;212;p32"/>
          <p:cNvSpPr txBox="1"/>
          <p:nvPr/>
        </p:nvSpPr>
        <p:spPr>
          <a:xfrm>
            <a:off x="6783110" y="2867188"/>
            <a:ext cx="4570690" cy="40587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rgbClr val="172169"/>
              </a:buClr>
              <a:buSzPts val="1800"/>
              <a:buFont typeface="Arial"/>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pSp>
        <p:nvGrpSpPr>
          <p:cNvPr id="218" name="Google Shape;218;p33"/>
          <p:cNvGrpSpPr/>
          <p:nvPr/>
        </p:nvGrpSpPr>
        <p:grpSpPr>
          <a:xfrm>
            <a:off x="0" y="1611258"/>
            <a:ext cx="12192000" cy="2427300"/>
            <a:chOff x="0" y="1306458"/>
            <a:chExt cx="12192000" cy="2427300"/>
          </a:xfrm>
        </p:grpSpPr>
        <p:sp>
          <p:nvSpPr>
            <p:cNvPr id="219" name="Google Shape;219;p33"/>
            <p:cNvSpPr/>
            <p:nvPr/>
          </p:nvSpPr>
          <p:spPr>
            <a:xfrm>
              <a:off x="0" y="1306458"/>
              <a:ext cx="12192000" cy="242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sap"/>
                <a:ea typeface="Asap"/>
                <a:cs typeface="Asap"/>
                <a:sym typeface="Asap"/>
              </a:endParaRPr>
            </a:p>
          </p:txBody>
        </p:sp>
        <p:grpSp>
          <p:nvGrpSpPr>
            <p:cNvPr id="220" name="Google Shape;220;p33"/>
            <p:cNvGrpSpPr/>
            <p:nvPr/>
          </p:nvGrpSpPr>
          <p:grpSpPr>
            <a:xfrm>
              <a:off x="727421" y="1663615"/>
              <a:ext cx="10737014" cy="787500"/>
              <a:chOff x="3534" y="673015"/>
              <a:chExt cx="10737014" cy="787500"/>
            </a:xfrm>
          </p:grpSpPr>
          <p:sp>
            <p:nvSpPr>
              <p:cNvPr id="221" name="Google Shape;221;p33"/>
              <p:cNvSpPr/>
              <p:nvPr/>
            </p:nvSpPr>
            <p:spPr>
              <a:xfrm>
                <a:off x="3534" y="673015"/>
                <a:ext cx="1253700" cy="787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3"/>
              <p:cNvSpPr txBox="1"/>
              <p:nvPr/>
            </p:nvSpPr>
            <p:spPr>
              <a:xfrm>
                <a:off x="3534" y="673015"/>
                <a:ext cx="1253700" cy="7875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sap"/>
                  <a:buNone/>
                </a:pPr>
                <a:r>
                  <a:rPr lang="en-US">
                    <a:solidFill>
                      <a:schemeClr val="lt1"/>
                    </a:solidFill>
                    <a:latin typeface="Roboto Condensed"/>
                    <a:ea typeface="Roboto Condensed"/>
                    <a:cs typeface="Roboto Condensed"/>
                    <a:sym typeface="Roboto Condensed"/>
                  </a:rPr>
                  <a:t>Career Awareness</a:t>
                </a:r>
                <a:endParaRPr>
                  <a:latin typeface="Roboto Condensed"/>
                  <a:ea typeface="Roboto Condensed"/>
                  <a:cs typeface="Roboto Condensed"/>
                  <a:sym typeface="Roboto Condensed"/>
                </a:endParaRPr>
              </a:p>
            </p:txBody>
          </p:sp>
          <p:sp>
            <p:nvSpPr>
              <p:cNvPr id="223" name="Google Shape;223;p33"/>
              <p:cNvSpPr/>
              <p:nvPr/>
            </p:nvSpPr>
            <p:spPr>
              <a:xfrm>
                <a:off x="1382761" y="911323"/>
                <a:ext cx="265800" cy="311100"/>
              </a:xfrm>
              <a:prstGeom prst="rightArrow">
                <a:avLst>
                  <a:gd fmla="val 6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3"/>
              <p:cNvSpPr txBox="1"/>
              <p:nvPr/>
            </p:nvSpPr>
            <p:spPr>
              <a:xfrm>
                <a:off x="138276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Asap"/>
                  <a:buNone/>
                </a:pPr>
                <a:r>
                  <a:t/>
                </a:r>
                <a:endParaRPr sz="1100">
                  <a:solidFill>
                    <a:schemeClr val="lt1"/>
                  </a:solidFill>
                  <a:latin typeface="Asap"/>
                  <a:ea typeface="Asap"/>
                  <a:cs typeface="Asap"/>
                  <a:sym typeface="Asap"/>
                </a:endParaRPr>
              </a:p>
            </p:txBody>
          </p:sp>
          <p:sp>
            <p:nvSpPr>
              <p:cNvPr id="225" name="Google Shape;225;p33"/>
              <p:cNvSpPr/>
              <p:nvPr/>
            </p:nvSpPr>
            <p:spPr>
              <a:xfrm>
                <a:off x="1758914" y="673015"/>
                <a:ext cx="1253700" cy="787500"/>
              </a:xfrm>
              <a:prstGeom prst="rect">
                <a:avLst/>
              </a:prstGeom>
              <a:solidFill>
                <a:srgbClr val="A0B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3"/>
              <p:cNvSpPr txBox="1"/>
              <p:nvPr/>
            </p:nvSpPr>
            <p:spPr>
              <a:xfrm>
                <a:off x="1758914" y="673015"/>
                <a:ext cx="1253700" cy="7875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sap"/>
                  <a:buNone/>
                </a:pPr>
                <a:r>
                  <a:rPr lang="en-US">
                    <a:solidFill>
                      <a:schemeClr val="lt1"/>
                    </a:solidFill>
                    <a:latin typeface="Roboto Condensed"/>
                    <a:ea typeface="Roboto Condensed"/>
                    <a:cs typeface="Roboto Condensed"/>
                    <a:sym typeface="Roboto Condensed"/>
                  </a:rPr>
                  <a:t>Career Exploration</a:t>
                </a:r>
                <a:endParaRPr>
                  <a:latin typeface="Roboto Condensed"/>
                  <a:ea typeface="Roboto Condensed"/>
                  <a:cs typeface="Roboto Condensed"/>
                  <a:sym typeface="Roboto Condensed"/>
                </a:endParaRPr>
              </a:p>
            </p:txBody>
          </p:sp>
          <p:sp>
            <p:nvSpPr>
              <p:cNvPr id="227" name="Google Shape;227;p33"/>
              <p:cNvSpPr/>
              <p:nvPr/>
            </p:nvSpPr>
            <p:spPr>
              <a:xfrm>
                <a:off x="3138141" y="911323"/>
                <a:ext cx="265800" cy="311100"/>
              </a:xfrm>
              <a:prstGeom prst="rightArrow">
                <a:avLst>
                  <a:gd fmla="val 60000" name="adj1"/>
                  <a:gd fmla="val 50000" name="adj2"/>
                </a:avLst>
              </a:prstGeom>
              <a:solidFill>
                <a:srgbClr val="A0B3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3"/>
              <p:cNvSpPr txBox="1"/>
              <p:nvPr/>
            </p:nvSpPr>
            <p:spPr>
              <a:xfrm>
                <a:off x="313814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Asap"/>
                  <a:buNone/>
                </a:pPr>
                <a:r>
                  <a:t/>
                </a:r>
                <a:endParaRPr sz="1100">
                  <a:solidFill>
                    <a:schemeClr val="lt1"/>
                  </a:solidFill>
                  <a:latin typeface="Asap"/>
                  <a:ea typeface="Asap"/>
                  <a:cs typeface="Asap"/>
                  <a:sym typeface="Asap"/>
                </a:endParaRPr>
              </a:p>
            </p:txBody>
          </p:sp>
          <p:sp>
            <p:nvSpPr>
              <p:cNvPr id="229" name="Google Shape;229;p33"/>
              <p:cNvSpPr/>
              <p:nvPr/>
            </p:nvSpPr>
            <p:spPr>
              <a:xfrm>
                <a:off x="3514294" y="673015"/>
                <a:ext cx="1253700" cy="787500"/>
              </a:xfrm>
              <a:prstGeom prst="rect">
                <a:avLst/>
              </a:prstGeom>
              <a:solidFill>
                <a:srgbClr val="80A4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3"/>
              <p:cNvSpPr txBox="1"/>
              <p:nvPr/>
            </p:nvSpPr>
            <p:spPr>
              <a:xfrm>
                <a:off x="3514294" y="673015"/>
                <a:ext cx="1253700" cy="7875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sap"/>
                  <a:buNone/>
                </a:pPr>
                <a:r>
                  <a:rPr lang="en-US">
                    <a:solidFill>
                      <a:schemeClr val="lt1"/>
                    </a:solidFill>
                    <a:latin typeface="Roboto Condensed"/>
                    <a:ea typeface="Roboto Condensed"/>
                    <a:cs typeface="Roboto Condensed"/>
                    <a:sym typeface="Roboto Condensed"/>
                  </a:rPr>
                  <a:t>Team-Based Challenge</a:t>
                </a:r>
                <a:endParaRPr>
                  <a:latin typeface="Roboto Condensed"/>
                  <a:ea typeface="Roboto Condensed"/>
                  <a:cs typeface="Roboto Condensed"/>
                  <a:sym typeface="Roboto Condensed"/>
                </a:endParaRPr>
              </a:p>
            </p:txBody>
          </p:sp>
          <p:sp>
            <p:nvSpPr>
              <p:cNvPr id="231" name="Google Shape;231;p33"/>
              <p:cNvSpPr/>
              <p:nvPr/>
            </p:nvSpPr>
            <p:spPr>
              <a:xfrm>
                <a:off x="4893521" y="911323"/>
                <a:ext cx="265800" cy="311100"/>
              </a:xfrm>
              <a:prstGeom prst="rightArrow">
                <a:avLst>
                  <a:gd fmla="val 60000" name="adj1"/>
                  <a:gd fmla="val 50000" name="adj2"/>
                </a:avLst>
              </a:prstGeom>
              <a:solidFill>
                <a:srgbClr val="80A4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3"/>
              <p:cNvSpPr txBox="1"/>
              <p:nvPr/>
            </p:nvSpPr>
            <p:spPr>
              <a:xfrm>
                <a:off x="489352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Asap"/>
                  <a:buNone/>
                </a:pPr>
                <a:r>
                  <a:t/>
                </a:r>
                <a:endParaRPr sz="1100">
                  <a:solidFill>
                    <a:schemeClr val="lt1"/>
                  </a:solidFill>
                  <a:latin typeface="Asap"/>
                  <a:ea typeface="Asap"/>
                  <a:cs typeface="Asap"/>
                  <a:sym typeface="Asap"/>
                </a:endParaRPr>
              </a:p>
            </p:txBody>
          </p:sp>
          <p:sp>
            <p:nvSpPr>
              <p:cNvPr id="233" name="Google Shape;233;p33"/>
              <p:cNvSpPr/>
              <p:nvPr/>
            </p:nvSpPr>
            <p:spPr>
              <a:xfrm>
                <a:off x="5269674" y="673015"/>
                <a:ext cx="1253700" cy="787500"/>
              </a:xfrm>
              <a:prstGeom prst="rect">
                <a:avLst/>
              </a:prstGeom>
              <a:solidFill>
                <a:srgbClr val="6894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3"/>
              <p:cNvSpPr txBox="1"/>
              <p:nvPr/>
            </p:nvSpPr>
            <p:spPr>
              <a:xfrm>
                <a:off x="5269674" y="673015"/>
                <a:ext cx="1253700" cy="7875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sap"/>
                  <a:buNone/>
                </a:pPr>
                <a:r>
                  <a:rPr lang="en-US">
                    <a:solidFill>
                      <a:schemeClr val="lt1"/>
                    </a:solidFill>
                    <a:latin typeface="Roboto Condensed"/>
                    <a:ea typeface="Roboto Condensed"/>
                    <a:cs typeface="Roboto Condensed"/>
                    <a:sym typeface="Roboto Condensed"/>
                  </a:rPr>
                  <a:t>Career Development Experience</a:t>
                </a:r>
                <a:endParaRPr>
                  <a:latin typeface="Roboto Condensed"/>
                  <a:ea typeface="Roboto Condensed"/>
                  <a:cs typeface="Roboto Condensed"/>
                  <a:sym typeface="Roboto Condensed"/>
                </a:endParaRPr>
              </a:p>
            </p:txBody>
          </p:sp>
          <p:sp>
            <p:nvSpPr>
              <p:cNvPr id="235" name="Google Shape;235;p33"/>
              <p:cNvSpPr/>
              <p:nvPr/>
            </p:nvSpPr>
            <p:spPr>
              <a:xfrm>
                <a:off x="6648901" y="911323"/>
                <a:ext cx="265800" cy="311100"/>
              </a:xfrm>
              <a:prstGeom prst="rightArrow">
                <a:avLst>
                  <a:gd fmla="val 60000" name="adj1"/>
                  <a:gd fmla="val 50000" name="adj2"/>
                </a:avLst>
              </a:prstGeom>
              <a:solidFill>
                <a:srgbClr val="6894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3"/>
              <p:cNvSpPr txBox="1"/>
              <p:nvPr/>
            </p:nvSpPr>
            <p:spPr>
              <a:xfrm>
                <a:off x="664890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Asap"/>
                  <a:buNone/>
                </a:pPr>
                <a:r>
                  <a:t/>
                </a:r>
                <a:endParaRPr sz="1100">
                  <a:solidFill>
                    <a:schemeClr val="lt1"/>
                  </a:solidFill>
                  <a:latin typeface="Asap"/>
                  <a:ea typeface="Asap"/>
                  <a:cs typeface="Asap"/>
                  <a:sym typeface="Asap"/>
                </a:endParaRPr>
              </a:p>
            </p:txBody>
          </p:sp>
          <p:sp>
            <p:nvSpPr>
              <p:cNvPr id="237" name="Google Shape;237;p33"/>
              <p:cNvSpPr/>
              <p:nvPr/>
            </p:nvSpPr>
            <p:spPr>
              <a:xfrm>
                <a:off x="7025053" y="673015"/>
                <a:ext cx="1960200" cy="787500"/>
              </a:xfrm>
              <a:prstGeom prst="rect">
                <a:avLst/>
              </a:prstGeom>
              <a:solidFill>
                <a:srgbClr val="518E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3"/>
              <p:cNvSpPr txBox="1"/>
              <p:nvPr/>
            </p:nvSpPr>
            <p:spPr>
              <a:xfrm>
                <a:off x="7025053" y="673015"/>
                <a:ext cx="1960200" cy="7875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sap"/>
                  <a:buNone/>
                </a:pPr>
                <a:r>
                  <a:rPr lang="en-US">
                    <a:solidFill>
                      <a:schemeClr val="lt1"/>
                    </a:solidFill>
                    <a:latin typeface="Roboto Condensed"/>
                    <a:ea typeface="Roboto Condensed"/>
                    <a:cs typeface="Roboto Condensed"/>
                    <a:sym typeface="Roboto Condensed"/>
                  </a:rPr>
                  <a:t>Pre-apprenticeship / Youth Apprenticeship</a:t>
                </a:r>
                <a:endParaRPr>
                  <a:latin typeface="Roboto Condensed"/>
                  <a:ea typeface="Roboto Condensed"/>
                  <a:cs typeface="Roboto Condensed"/>
                  <a:sym typeface="Roboto Condensed"/>
                </a:endParaRPr>
              </a:p>
            </p:txBody>
          </p:sp>
          <p:sp>
            <p:nvSpPr>
              <p:cNvPr id="239" name="Google Shape;239;p33"/>
              <p:cNvSpPr/>
              <p:nvPr/>
            </p:nvSpPr>
            <p:spPr>
              <a:xfrm>
                <a:off x="9110696" y="911323"/>
                <a:ext cx="265800" cy="311100"/>
              </a:xfrm>
              <a:prstGeom prst="rightArrow">
                <a:avLst>
                  <a:gd fmla="val 60000" name="adj1"/>
                  <a:gd fmla="val 50000" name="adj2"/>
                </a:avLst>
              </a:prstGeom>
              <a:solidFill>
                <a:srgbClr val="518E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3"/>
              <p:cNvSpPr txBox="1"/>
              <p:nvPr/>
            </p:nvSpPr>
            <p:spPr>
              <a:xfrm>
                <a:off x="9110696"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Asap"/>
                  <a:buNone/>
                </a:pPr>
                <a:r>
                  <a:t/>
                </a:r>
                <a:endParaRPr sz="1100">
                  <a:solidFill>
                    <a:schemeClr val="lt1"/>
                  </a:solidFill>
                  <a:latin typeface="Asap"/>
                  <a:ea typeface="Asap"/>
                  <a:cs typeface="Asap"/>
                  <a:sym typeface="Asap"/>
                </a:endParaRPr>
              </a:p>
            </p:txBody>
          </p:sp>
          <p:sp>
            <p:nvSpPr>
              <p:cNvPr id="241" name="Google Shape;241;p33"/>
              <p:cNvSpPr/>
              <p:nvPr/>
            </p:nvSpPr>
            <p:spPr>
              <a:xfrm>
                <a:off x="9486848" y="673015"/>
                <a:ext cx="1253700" cy="787500"/>
              </a:xfrm>
              <a:prstGeom prst="rect">
                <a:avLst/>
              </a:prstGeom>
              <a:solidFill>
                <a:srgbClr val="267B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3"/>
              <p:cNvSpPr txBox="1"/>
              <p:nvPr/>
            </p:nvSpPr>
            <p:spPr>
              <a:xfrm>
                <a:off x="9486848" y="673015"/>
                <a:ext cx="1253700" cy="7875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sap"/>
                  <a:buNone/>
                </a:pPr>
                <a:r>
                  <a:rPr lang="en-US">
                    <a:solidFill>
                      <a:schemeClr val="lt1"/>
                    </a:solidFill>
                    <a:latin typeface="Roboto Condensed"/>
                    <a:ea typeface="Roboto Condensed"/>
                    <a:cs typeface="Roboto Condensed"/>
                    <a:sym typeface="Roboto Condensed"/>
                  </a:rPr>
                  <a:t>Apprenticeship</a:t>
                </a:r>
                <a:endParaRPr>
                  <a:latin typeface="Roboto Condensed"/>
                  <a:ea typeface="Roboto Condensed"/>
                  <a:cs typeface="Roboto Condensed"/>
                  <a:sym typeface="Roboto Condensed"/>
                </a:endParaRPr>
              </a:p>
            </p:txBody>
          </p:sp>
        </p:grpSp>
        <p:grpSp>
          <p:nvGrpSpPr>
            <p:cNvPr id="243" name="Google Shape;243;p33"/>
            <p:cNvGrpSpPr/>
            <p:nvPr/>
          </p:nvGrpSpPr>
          <p:grpSpPr>
            <a:xfrm>
              <a:off x="723887" y="2716157"/>
              <a:ext cx="10744200" cy="408001"/>
              <a:chOff x="733399" y="2716157"/>
              <a:chExt cx="10744200" cy="408001"/>
            </a:xfrm>
          </p:grpSpPr>
          <p:sp>
            <p:nvSpPr>
              <p:cNvPr id="244" name="Google Shape;244;p33"/>
              <p:cNvSpPr/>
              <p:nvPr/>
            </p:nvSpPr>
            <p:spPr>
              <a:xfrm>
                <a:off x="733399" y="2716158"/>
                <a:ext cx="10744200" cy="408000"/>
              </a:xfrm>
              <a:prstGeom prst="rect">
                <a:avLst/>
              </a:prstGeom>
              <a:gradFill>
                <a:gsLst>
                  <a:gs pos="0">
                    <a:srgbClr val="4CDADA"/>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sap"/>
                  <a:ea typeface="Asap"/>
                  <a:cs typeface="Asap"/>
                  <a:sym typeface="Asap"/>
                </a:endParaRPr>
              </a:p>
            </p:txBody>
          </p:sp>
          <p:grpSp>
            <p:nvGrpSpPr>
              <p:cNvPr id="245" name="Google Shape;245;p33"/>
              <p:cNvGrpSpPr/>
              <p:nvPr/>
            </p:nvGrpSpPr>
            <p:grpSpPr>
              <a:xfrm>
                <a:off x="2924606" y="2716157"/>
                <a:ext cx="6361759" cy="382500"/>
                <a:chOff x="2915094" y="2716157"/>
                <a:chExt cx="6361759" cy="382500"/>
              </a:xfrm>
            </p:grpSpPr>
            <p:sp>
              <p:nvSpPr>
                <p:cNvPr id="246" name="Google Shape;246;p33"/>
                <p:cNvSpPr txBox="1"/>
                <p:nvPr/>
              </p:nvSpPr>
              <p:spPr>
                <a:xfrm>
                  <a:off x="3581400" y="2716157"/>
                  <a:ext cx="5029200" cy="382500"/>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lang="en-US" sz="1800">
                      <a:solidFill>
                        <a:schemeClr val="lt2"/>
                      </a:solidFill>
                      <a:latin typeface="Roboto Condensed"/>
                      <a:ea typeface="Roboto Condensed"/>
                      <a:cs typeface="Roboto Condensed"/>
                      <a:sym typeface="Roboto Condensed"/>
                    </a:rPr>
                    <a:t>Increasing Intensity of Employer Engagement</a:t>
                  </a:r>
                  <a:endParaRPr>
                    <a:latin typeface="Roboto Condensed"/>
                    <a:ea typeface="Roboto Condensed"/>
                    <a:cs typeface="Roboto Condensed"/>
                    <a:sym typeface="Roboto Condensed"/>
                  </a:endParaRPr>
                </a:p>
              </p:txBody>
            </p:sp>
            <p:grpSp>
              <p:nvGrpSpPr>
                <p:cNvPr id="247" name="Google Shape;247;p33"/>
                <p:cNvGrpSpPr/>
                <p:nvPr/>
              </p:nvGrpSpPr>
              <p:grpSpPr>
                <a:xfrm>
                  <a:off x="2915094" y="2751948"/>
                  <a:ext cx="1047252" cy="311100"/>
                  <a:chOff x="1382761" y="911323"/>
                  <a:chExt cx="265800" cy="311100"/>
                </a:xfrm>
              </p:grpSpPr>
              <p:sp>
                <p:nvSpPr>
                  <p:cNvPr id="248" name="Google Shape;248;p33"/>
                  <p:cNvSpPr/>
                  <p:nvPr/>
                </p:nvSpPr>
                <p:spPr>
                  <a:xfrm>
                    <a:off x="1382761" y="911323"/>
                    <a:ext cx="265800" cy="311100"/>
                  </a:xfrm>
                  <a:prstGeom prst="rightArrow">
                    <a:avLst>
                      <a:gd fmla="val 6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3"/>
                  <p:cNvSpPr txBox="1"/>
                  <p:nvPr/>
                </p:nvSpPr>
                <p:spPr>
                  <a:xfrm>
                    <a:off x="1382761" y="973514"/>
                    <a:ext cx="186000" cy="186600"/>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Asap"/>
                      <a:buNone/>
                    </a:pPr>
                    <a:r>
                      <a:t/>
                    </a:r>
                    <a:endParaRPr sz="1100">
                      <a:solidFill>
                        <a:schemeClr val="lt2"/>
                      </a:solidFill>
                      <a:latin typeface="Asap"/>
                      <a:ea typeface="Asap"/>
                      <a:cs typeface="Asap"/>
                      <a:sym typeface="Asap"/>
                    </a:endParaRPr>
                  </a:p>
                </p:txBody>
              </p:sp>
            </p:grpSp>
            <p:grpSp>
              <p:nvGrpSpPr>
                <p:cNvPr id="250" name="Google Shape;250;p33"/>
                <p:cNvGrpSpPr/>
                <p:nvPr/>
              </p:nvGrpSpPr>
              <p:grpSpPr>
                <a:xfrm>
                  <a:off x="8229601" y="2764701"/>
                  <a:ext cx="1047252" cy="311100"/>
                  <a:chOff x="1382761" y="911323"/>
                  <a:chExt cx="265800" cy="311100"/>
                </a:xfrm>
              </p:grpSpPr>
              <p:sp>
                <p:nvSpPr>
                  <p:cNvPr id="251" name="Google Shape;251;p33"/>
                  <p:cNvSpPr/>
                  <p:nvPr/>
                </p:nvSpPr>
                <p:spPr>
                  <a:xfrm>
                    <a:off x="1382761" y="911323"/>
                    <a:ext cx="265800" cy="311100"/>
                  </a:xfrm>
                  <a:prstGeom prst="rightArrow">
                    <a:avLst>
                      <a:gd fmla="val 6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3"/>
                  <p:cNvSpPr txBox="1"/>
                  <p:nvPr/>
                </p:nvSpPr>
                <p:spPr>
                  <a:xfrm>
                    <a:off x="1382761" y="973514"/>
                    <a:ext cx="186000" cy="186600"/>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Asap"/>
                      <a:buNone/>
                    </a:pPr>
                    <a:r>
                      <a:t/>
                    </a:r>
                    <a:endParaRPr sz="1100">
                      <a:solidFill>
                        <a:schemeClr val="lt2"/>
                      </a:solidFill>
                      <a:latin typeface="Asap"/>
                      <a:ea typeface="Asap"/>
                      <a:cs typeface="Asap"/>
                      <a:sym typeface="Asap"/>
                    </a:endParaRPr>
                  </a:p>
                </p:txBody>
              </p:sp>
            </p:grpSp>
          </p:grpSp>
        </p:grpSp>
      </p:grpSp>
      <p:sp>
        <p:nvSpPr>
          <p:cNvPr id="253" name="Google Shape;253;p33"/>
          <p:cNvSpPr txBox="1"/>
          <p:nvPr>
            <p:ph idx="1" type="body"/>
          </p:nvPr>
        </p:nvSpPr>
        <p:spPr>
          <a:xfrm>
            <a:off x="725600" y="3634200"/>
            <a:ext cx="11009100" cy="28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1800"/>
              <a:buNone/>
            </a:pPr>
            <a:r>
              <a:rPr lang="en-US" sz="1800">
                <a:solidFill>
                  <a:schemeClr val="accent6"/>
                </a:solidFill>
              </a:rPr>
              <a:t>Definitions: </a:t>
            </a:r>
            <a:r>
              <a:rPr i="1" lang="en-US" sz="1800">
                <a:solidFill>
                  <a:schemeClr val="accent6"/>
                </a:solidFill>
              </a:rPr>
              <a:t>Illinois Career Pathways Dictionary</a:t>
            </a:r>
            <a:endParaRPr>
              <a:solidFill>
                <a:schemeClr val="accent6"/>
              </a:solidFill>
            </a:endParaRPr>
          </a:p>
        </p:txBody>
      </p:sp>
      <p:sp>
        <p:nvSpPr>
          <p:cNvPr id="254" name="Google Shape;254;p33"/>
          <p:cNvSpPr txBox="1"/>
          <p:nvPr>
            <p:ph type="title"/>
          </p:nvPr>
        </p:nvSpPr>
        <p:spPr>
          <a:xfrm>
            <a:off x="457200" y="365126"/>
            <a:ext cx="11277600" cy="99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Work-Based Learning Continuum</a:t>
            </a:r>
            <a:endParaRPr/>
          </a:p>
        </p:txBody>
      </p:sp>
      <p:sp>
        <p:nvSpPr>
          <p:cNvPr id="255" name="Google Shape;255;p33"/>
          <p:cNvSpPr/>
          <p:nvPr/>
        </p:nvSpPr>
        <p:spPr>
          <a:xfrm>
            <a:off x="5973075" y="1888532"/>
            <a:ext cx="1371600" cy="9594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sap"/>
              <a:buNone/>
            </a:pPr>
            <a:r>
              <a:t/>
            </a:r>
            <a:endParaRPr sz="1800">
              <a:solidFill>
                <a:schemeClr val="dk1"/>
              </a:solidFill>
              <a:latin typeface="Asap"/>
              <a:ea typeface="Asap"/>
              <a:cs typeface="Asap"/>
              <a:sym typeface="Asap"/>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4"/>
          <p:cNvSpPr txBox="1"/>
          <p:nvPr>
            <p:ph idx="4294967295" type="body"/>
          </p:nvPr>
        </p:nvSpPr>
        <p:spPr>
          <a:xfrm>
            <a:off x="584550" y="2139950"/>
            <a:ext cx="11022900" cy="4343400"/>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Clr>
                <a:schemeClr val="dk1"/>
              </a:buClr>
              <a:buSzPts val="2400"/>
              <a:buNone/>
            </a:pPr>
            <a:r>
              <a:rPr b="1" lang="en-US"/>
              <a:t>A supervised work experience relating to an individual’s career area of interest that</a:t>
            </a:r>
            <a:r>
              <a:rPr lang="en-US"/>
              <a:t>:</a:t>
            </a:r>
            <a:endParaRPr/>
          </a:p>
          <a:p>
            <a:pPr indent="-514350" lvl="1" marL="971538" rtl="0" algn="l">
              <a:lnSpc>
                <a:spcPct val="100000"/>
              </a:lnSpc>
              <a:spcBef>
                <a:spcPts val="1600"/>
              </a:spcBef>
              <a:spcAft>
                <a:spcPts val="0"/>
              </a:spcAft>
              <a:buClr>
                <a:srgbClr val="005B89"/>
              </a:buClr>
              <a:buSzPts val="2400"/>
              <a:buFont typeface="Asap Condensed SemiBold"/>
              <a:buAutoNum type="arabicParenR"/>
            </a:pPr>
            <a:r>
              <a:rPr lang="en-US">
                <a:solidFill>
                  <a:srgbClr val="005B89"/>
                </a:solidFill>
              </a:rPr>
              <a:t>Occurs in a workplace or under other authentic working conditions; </a:t>
            </a:r>
            <a:endParaRPr/>
          </a:p>
          <a:p>
            <a:pPr indent="-514350" lvl="1" marL="971538" rtl="0" algn="l">
              <a:lnSpc>
                <a:spcPct val="100000"/>
              </a:lnSpc>
              <a:spcBef>
                <a:spcPts val="0"/>
              </a:spcBef>
              <a:spcAft>
                <a:spcPts val="0"/>
              </a:spcAft>
              <a:buClr>
                <a:srgbClr val="005B89"/>
              </a:buClr>
              <a:buSzPts val="2400"/>
              <a:buFont typeface="Asap Condensed SemiBold"/>
              <a:buAutoNum type="arabicParenR"/>
            </a:pPr>
            <a:r>
              <a:rPr lang="en-US">
                <a:solidFill>
                  <a:srgbClr val="005B89"/>
                </a:solidFill>
              </a:rPr>
              <a:t>Is co-developed by an education provider and at least one employer in the relevant field; </a:t>
            </a:r>
            <a:endParaRPr/>
          </a:p>
          <a:p>
            <a:pPr indent="-514350" lvl="1" marL="971538" rtl="0" algn="l">
              <a:lnSpc>
                <a:spcPct val="100000"/>
              </a:lnSpc>
              <a:spcBef>
                <a:spcPts val="0"/>
              </a:spcBef>
              <a:spcAft>
                <a:spcPts val="0"/>
              </a:spcAft>
              <a:buClr>
                <a:srgbClr val="005B89"/>
              </a:buClr>
              <a:buSzPts val="2400"/>
              <a:buFont typeface="Asap Condensed SemiBold"/>
              <a:buAutoNum type="arabicParenR"/>
            </a:pPr>
            <a:r>
              <a:rPr lang="en-US">
                <a:solidFill>
                  <a:srgbClr val="005B89"/>
                </a:solidFill>
              </a:rPr>
              <a:t>Provides compensation or educational credit to the participant; </a:t>
            </a:r>
            <a:endParaRPr/>
          </a:p>
          <a:p>
            <a:pPr indent="-514350" lvl="1" marL="971538" rtl="0" algn="l">
              <a:lnSpc>
                <a:spcPct val="100000"/>
              </a:lnSpc>
              <a:spcBef>
                <a:spcPts val="0"/>
              </a:spcBef>
              <a:spcAft>
                <a:spcPts val="0"/>
              </a:spcAft>
              <a:buClr>
                <a:srgbClr val="005B89"/>
              </a:buClr>
              <a:buSzPts val="2400"/>
              <a:buFont typeface="Asap Condensed SemiBold"/>
              <a:buAutoNum type="arabicParenR"/>
            </a:pPr>
            <a:r>
              <a:rPr lang="en-US">
                <a:solidFill>
                  <a:srgbClr val="005B89"/>
                </a:solidFill>
              </a:rPr>
              <a:t>Reinforces foundational professional skills including, at a minimum, those outlined in the Essential Employability Skills framework; </a:t>
            </a:r>
            <a:endParaRPr/>
          </a:p>
          <a:p>
            <a:pPr indent="-514350" lvl="1" marL="971538" rtl="0" algn="l">
              <a:lnSpc>
                <a:spcPct val="100000"/>
              </a:lnSpc>
              <a:spcBef>
                <a:spcPts val="0"/>
              </a:spcBef>
              <a:spcAft>
                <a:spcPts val="0"/>
              </a:spcAft>
              <a:buClr>
                <a:srgbClr val="005B89"/>
              </a:buClr>
              <a:buSzPts val="2400"/>
              <a:buFont typeface="Asap Condensed SemiBold"/>
              <a:buAutoNum type="arabicParenR"/>
            </a:pPr>
            <a:r>
              <a:rPr lang="en-US">
                <a:solidFill>
                  <a:srgbClr val="005B89"/>
                </a:solidFill>
              </a:rPr>
              <a:t>Includes a Professional Skills Assessment that assesses skill development and is utilized as a participant feedback tool; and </a:t>
            </a:r>
            <a:endParaRPr/>
          </a:p>
          <a:p>
            <a:pPr indent="-514350" lvl="1" marL="971538" rtl="0" algn="l">
              <a:lnSpc>
                <a:spcPct val="100000"/>
              </a:lnSpc>
              <a:spcBef>
                <a:spcPts val="0"/>
              </a:spcBef>
              <a:spcAft>
                <a:spcPts val="0"/>
              </a:spcAft>
              <a:buClr>
                <a:srgbClr val="005B89"/>
              </a:buClr>
              <a:buSzPts val="2400"/>
              <a:buFont typeface="Asap Condensed SemiBold"/>
              <a:buAutoNum type="arabicParenR"/>
            </a:pPr>
            <a:r>
              <a:rPr lang="en-US">
                <a:solidFill>
                  <a:srgbClr val="005B89"/>
                </a:solidFill>
              </a:rPr>
              <a:t>Takes place for a minimum of 60 total hours.</a:t>
            </a:r>
            <a:endParaRPr/>
          </a:p>
          <a:p>
            <a:pPr indent="-190500" lvl="0" marL="342900" rtl="0" algn="l">
              <a:lnSpc>
                <a:spcPct val="100000"/>
              </a:lnSpc>
              <a:spcBef>
                <a:spcPts val="1000"/>
              </a:spcBef>
              <a:spcAft>
                <a:spcPts val="0"/>
              </a:spcAft>
              <a:buClr>
                <a:schemeClr val="dk1"/>
              </a:buClr>
              <a:buSzPts val="2400"/>
              <a:buFont typeface="Arial"/>
              <a:buNone/>
            </a:pPr>
            <a:r>
              <a:t/>
            </a:r>
            <a:endParaRPr/>
          </a:p>
          <a:p>
            <a:pPr indent="-190500" lvl="0" marL="342900" rtl="0" algn="l">
              <a:lnSpc>
                <a:spcPct val="100000"/>
              </a:lnSpc>
              <a:spcBef>
                <a:spcPts val="1000"/>
              </a:spcBef>
              <a:spcAft>
                <a:spcPts val="0"/>
              </a:spcAft>
              <a:buClr>
                <a:schemeClr val="dk1"/>
              </a:buClr>
              <a:buSzPts val="2400"/>
              <a:buFont typeface="Arial"/>
              <a:buNone/>
            </a:pPr>
            <a:r>
              <a:rPr lang="en-US"/>
              <a:t>Source: </a:t>
            </a:r>
            <a:r>
              <a:rPr lang="en-US" u="sng">
                <a:solidFill>
                  <a:schemeClr val="hlink"/>
                </a:solidFill>
                <a:hlinkClick r:id="rId3"/>
              </a:rPr>
              <a:t>Illinois Career Pathways Dictionary</a:t>
            </a:r>
            <a:endParaRPr/>
          </a:p>
          <a:p>
            <a:pPr indent="0" lvl="0" marL="0" rtl="0" algn="l">
              <a:lnSpc>
                <a:spcPct val="100000"/>
              </a:lnSpc>
              <a:spcBef>
                <a:spcPts val="2600"/>
              </a:spcBef>
              <a:spcAft>
                <a:spcPts val="0"/>
              </a:spcAft>
              <a:buClr>
                <a:schemeClr val="dk1"/>
              </a:buClr>
              <a:buSzPts val="2400"/>
              <a:buNone/>
            </a:pPr>
            <a:r>
              <a:t/>
            </a:r>
            <a:endParaRPr/>
          </a:p>
        </p:txBody>
      </p:sp>
      <p:sp>
        <p:nvSpPr>
          <p:cNvPr id="261" name="Google Shape;261;p34"/>
          <p:cNvSpPr txBox="1"/>
          <p:nvPr>
            <p:ph idx="4294967295" type="body"/>
          </p:nvPr>
        </p:nvSpPr>
        <p:spPr>
          <a:xfrm>
            <a:off x="3002700" y="381000"/>
            <a:ext cx="8604900"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4400"/>
              <a:buNone/>
            </a:pPr>
            <a:r>
              <a:rPr lang="en-US"/>
              <a:t>Career Development Experience (CDE)</a:t>
            </a:r>
            <a:endParaRPr/>
          </a:p>
        </p:txBody>
      </p:sp>
      <p:sp>
        <p:nvSpPr>
          <p:cNvPr id="262" name="Google Shape;262;p34"/>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5"/>
          <p:cNvSpPr txBox="1"/>
          <p:nvPr>
            <p:ph idx="1" type="body"/>
          </p:nvPr>
        </p:nvSpPr>
        <p:spPr>
          <a:xfrm>
            <a:off x="838200" y="2118167"/>
            <a:ext cx="10515600" cy="4058700"/>
          </a:xfrm>
          <a:prstGeom prst="rect">
            <a:avLst/>
          </a:prstGeom>
          <a:noFill/>
          <a:ln>
            <a:noFill/>
          </a:ln>
        </p:spPr>
        <p:txBody>
          <a:bodyPr anchorCtr="0" anchor="ctr" bIns="45700" lIns="0"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US"/>
              <a:t>Internship</a:t>
            </a:r>
            <a:endParaRPr/>
          </a:p>
          <a:p>
            <a:pPr indent="0" lvl="0" marL="0" rtl="0" algn="ctr">
              <a:lnSpc>
                <a:spcPct val="100000"/>
              </a:lnSpc>
              <a:spcBef>
                <a:spcPts val="2600"/>
              </a:spcBef>
              <a:spcAft>
                <a:spcPts val="0"/>
              </a:spcAft>
              <a:buClr>
                <a:schemeClr val="dk1"/>
              </a:buClr>
              <a:buSzPts val="2400"/>
              <a:buNone/>
            </a:pPr>
            <a:r>
              <a:rPr lang="en-US"/>
              <a:t>School-based Enterprise</a:t>
            </a:r>
            <a:endParaRPr/>
          </a:p>
          <a:p>
            <a:pPr indent="0" lvl="0" marL="0" rtl="0" algn="ctr">
              <a:lnSpc>
                <a:spcPct val="100000"/>
              </a:lnSpc>
              <a:spcBef>
                <a:spcPts val="2600"/>
              </a:spcBef>
              <a:spcAft>
                <a:spcPts val="0"/>
              </a:spcAft>
              <a:buClr>
                <a:schemeClr val="dk1"/>
              </a:buClr>
              <a:buSzPts val="2400"/>
              <a:buNone/>
            </a:pPr>
            <a:r>
              <a:rPr lang="en-US"/>
              <a:t>Supervised Agricultural Experience</a:t>
            </a:r>
            <a:endParaRPr/>
          </a:p>
          <a:p>
            <a:pPr indent="0" lvl="0" marL="0" rtl="0" algn="ctr">
              <a:lnSpc>
                <a:spcPct val="100000"/>
              </a:lnSpc>
              <a:spcBef>
                <a:spcPts val="2600"/>
              </a:spcBef>
              <a:spcAft>
                <a:spcPts val="0"/>
              </a:spcAft>
              <a:buClr>
                <a:schemeClr val="dk1"/>
              </a:buClr>
              <a:buSzPts val="2400"/>
              <a:buNone/>
            </a:pPr>
            <a:r>
              <a:rPr lang="en-US"/>
              <a:t>Cooperative Education</a:t>
            </a:r>
            <a:endParaRPr/>
          </a:p>
          <a:p>
            <a:pPr indent="0" lvl="0" marL="0" rtl="0" algn="ctr">
              <a:lnSpc>
                <a:spcPct val="100000"/>
              </a:lnSpc>
              <a:spcBef>
                <a:spcPts val="2600"/>
              </a:spcBef>
              <a:spcAft>
                <a:spcPts val="0"/>
              </a:spcAft>
              <a:buClr>
                <a:schemeClr val="dk1"/>
              </a:buClr>
              <a:buSzPts val="2400"/>
              <a:buNone/>
            </a:pPr>
            <a:r>
              <a:rPr lang="en-US"/>
              <a:t>Remote Work for a Client or Employer</a:t>
            </a:r>
            <a:endParaRPr/>
          </a:p>
          <a:p>
            <a:pPr indent="0" lvl="0" marL="0" rtl="0" algn="ctr">
              <a:lnSpc>
                <a:spcPct val="100000"/>
              </a:lnSpc>
              <a:spcBef>
                <a:spcPts val="2600"/>
              </a:spcBef>
              <a:spcAft>
                <a:spcPts val="0"/>
              </a:spcAft>
              <a:buClr>
                <a:schemeClr val="dk1"/>
              </a:buClr>
              <a:buSzPts val="2400"/>
              <a:buNone/>
            </a:pPr>
            <a:r>
              <a:rPr lang="en-US"/>
              <a:t>Student-led Enterprise</a:t>
            </a:r>
            <a:endParaRPr/>
          </a:p>
          <a:p>
            <a:pPr indent="0" lvl="0" marL="0" rtl="0" algn="ctr">
              <a:lnSpc>
                <a:spcPct val="100000"/>
              </a:lnSpc>
              <a:spcBef>
                <a:spcPts val="2600"/>
              </a:spcBef>
              <a:spcAft>
                <a:spcPts val="0"/>
              </a:spcAft>
              <a:buClr>
                <a:schemeClr val="dk1"/>
              </a:buClr>
              <a:buSzPts val="2400"/>
              <a:buNone/>
            </a:pPr>
            <a:r>
              <a:rPr lang="en-US"/>
              <a:t>Youth Apprenticeship</a:t>
            </a:r>
            <a:endParaRPr/>
          </a:p>
        </p:txBody>
      </p:sp>
      <p:sp>
        <p:nvSpPr>
          <p:cNvPr id="268" name="Google Shape;268;p35"/>
          <p:cNvSpPr txBox="1"/>
          <p:nvPr>
            <p:ph type="title"/>
          </p:nvPr>
        </p:nvSpPr>
        <p:spPr>
          <a:xfrm>
            <a:off x="3211010" y="610865"/>
            <a:ext cx="76161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CDEs are commonly known as..</a:t>
            </a:r>
            <a:endParaRPr/>
          </a:p>
        </p:txBody>
      </p:sp>
      <p:sp>
        <p:nvSpPr>
          <p:cNvPr id="269" name="Google Shape;269;p35"/>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6"/>
          <p:cNvSpPr txBox="1"/>
          <p:nvPr>
            <p:ph idx="4294967295" type="body"/>
          </p:nvPr>
        </p:nvSpPr>
        <p:spPr>
          <a:xfrm>
            <a:off x="584229" y="1371600"/>
            <a:ext cx="6426300" cy="4495800"/>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800"/>
              <a:buChar char="•"/>
            </a:pPr>
            <a:r>
              <a:rPr lang="en-US" sz="1800"/>
              <a:t>Establish expectations for implementing high-quality, rigorous work-based learning experiences that prepare young people to be college and career ready through the development of Essential, Entrepreneurial and Technical Employability Competencies</a:t>
            </a:r>
            <a:endParaRPr/>
          </a:p>
          <a:p>
            <a:pPr indent="-114300" lvl="0" marL="228600" rtl="0" algn="l">
              <a:lnSpc>
                <a:spcPct val="90000"/>
              </a:lnSpc>
              <a:spcBef>
                <a:spcPts val="1000"/>
              </a:spcBef>
              <a:spcAft>
                <a:spcPts val="0"/>
              </a:spcAft>
              <a:buClr>
                <a:schemeClr val="dk1"/>
              </a:buClr>
              <a:buSzPts val="1800"/>
              <a:buNone/>
            </a:pPr>
            <a:r>
              <a:t/>
            </a:r>
            <a:endParaRPr sz="1800"/>
          </a:p>
          <a:p>
            <a:pPr indent="-228600" lvl="0" marL="228600" rtl="0" algn="l">
              <a:lnSpc>
                <a:spcPct val="90000"/>
              </a:lnSpc>
              <a:spcBef>
                <a:spcPts val="1000"/>
              </a:spcBef>
              <a:spcAft>
                <a:spcPts val="0"/>
              </a:spcAft>
              <a:buClr>
                <a:schemeClr val="dk1"/>
              </a:buClr>
              <a:buSzPts val="1800"/>
              <a:buChar char="•"/>
            </a:pPr>
            <a:r>
              <a:rPr lang="en-US" sz="1800"/>
              <a:t>Provide guidance, tools, and frameworks to offer a Career Development Experience, which is a required component of the </a:t>
            </a:r>
            <a:r>
              <a:rPr lang="en-US" sz="1800" u="sng">
                <a:solidFill>
                  <a:schemeClr val="hlink"/>
                </a:solidFill>
                <a:hlinkClick r:id="rId3"/>
              </a:rPr>
              <a:t>College and Career Pathway Endorsement framework</a:t>
            </a:r>
            <a:r>
              <a:rPr lang="en-US" sz="1800"/>
              <a:t> and in the State’s Every Student Succeeds Act (ESSA) as a </a:t>
            </a:r>
            <a:r>
              <a:rPr lang="en-US" sz="1800" u="sng">
                <a:solidFill>
                  <a:schemeClr val="hlink"/>
                </a:solidFill>
                <a:hlinkClick r:id="rId4"/>
              </a:rPr>
              <a:t>College and Career Readiness Indicator</a:t>
            </a:r>
            <a:endParaRPr sz="1800"/>
          </a:p>
          <a:p>
            <a:pPr indent="0" lvl="0" marL="0" rtl="0" algn="l">
              <a:lnSpc>
                <a:spcPct val="90000"/>
              </a:lnSpc>
              <a:spcBef>
                <a:spcPts val="1000"/>
              </a:spcBef>
              <a:spcAft>
                <a:spcPts val="0"/>
              </a:spcAft>
              <a:buClr>
                <a:schemeClr val="dk1"/>
              </a:buClr>
              <a:buSzPts val="1800"/>
              <a:buNone/>
            </a:pPr>
            <a:r>
              <a:t/>
            </a:r>
            <a:endParaRPr sz="1800"/>
          </a:p>
          <a:p>
            <a:pPr indent="-228600" lvl="0" marL="228600" rtl="0" algn="l">
              <a:lnSpc>
                <a:spcPct val="90000"/>
              </a:lnSpc>
              <a:spcBef>
                <a:spcPts val="1000"/>
              </a:spcBef>
              <a:spcAft>
                <a:spcPts val="0"/>
              </a:spcAft>
              <a:buClr>
                <a:schemeClr val="dk1"/>
              </a:buClr>
              <a:buSzPts val="1800"/>
              <a:buChar char="•"/>
            </a:pPr>
            <a:r>
              <a:rPr lang="en-US" sz="1800"/>
              <a:t>Highlight best practice examples of how organizations are accomplishing this on-the-ground and spark thinking for other communities on how these examples might be modified to fit into their own unique context</a:t>
            </a:r>
            <a:endParaRPr/>
          </a:p>
          <a:p>
            <a:pPr indent="-114300" lvl="0" marL="228600" rtl="0" algn="l">
              <a:lnSpc>
                <a:spcPct val="90000"/>
              </a:lnSpc>
              <a:spcBef>
                <a:spcPts val="1000"/>
              </a:spcBef>
              <a:spcAft>
                <a:spcPts val="0"/>
              </a:spcAft>
              <a:buClr>
                <a:schemeClr val="dk1"/>
              </a:buClr>
              <a:buSzPts val="1800"/>
              <a:buNone/>
            </a:pPr>
            <a:r>
              <a:t/>
            </a:r>
            <a:endParaRPr sz="1800"/>
          </a:p>
        </p:txBody>
      </p:sp>
      <p:sp>
        <p:nvSpPr>
          <p:cNvPr id="275" name="Google Shape;275;p36"/>
          <p:cNvSpPr txBox="1"/>
          <p:nvPr>
            <p:ph idx="12" type="sldNum"/>
          </p:nvPr>
        </p:nvSpPr>
        <p:spPr>
          <a:xfrm>
            <a:off x="8610600" y="6483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pic>
        <p:nvPicPr>
          <p:cNvPr id="276" name="Google Shape;276;p36"/>
          <p:cNvPicPr preferRelativeResize="0"/>
          <p:nvPr/>
        </p:nvPicPr>
        <p:blipFill rotWithShape="1">
          <a:blip r:embed="rId5">
            <a:alphaModFix/>
          </a:blip>
          <a:srcRect b="0" l="0" r="0" t="0"/>
          <a:stretch/>
        </p:blipFill>
        <p:spPr>
          <a:xfrm>
            <a:off x="7467600" y="1142999"/>
            <a:ext cx="3581400" cy="4645731"/>
          </a:xfrm>
          <a:prstGeom prst="rect">
            <a:avLst/>
          </a:prstGeom>
          <a:noFill/>
          <a:ln cap="flat" cmpd="sng" w="19050">
            <a:solidFill>
              <a:schemeClr val="dk1"/>
            </a:solidFill>
            <a:prstDash val="solid"/>
            <a:round/>
            <a:headEnd len="sm" w="sm" type="none"/>
            <a:tailEnd len="sm" w="sm" type="none"/>
          </a:ln>
        </p:spPr>
      </p:pic>
      <p:sp>
        <p:nvSpPr>
          <p:cNvPr id="277" name="Google Shape;277;p36"/>
          <p:cNvSpPr txBox="1"/>
          <p:nvPr>
            <p:ph type="title"/>
          </p:nvPr>
        </p:nvSpPr>
        <p:spPr>
          <a:xfrm>
            <a:off x="3210999" y="610875"/>
            <a:ext cx="8637900" cy="561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Career Development Experience Toolkit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691C890CC1C141B3769DAEBBB08F26" ma:contentTypeVersion="7" ma:contentTypeDescription="Create a new document." ma:contentTypeScope="" ma:versionID="e421a4fe5f8803a424d1170cd6b71f44">
  <xsd:schema xmlns:xsd="http://www.w3.org/2001/XMLSchema" xmlns:xs="http://www.w3.org/2001/XMLSchema" xmlns:p="http://schemas.microsoft.com/office/2006/metadata/properties" xmlns:ns1="http://schemas.microsoft.com/sharepoint/v3" xmlns:ns2="628deba3-ad18-4f7d-837d-8b626f24ef64" targetNamespace="http://schemas.microsoft.com/office/2006/metadata/properties" ma:root="true" ma:fieldsID="ccde1ab382c562759cc71332a52d597b" ns1:_="" ns2:_="">
    <xsd:import namespace="http://schemas.microsoft.com/sharepoint/v3"/>
    <xsd:import namespace="628deba3-ad18-4f7d-837d-8b626f24ef64"/>
    <xsd:element name="properties">
      <xsd:complexType>
        <xsd:sequence>
          <xsd:element name="documentManagement">
            <xsd:complexType>
              <xsd:all>
                <xsd:element ref="ns1:PublishingStartDate" minOccurs="0"/>
                <xsd:element ref="ns1:PublishingExpirationDate" minOccurs="0"/>
                <xsd:element ref="ns2:URL" minOccurs="0"/>
                <xsd:element ref="ns2:UR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deba3-ad18-4f7d-837d-8b626f24ef64" elementFormDefault="qualified">
    <xsd:import namespace="http://schemas.microsoft.com/office/2006/documentManagement/types"/>
    <xsd:import namespace="http://schemas.microsoft.com/office/infopath/2007/PartnerControls"/>
    <xsd:element name="URL" ma:index="1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s" ma:index="11" nillable="true" ma:displayName="URLs" ma:list="{3e68b601-11f6-4942-a07e-a047c38a7446}" ma:internalName="URLs" ma:showField="ComplianceAsset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URLs xmlns="628deba3-ad18-4f7d-837d-8b626f24ef64"/>
    <URL xmlns="628deba3-ad18-4f7d-837d-8b626f24ef64">
      <Url xsi:nil="true"/>
      <Description xsi:nil="true"/>
    </URL>
  </documentManagement>
</p:properties>
</file>

<file path=customXml/itemProps1.xml><?xml version="1.0" encoding="utf-8"?>
<ds:datastoreItem xmlns:ds="http://schemas.openxmlformats.org/officeDocument/2006/customXml" ds:itemID="{C127F169-F345-4608-9B40-5311816CDF44}"/>
</file>

<file path=customXml/itemProps2.xml><?xml version="1.0" encoding="utf-8"?>
<ds:datastoreItem xmlns:ds="http://schemas.openxmlformats.org/officeDocument/2006/customXml" ds:itemID="{CE3D7914-9BFC-4FBB-881A-29689501A1A6}"/>
</file>

<file path=customXml/itemProps3.xml><?xml version="1.0" encoding="utf-8"?>
<ds:datastoreItem xmlns:ds="http://schemas.openxmlformats.org/officeDocument/2006/customXml" ds:itemID="{3CD9A4E8-C478-4E17-8F06-82DAAB5C9EA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Development Experience Toolkit Facilitation Guide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0x0101003D691C890CC1C141B3769DAEBBB08F26</vt:lpwstr>
  </property>
</Properties>
</file>