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presentation.xml" ContentType="application/vnd.openxmlformats-officedocument.presentationml.presentation.main+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55" r:id="rId6"/>
    <p:sldMasterId id="2147483667" r:id="rId7"/>
    <p:sldMasterId id="2147483679" r:id="rId8"/>
    <p:sldMasterId id="2147483691" r:id="rId9"/>
  </p:sldMasterIdLst>
  <p:notesMasterIdLst>
    <p:notesMasterId r:id="rId10"/>
  </p:notesMasterIdLst>
  <p:sldIdLst>
    <p:sldId id="25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 id="283" r:id="rId38"/>
    <p:sldId id="284" r:id="rId39"/>
    <p:sldId id="285" r:id="rId40"/>
    <p:sldId id="286" r:id="rId41"/>
    <p:sldId id="287" r:id="rId42"/>
    <p:sldId id="288" r:id="rId43"/>
    <p:sldId id="289" r:id="rId44"/>
    <p:sldId id="290" r:id="rId45"/>
    <p:sldId id="291" r:id="rId46"/>
    <p:sldId id="292" r:id="rId47"/>
    <p:sldId id="293" r:id="rId48"/>
    <p:sldId id="294" r:id="rId49"/>
    <p:sldId id="295" r:id="rId50"/>
    <p:sldId id="296" r:id="rId51"/>
    <p:sldId id="297" r:id="rId52"/>
    <p:sldId id="298" r:id="rId53"/>
    <p:sldId id="299" r:id="rId54"/>
    <p:sldId id="300" r:id="rId55"/>
    <p:sldId id="301" r:id="rId56"/>
    <p:sldId id="302" r:id="rId57"/>
    <p:sldId id="303" r:id="rId58"/>
    <p:sldId id="304" r:id="rId59"/>
    <p:sldId id="305" r:id="rId60"/>
    <p:sldId id="306" r:id="rId61"/>
    <p:sldId id="307" r:id="rId62"/>
    <p:sldId id="308" r:id="rId63"/>
    <p:sldId id="309" r:id="rId64"/>
    <p:sldId id="310" r:id="rId65"/>
    <p:sldId id="311" r:id="rId66"/>
    <p:sldId id="312" r:id="rId67"/>
    <p:sldId id="313" r:id="rId68"/>
    <p:sldId id="314" r:id="rId69"/>
    <p:sldId id="315" r:id="rId70"/>
  </p:sldIdLst>
  <p:sldSz cy="5143500" cx="9144000"/>
  <p:notesSz cx="6858000" cy="9144000"/>
  <p:embeddedFontLst>
    <p:embeddedFont>
      <p:font typeface="Raleway"/>
      <p:regular r:id="rId71"/>
      <p:bold r:id="rId72"/>
      <p:italic r:id="rId73"/>
      <p:boldItalic r:id="rId74"/>
    </p:embeddedFont>
    <p:embeddedFont>
      <p:font typeface="Proxima Nova"/>
      <p:regular r:id="rId75"/>
      <p:bold r:id="rId76"/>
      <p:italic r:id="rId77"/>
      <p:boldItalic r:id="rId78"/>
    </p:embeddedFont>
    <p:embeddedFont>
      <p:font typeface="Lato"/>
      <p:regular r:id="rId79"/>
      <p:bold r:id="rId80"/>
      <p:italic r:id="rId81"/>
      <p:boldItalic r:id="rId82"/>
    </p:embeddedFont>
    <p:embeddedFont>
      <p:font typeface="Alfa Slab One"/>
      <p:regular r:id="rId8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84" roundtripDataSignature="AMtx7mjY68K5PLzWH1/GqIgzivDr8V0gF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EACFE4C-8A97-41BF-9F2C-9EC93DE97C1C}">
  <a:tblStyle styleId="{AEACFE4C-8A97-41BF-9F2C-9EC93DE97C1C}"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84" Type="http://customschemas.google.com/relationships/presentationmetadata" Target="metadata"/><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21" Type="http://schemas.openxmlformats.org/officeDocument/2006/relationships/slide" Target="slides/slide11.xml"/><Relationship Id="rId68" Type="http://schemas.openxmlformats.org/officeDocument/2006/relationships/slide" Target="slides/slide58.xml"/><Relationship Id="rId16" Type="http://schemas.openxmlformats.org/officeDocument/2006/relationships/slide" Target="slides/slide6.xml"/><Relationship Id="rId74" Type="http://schemas.openxmlformats.org/officeDocument/2006/relationships/font" Target="fonts/Raleway-boldItalic.fntdata"/><Relationship Id="rId32" Type="http://schemas.openxmlformats.org/officeDocument/2006/relationships/slide" Target="slides/slide22.xml"/><Relationship Id="rId79" Type="http://schemas.openxmlformats.org/officeDocument/2006/relationships/font" Target="fonts/Lato-regular.fntdata"/><Relationship Id="rId37" Type="http://schemas.openxmlformats.org/officeDocument/2006/relationships/slide" Target="slides/slide27.xml"/><Relationship Id="rId53" Type="http://schemas.openxmlformats.org/officeDocument/2006/relationships/slide" Target="slides/slide43.xml"/><Relationship Id="rId11" Type="http://schemas.openxmlformats.org/officeDocument/2006/relationships/slide" Target="slides/slide1.xml"/><Relationship Id="rId58" Type="http://schemas.openxmlformats.org/officeDocument/2006/relationships/slide" Target="slides/slide48.xml"/><Relationship Id="rId5" Type="http://schemas.openxmlformats.org/officeDocument/2006/relationships/slideMaster" Target="slideMasters/slideMaster1.xml"/><Relationship Id="rId19" Type="http://schemas.openxmlformats.org/officeDocument/2006/relationships/slide" Target="slides/slide9.xml"/><Relationship Id="rId43" Type="http://schemas.openxmlformats.org/officeDocument/2006/relationships/slide" Target="slides/slide33.xml"/><Relationship Id="rId48" Type="http://schemas.openxmlformats.org/officeDocument/2006/relationships/slide" Target="slides/slide38.xml"/><Relationship Id="rId30" Type="http://schemas.openxmlformats.org/officeDocument/2006/relationships/slide" Target="slides/slide20.xml"/><Relationship Id="rId77" Type="http://schemas.openxmlformats.org/officeDocument/2006/relationships/font" Target="fonts/ProximaNova-italic.fntdata"/><Relationship Id="rId35" Type="http://schemas.openxmlformats.org/officeDocument/2006/relationships/slide" Target="slides/slide25.xml"/><Relationship Id="rId64" Type="http://schemas.openxmlformats.org/officeDocument/2006/relationships/slide" Target="slides/slide54.xml"/><Relationship Id="rId22" Type="http://schemas.openxmlformats.org/officeDocument/2006/relationships/slide" Target="slides/slide12.xml"/><Relationship Id="rId69" Type="http://schemas.openxmlformats.org/officeDocument/2006/relationships/slide" Target="slides/slide59.xml"/><Relationship Id="rId27" Type="http://schemas.openxmlformats.org/officeDocument/2006/relationships/slide" Target="slides/slide17.xml"/><Relationship Id="rId56" Type="http://schemas.openxmlformats.org/officeDocument/2006/relationships/slide" Target="slides/slide46.xml"/><Relationship Id="rId14" Type="http://schemas.openxmlformats.org/officeDocument/2006/relationships/slide" Target="slides/slide4.xml"/><Relationship Id="rId80" Type="http://schemas.openxmlformats.org/officeDocument/2006/relationships/font" Target="fonts/Lato-bold.fntdata"/><Relationship Id="rId8" Type="http://schemas.openxmlformats.org/officeDocument/2006/relationships/slideMaster" Target="slideMasters/slideMaster4.xml"/><Relationship Id="rId72" Type="http://schemas.openxmlformats.org/officeDocument/2006/relationships/font" Target="fonts/Raleway-bold.fntdata"/><Relationship Id="rId51" Type="http://schemas.openxmlformats.org/officeDocument/2006/relationships/slide" Target="slides/slide41.xml"/><Relationship Id="rId85" Type="http://schemas.openxmlformats.org/officeDocument/2006/relationships/customXml" Target="../customXml/item1.xml"/><Relationship Id="rId3" Type="http://schemas.openxmlformats.org/officeDocument/2006/relationships/presProps" Target="presProps.xml"/><Relationship Id="rId46" Type="http://schemas.openxmlformats.org/officeDocument/2006/relationships/slide" Target="slides/slide36.xml"/><Relationship Id="rId33" Type="http://schemas.openxmlformats.org/officeDocument/2006/relationships/slide" Target="slides/slide23.xml"/><Relationship Id="rId38" Type="http://schemas.openxmlformats.org/officeDocument/2006/relationships/slide" Target="slides/slide28.xml"/><Relationship Id="rId67" Type="http://schemas.openxmlformats.org/officeDocument/2006/relationships/slide" Target="slides/slide57.xml"/><Relationship Id="rId25" Type="http://schemas.openxmlformats.org/officeDocument/2006/relationships/slide" Target="slides/slide15.xml"/><Relationship Id="rId12" Type="http://schemas.openxmlformats.org/officeDocument/2006/relationships/slide" Target="slides/slide2.xml"/><Relationship Id="rId59" Type="http://schemas.openxmlformats.org/officeDocument/2006/relationships/slide" Target="slides/slide49.xml"/><Relationship Id="rId17" Type="http://schemas.openxmlformats.org/officeDocument/2006/relationships/slide" Target="slides/slide7.xml"/><Relationship Id="rId83" Type="http://schemas.openxmlformats.org/officeDocument/2006/relationships/font" Target="fonts/AlfaSlabOne-regular.fntdata"/><Relationship Id="rId41" Type="http://schemas.openxmlformats.org/officeDocument/2006/relationships/slide" Target="slides/slide31.xml"/><Relationship Id="rId75" Type="http://schemas.openxmlformats.org/officeDocument/2006/relationships/font" Target="fonts/ProximaNova-regular.fntdata"/><Relationship Id="rId70" Type="http://schemas.openxmlformats.org/officeDocument/2006/relationships/slide" Target="slides/slide60.xml"/><Relationship Id="rId62" Type="http://schemas.openxmlformats.org/officeDocument/2006/relationships/slide" Target="slides/slide52.xml"/><Relationship Id="rId20" Type="http://schemas.openxmlformats.org/officeDocument/2006/relationships/slide" Target="slides/slide10.xml"/><Relationship Id="rId54" Type="http://schemas.openxmlformats.org/officeDocument/2006/relationships/slide" Target="slides/slide44.xml"/><Relationship Id="rId1" Type="http://schemas.openxmlformats.org/officeDocument/2006/relationships/theme" Target="theme/theme1.xml"/><Relationship Id="rId6" Type="http://schemas.openxmlformats.org/officeDocument/2006/relationships/slideMaster" Target="slideMasters/slideMaster2.xml"/><Relationship Id="rId49" Type="http://schemas.openxmlformats.org/officeDocument/2006/relationships/slide" Target="slides/slide39.xml"/><Relationship Id="rId36" Type="http://schemas.openxmlformats.org/officeDocument/2006/relationships/slide" Target="slides/slide26.xml"/><Relationship Id="rId23" Type="http://schemas.openxmlformats.org/officeDocument/2006/relationships/slide" Target="slides/slide13.xml"/><Relationship Id="rId28" Type="http://schemas.openxmlformats.org/officeDocument/2006/relationships/slide" Target="slides/slide18.xml"/><Relationship Id="rId57" Type="http://schemas.openxmlformats.org/officeDocument/2006/relationships/slide" Target="slides/slide47.xml"/><Relationship Id="rId15" Type="http://schemas.openxmlformats.org/officeDocument/2006/relationships/slide" Target="slides/slide5.xml"/><Relationship Id="rId44" Type="http://schemas.openxmlformats.org/officeDocument/2006/relationships/slide" Target="slides/slide34.xml"/><Relationship Id="rId81" Type="http://schemas.openxmlformats.org/officeDocument/2006/relationships/font" Target="fonts/Lato-italic.fntdata"/><Relationship Id="rId73" Type="http://schemas.openxmlformats.org/officeDocument/2006/relationships/font" Target="fonts/Raleway-italic.fntdata"/><Relationship Id="rId31" Type="http://schemas.openxmlformats.org/officeDocument/2006/relationships/slide" Target="slides/slide21.xml"/><Relationship Id="rId78" Type="http://schemas.openxmlformats.org/officeDocument/2006/relationships/font" Target="fonts/ProximaNova-boldItalic.fntdata"/><Relationship Id="rId65" Type="http://schemas.openxmlformats.org/officeDocument/2006/relationships/slide" Target="slides/slide55.xml"/><Relationship Id="rId60" Type="http://schemas.openxmlformats.org/officeDocument/2006/relationships/slide" Target="slides/slide50.xml"/><Relationship Id="rId52" Type="http://schemas.openxmlformats.org/officeDocument/2006/relationships/slide" Target="slides/slide42.xml"/><Relationship Id="rId10" Type="http://schemas.openxmlformats.org/officeDocument/2006/relationships/notesMaster" Target="notesMasters/notesMaster1.xml"/><Relationship Id="rId86" Type="http://schemas.openxmlformats.org/officeDocument/2006/relationships/customXml" Target="../customXml/item2.xml"/><Relationship Id="rId4" Type="http://schemas.openxmlformats.org/officeDocument/2006/relationships/tableStyles" Target="tableStyles.xml"/><Relationship Id="rId9" Type="http://schemas.openxmlformats.org/officeDocument/2006/relationships/slideMaster" Target="slideMasters/slideMaster5.xml"/><Relationship Id="rId39" Type="http://schemas.openxmlformats.org/officeDocument/2006/relationships/slide" Target="slides/slide29.xml"/><Relationship Id="rId13" Type="http://schemas.openxmlformats.org/officeDocument/2006/relationships/slide" Target="slides/slide3.xml"/><Relationship Id="rId18" Type="http://schemas.openxmlformats.org/officeDocument/2006/relationships/slide" Target="slides/slide8.xml"/><Relationship Id="rId76" Type="http://schemas.openxmlformats.org/officeDocument/2006/relationships/font" Target="fonts/ProximaNova-bold.fntdata"/><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 Type="http://schemas.openxmlformats.org/officeDocument/2006/relationships/slideMaster" Target="slideMasters/slideMaster3.xml"/><Relationship Id="rId71" Type="http://schemas.openxmlformats.org/officeDocument/2006/relationships/font" Target="fonts/Raleway-regular.fntdata"/><Relationship Id="rId2" Type="http://schemas.openxmlformats.org/officeDocument/2006/relationships/viewProps" Target="viewProps.xml"/><Relationship Id="rId29" Type="http://schemas.openxmlformats.org/officeDocument/2006/relationships/slide" Target="slides/slide19.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24" Type="http://schemas.openxmlformats.org/officeDocument/2006/relationships/slide" Target="slides/slide14.xml"/><Relationship Id="rId87" Type="http://schemas.openxmlformats.org/officeDocument/2006/relationships/customXml" Target="../customXml/item3.xml"/><Relationship Id="rId82" Type="http://schemas.openxmlformats.org/officeDocument/2006/relationships/font" Target="fonts/Lato-boldItalic.fntdata"/><Relationship Id="rId61"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1:notes"/>
          <p:cNvSpPr/>
          <p:nvPr>
            <p:ph idx="2" type="sldImg"/>
          </p:nvPr>
        </p:nvSpPr>
        <p:spPr>
          <a:xfrm>
            <a:off x="702232" y="1143000"/>
            <a:ext cx="5453536" cy="3085944"/>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4" name="Google Shape;284;p1:notes"/>
          <p:cNvSpPr txBox="1"/>
          <p:nvPr>
            <p:ph idx="1" type="body"/>
          </p:nvPr>
        </p:nvSpPr>
        <p:spPr>
          <a:xfrm>
            <a:off x="685180" y="4400472"/>
            <a:ext cx="5487640" cy="3600528"/>
          </a:xfrm>
          <a:prstGeom prst="rect">
            <a:avLst/>
          </a:prstGeom>
          <a:noFill/>
          <a:ln>
            <a:noFill/>
          </a:ln>
        </p:spPr>
        <p:txBody>
          <a:bodyPr anchorCtr="0" anchor="t" bIns="44725" lIns="89450" spcFirstLastPara="1" rIns="89450" wrap="square" tIns="44725">
            <a:noAutofit/>
          </a:bodyPr>
          <a:lstStyle/>
          <a:p>
            <a:pPr indent="0" lvl="0" marL="0" rtl="0" algn="l">
              <a:lnSpc>
                <a:spcPct val="100000"/>
              </a:lnSpc>
              <a:spcBef>
                <a:spcPts val="0"/>
              </a:spcBef>
              <a:spcAft>
                <a:spcPts val="0"/>
              </a:spcAft>
              <a:buSzPts val="1100"/>
              <a:buNone/>
            </a:pPr>
            <a:r>
              <a:t/>
            </a:r>
            <a:endParaRPr sz="1400"/>
          </a:p>
        </p:txBody>
      </p:sp>
      <p:sp>
        <p:nvSpPr>
          <p:cNvPr id="285" name="Google Shape;285;p1:notes"/>
          <p:cNvSpPr txBox="1"/>
          <p:nvPr>
            <p:ph idx="12" type="sldNum"/>
          </p:nvPr>
        </p:nvSpPr>
        <p:spPr>
          <a:xfrm>
            <a:off x="3884753" y="8685553"/>
            <a:ext cx="2971697" cy="458447"/>
          </a:xfrm>
          <a:prstGeom prst="rect">
            <a:avLst/>
          </a:prstGeom>
          <a:noFill/>
          <a:ln>
            <a:noFill/>
          </a:ln>
        </p:spPr>
        <p:txBody>
          <a:bodyPr anchorCtr="0" anchor="b" bIns="44725" lIns="89450" spcFirstLastPara="1" rIns="89450" wrap="square" tIns="44725">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20a1751e909_0_9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20a1751e909_0_9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20a1751e909_0_9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1" name="Google Shape;361;g20a1751e909_0_9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20a1751e909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g20a1751e909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20a1751e909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g20a1751e909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20a1751e909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g20a1751e909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20a1751e909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g20a1751e909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20a1751e909_0_9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90" name="Google Shape;390;g20a1751e909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20a1751e909_0_9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6" name="Google Shape;396;g20a1751e909_0_9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-open-sourced, free to download, updated annually due to changes in the law and administrations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9" name="Google Shape;409;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-10-30 min modules based on a variety of teaching/learning methods and techniques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20a1751e909_0_9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6" name="Google Shape;416;g20a1751e909_0_9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2:notes"/>
          <p:cNvSpPr txBox="1"/>
          <p:nvPr>
            <p:ph idx="1" type="body"/>
          </p:nvPr>
        </p:nvSpPr>
        <p:spPr>
          <a:xfrm>
            <a:off x="685180" y="4400472"/>
            <a:ext cx="5487640" cy="3600528"/>
          </a:xfrm>
          <a:prstGeom prst="rect">
            <a:avLst/>
          </a:prstGeom>
          <a:noFill/>
          <a:ln>
            <a:noFill/>
          </a:ln>
        </p:spPr>
        <p:txBody>
          <a:bodyPr anchorCtr="0" anchor="t" bIns="89450" lIns="89450" spcFirstLastPara="1" rIns="89450" wrap="square" tIns="89450">
            <a:noAutofit/>
          </a:bodyPr>
          <a:lstStyle/>
          <a:p>
            <a:pPr indent="0" lvl="0" marL="0" rtl="0" algn="l">
              <a:lnSpc>
                <a:spcPct val="100000"/>
              </a:lnSpc>
              <a:spcBef>
                <a:spcPts val="0"/>
              </a:spcBef>
              <a:spcAft>
                <a:spcPts val="0"/>
              </a:spcAft>
              <a:buSzPts val="1100"/>
              <a:buNone/>
            </a:pPr>
            <a:r>
              <a:t/>
            </a:r>
            <a:endParaRPr/>
          </a:p>
        </p:txBody>
      </p:sp>
      <p:sp>
        <p:nvSpPr>
          <p:cNvPr id="293" name="Google Shape;293;p2:notes"/>
          <p:cNvSpPr/>
          <p:nvPr>
            <p:ph idx="2" type="sldImg"/>
          </p:nvPr>
        </p:nvSpPr>
        <p:spPr>
          <a:xfrm>
            <a:off x="702232" y="1143000"/>
            <a:ext cx="5453536" cy="3085944"/>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g20a1751e909_0_10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3" name="Google Shape;423;g20a1751e909_0_10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g20a1751e909_0_6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9" name="Google Shape;429;g20a1751e909_0_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20a1751e909_0_10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4" name="Google Shape;434;g20a1751e909_0_10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g20a1751e909_0_10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39" name="Google Shape;439;g20a1751e909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g20a1751e909_0_1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45" name="Google Shape;445;g20a1751e909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g20a1751e909_0_1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51" name="Google Shape;451;g20a1751e909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g20a1751e909_0_1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57" name="Google Shape;457;g20a1751e909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g20a1751e909_0_1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62" name="Google Shape;462;g20a1751e909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g20a1751e909_0_1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8" name="Google Shape;468;g20a1751e909_0_1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g20a1751e909_0_1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73" name="Google Shape;473;g20a1751e909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3:notes"/>
          <p:cNvSpPr txBox="1"/>
          <p:nvPr>
            <p:ph idx="1" type="body"/>
          </p:nvPr>
        </p:nvSpPr>
        <p:spPr>
          <a:xfrm>
            <a:off x="685180" y="4400472"/>
            <a:ext cx="5487640" cy="3600528"/>
          </a:xfrm>
          <a:prstGeom prst="rect">
            <a:avLst/>
          </a:prstGeom>
          <a:noFill/>
          <a:ln>
            <a:noFill/>
          </a:ln>
        </p:spPr>
        <p:txBody>
          <a:bodyPr anchorCtr="0" anchor="t" bIns="89450" lIns="89450" spcFirstLastPara="1" rIns="89450" wrap="square" tIns="89450">
            <a:noAutofit/>
          </a:bodyPr>
          <a:lstStyle/>
          <a:p>
            <a:pPr indent="0" lvl="0" marL="0" rtl="0" algn="l">
              <a:lnSpc>
                <a:spcPct val="100000"/>
              </a:lnSpc>
              <a:spcBef>
                <a:spcPts val="0"/>
              </a:spcBef>
              <a:spcAft>
                <a:spcPts val="0"/>
              </a:spcAft>
              <a:buSzPts val="1100"/>
              <a:buNone/>
            </a:pPr>
            <a:r>
              <a:t/>
            </a:r>
            <a:endParaRPr/>
          </a:p>
        </p:txBody>
      </p:sp>
      <p:sp>
        <p:nvSpPr>
          <p:cNvPr id="302" name="Google Shape;302;p3:notes"/>
          <p:cNvSpPr/>
          <p:nvPr>
            <p:ph idx="2" type="sldImg"/>
          </p:nvPr>
        </p:nvSpPr>
        <p:spPr>
          <a:xfrm>
            <a:off x="702232" y="1143000"/>
            <a:ext cx="5453536" cy="3085944"/>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g20a1751e909_0_1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79" name="Google Shape;479;g20a1751e909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g20a1751e909_0_1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85" name="Google Shape;485;g20a1751e909_0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g20a1751e909_0_1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92" name="Google Shape;492;g20a1751e909_0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g20a1751e909_0_1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8" name="Google Shape;498;g20a1751e909_0_1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g20a1751e909_0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g20a1751e909_0_1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g20a1751e909_0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g20a1751e909_0_1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g20a1751e909_0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g20a1751e909_0_1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g20a1751e909_0_1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g20a1751e909_0_1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g20a1751e909_0_18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7" name="Google Shape;527;g20a1751e909_0_1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g20a1751e909_0_18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32" name="Google Shape;532;g20a1751e909_0_1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2" name="Google Shape;312;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g20a1751e909_0_1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38" name="Google Shape;538;g20a1751e909_0_1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g20a1751e909_0_1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44" name="Google Shape;544;g20a1751e909_0_1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g20a1751e909_0_19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50" name="Google Shape;550;g20a1751e909_0_1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g20a1751e909_0_2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6" name="Google Shape;556;g20a1751e909_0_2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g20a1751e909_0_20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61" name="Google Shape;561;g20a1751e909_0_2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g20a1751e909_0_2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7" name="Google Shape;567;g20a1751e909_0_2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g20a1751e909_0_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g20a1751e909_0_2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g20a1751e909_0_2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g20a1751e909_0_2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g20a1751e909_0_2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g20a1751e909_0_2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8" name="Shape 588"/>
        <p:cNvGrpSpPr/>
        <p:nvPr/>
      </p:nvGrpSpPr>
      <p:grpSpPr>
        <a:xfrm>
          <a:off x="0" y="0"/>
          <a:ext cx="0" cy="0"/>
          <a:chOff x="0" y="0"/>
          <a:chExt cx="0" cy="0"/>
        </a:xfrm>
      </p:grpSpPr>
      <p:sp>
        <p:nvSpPr>
          <p:cNvPr id="589" name="Google Shape;589;g20a1751e909_0_2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g20a1751e909_0_2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5:notes"/>
          <p:cNvSpPr txBox="1"/>
          <p:nvPr>
            <p:ph idx="1" type="body"/>
          </p:nvPr>
        </p:nvSpPr>
        <p:spPr>
          <a:xfrm>
            <a:off x="685180" y="4400472"/>
            <a:ext cx="5487640" cy="3600528"/>
          </a:xfrm>
          <a:prstGeom prst="rect">
            <a:avLst/>
          </a:prstGeom>
          <a:noFill/>
          <a:ln>
            <a:noFill/>
          </a:ln>
        </p:spPr>
        <p:txBody>
          <a:bodyPr anchorCtr="0" anchor="t" bIns="89450" lIns="89450" spcFirstLastPara="1" rIns="89450" wrap="square" tIns="89450">
            <a:noAutofit/>
          </a:bodyPr>
          <a:lstStyle/>
          <a:p>
            <a:pPr indent="0" lvl="0" marL="0" rtl="0" algn="l">
              <a:lnSpc>
                <a:spcPct val="100000"/>
              </a:lnSpc>
              <a:spcBef>
                <a:spcPts val="0"/>
              </a:spcBef>
              <a:spcAft>
                <a:spcPts val="0"/>
              </a:spcAft>
              <a:buSzPts val="1100"/>
              <a:buNone/>
            </a:pPr>
            <a:r>
              <a:t/>
            </a:r>
            <a:endParaRPr/>
          </a:p>
        </p:txBody>
      </p:sp>
      <p:sp>
        <p:nvSpPr>
          <p:cNvPr id="320" name="Google Shape;320;p5:notes"/>
          <p:cNvSpPr/>
          <p:nvPr>
            <p:ph idx="2" type="sldImg"/>
          </p:nvPr>
        </p:nvSpPr>
        <p:spPr>
          <a:xfrm>
            <a:off x="702232" y="1143000"/>
            <a:ext cx="5453536" cy="3085944"/>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 name="Shape 594"/>
        <p:cNvGrpSpPr/>
        <p:nvPr/>
      </p:nvGrpSpPr>
      <p:grpSpPr>
        <a:xfrm>
          <a:off x="0" y="0"/>
          <a:ext cx="0" cy="0"/>
          <a:chOff x="0" y="0"/>
          <a:chExt cx="0" cy="0"/>
        </a:xfrm>
      </p:grpSpPr>
      <p:sp>
        <p:nvSpPr>
          <p:cNvPr id="595" name="Google Shape;595;g20a1751e909_0_2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g20a1751e909_0_2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9" name="Shape 599"/>
        <p:cNvGrpSpPr/>
        <p:nvPr/>
      </p:nvGrpSpPr>
      <p:grpSpPr>
        <a:xfrm>
          <a:off x="0" y="0"/>
          <a:ext cx="0" cy="0"/>
          <a:chOff x="0" y="0"/>
          <a:chExt cx="0" cy="0"/>
        </a:xfrm>
      </p:grpSpPr>
      <p:sp>
        <p:nvSpPr>
          <p:cNvPr id="600" name="Google Shape;600;g20a1751e909_0_2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1" name="Google Shape;601;g20a1751e909_0_2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4" name="Shape 604"/>
        <p:cNvGrpSpPr/>
        <p:nvPr/>
      </p:nvGrpSpPr>
      <p:grpSpPr>
        <a:xfrm>
          <a:off x="0" y="0"/>
          <a:ext cx="0" cy="0"/>
          <a:chOff x="0" y="0"/>
          <a:chExt cx="0" cy="0"/>
        </a:xfrm>
      </p:grpSpPr>
      <p:sp>
        <p:nvSpPr>
          <p:cNvPr id="605" name="Google Shape;605;g20a1751e909_0_2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g20a1751e909_0_2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0" name="Shape 610"/>
        <p:cNvGrpSpPr/>
        <p:nvPr/>
      </p:nvGrpSpPr>
      <p:grpSpPr>
        <a:xfrm>
          <a:off x="0" y="0"/>
          <a:ext cx="0" cy="0"/>
          <a:chOff x="0" y="0"/>
          <a:chExt cx="0" cy="0"/>
        </a:xfrm>
      </p:grpSpPr>
      <p:sp>
        <p:nvSpPr>
          <p:cNvPr id="611" name="Google Shape;611;g20a1751e909_0_2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g20a1751e909_0_2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6" name="Shape 616"/>
        <p:cNvGrpSpPr/>
        <p:nvPr/>
      </p:nvGrpSpPr>
      <p:grpSpPr>
        <a:xfrm>
          <a:off x="0" y="0"/>
          <a:ext cx="0" cy="0"/>
          <a:chOff x="0" y="0"/>
          <a:chExt cx="0" cy="0"/>
        </a:xfrm>
      </p:grpSpPr>
      <p:sp>
        <p:nvSpPr>
          <p:cNvPr id="617" name="Google Shape;617;g20a1751e909_0_2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g20a1751e909_0_2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 name="Shape 622"/>
        <p:cNvGrpSpPr/>
        <p:nvPr/>
      </p:nvGrpSpPr>
      <p:grpSpPr>
        <a:xfrm>
          <a:off x="0" y="0"/>
          <a:ext cx="0" cy="0"/>
          <a:chOff x="0" y="0"/>
          <a:chExt cx="0" cy="0"/>
        </a:xfrm>
      </p:grpSpPr>
      <p:sp>
        <p:nvSpPr>
          <p:cNvPr id="623" name="Google Shape;623;g20a1751e909_0_26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4" name="Google Shape;624;g20a1751e909_0_2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7" name="Shape 627"/>
        <p:cNvGrpSpPr/>
        <p:nvPr/>
      </p:nvGrpSpPr>
      <p:grpSpPr>
        <a:xfrm>
          <a:off x="0" y="0"/>
          <a:ext cx="0" cy="0"/>
          <a:chOff x="0" y="0"/>
          <a:chExt cx="0" cy="0"/>
        </a:xfrm>
      </p:grpSpPr>
      <p:sp>
        <p:nvSpPr>
          <p:cNvPr id="628" name="Google Shape;628;g20a1751e909_0_2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g20a1751e909_0_2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3" name="Shape 633"/>
        <p:cNvGrpSpPr/>
        <p:nvPr/>
      </p:nvGrpSpPr>
      <p:grpSpPr>
        <a:xfrm>
          <a:off x="0" y="0"/>
          <a:ext cx="0" cy="0"/>
          <a:chOff x="0" y="0"/>
          <a:chExt cx="0" cy="0"/>
        </a:xfrm>
      </p:grpSpPr>
      <p:sp>
        <p:nvSpPr>
          <p:cNvPr id="634" name="Google Shape;634;g20a1751e909_0_2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g20a1751e909_0_2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9" name="Shape 639"/>
        <p:cNvGrpSpPr/>
        <p:nvPr/>
      </p:nvGrpSpPr>
      <p:grpSpPr>
        <a:xfrm>
          <a:off x="0" y="0"/>
          <a:ext cx="0" cy="0"/>
          <a:chOff x="0" y="0"/>
          <a:chExt cx="0" cy="0"/>
        </a:xfrm>
      </p:grpSpPr>
      <p:sp>
        <p:nvSpPr>
          <p:cNvPr id="640" name="Google Shape;640;g20a1751e909_0_2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g20a1751e909_0_2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5" name="Shape 645"/>
        <p:cNvGrpSpPr/>
        <p:nvPr/>
      </p:nvGrpSpPr>
      <p:grpSpPr>
        <a:xfrm>
          <a:off x="0" y="0"/>
          <a:ext cx="0" cy="0"/>
          <a:chOff x="0" y="0"/>
          <a:chExt cx="0" cy="0"/>
        </a:xfrm>
      </p:grpSpPr>
      <p:sp>
        <p:nvSpPr>
          <p:cNvPr id="646" name="Google Shape;646;g20a1751e909_0_2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g20a1751e909_0_2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20a1751e909_0_96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20a1751e909_0_9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1" name="Shape 651"/>
        <p:cNvGrpSpPr/>
        <p:nvPr/>
      </p:nvGrpSpPr>
      <p:grpSpPr>
        <a:xfrm>
          <a:off x="0" y="0"/>
          <a:ext cx="0" cy="0"/>
          <a:chOff x="0" y="0"/>
          <a:chExt cx="0" cy="0"/>
        </a:xfrm>
      </p:grpSpPr>
      <p:sp>
        <p:nvSpPr>
          <p:cNvPr id="652" name="Google Shape;652;g20a1751e909_0_28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53" name="Google Shape;653;g20a1751e909_0_2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20a1751e909_0_9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3" name="Google Shape;333;g20a1751e909_0_9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20a1751e909_0_97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8" name="Google Shape;338;g20a1751e909_0_9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20a1751e909_1_1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20a1751e909_1_1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4.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0.png"/><Relationship Id="rId3" Type="http://schemas.openxmlformats.org/officeDocument/2006/relationships/image" Target="../media/image6.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9.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9.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pic>
        <p:nvPicPr>
          <p:cNvPr id="12" name="Google Shape;12;p33"/>
          <p:cNvPicPr preferRelativeResize="0"/>
          <p:nvPr/>
        </p:nvPicPr>
        <p:blipFill rotWithShape="1">
          <a:blip r:embed="rId2">
            <a:alphaModFix/>
          </a:blip>
          <a:srcRect b="0" l="0" r="0" t="0"/>
          <a:stretch/>
        </p:blipFill>
        <p:spPr>
          <a:xfrm>
            <a:off x="0" y="-1"/>
            <a:ext cx="9144000" cy="5145785"/>
          </a:xfrm>
          <a:prstGeom prst="rect">
            <a:avLst/>
          </a:prstGeom>
          <a:noFill/>
          <a:ln>
            <a:noFill/>
          </a:ln>
        </p:spPr>
      </p:pic>
      <p:sp>
        <p:nvSpPr>
          <p:cNvPr id="13" name="Google Shape;13;p33"/>
          <p:cNvSpPr txBox="1"/>
          <p:nvPr>
            <p:ph type="ctrTitle"/>
          </p:nvPr>
        </p:nvSpPr>
        <p:spPr>
          <a:xfrm>
            <a:off x="4887410" y="633428"/>
            <a:ext cx="3906456" cy="17907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rgbClr val="172169"/>
              </a:buClr>
              <a:buSzPts val="4500"/>
              <a:buFont typeface="Calibri"/>
              <a:buNone/>
              <a:defRPr b="1" sz="4500">
                <a:solidFill>
                  <a:srgbClr val="172169"/>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4" name="Google Shape;14;p33"/>
          <p:cNvSpPr txBox="1"/>
          <p:nvPr>
            <p:ph idx="1" type="subTitle"/>
          </p:nvPr>
        </p:nvSpPr>
        <p:spPr>
          <a:xfrm>
            <a:off x="4887410" y="2875149"/>
            <a:ext cx="3906456" cy="562532"/>
          </a:xfrm>
          <a:prstGeom prst="rect">
            <a:avLst/>
          </a:prstGeom>
          <a:noFill/>
          <a:ln>
            <a:noFill/>
          </a:ln>
        </p:spPr>
        <p:txBody>
          <a:bodyPr anchorCtr="0" anchor="t" bIns="34275" lIns="68575" spcFirstLastPara="1" rIns="68575" wrap="square" tIns="34275">
            <a:normAutofit/>
          </a:bodyPr>
          <a:lstStyle>
            <a:lvl1pPr lvl="0" algn="l">
              <a:lnSpc>
                <a:spcPct val="90000"/>
              </a:lnSpc>
              <a:spcBef>
                <a:spcPts val="800"/>
              </a:spcBef>
              <a:spcAft>
                <a:spcPts val="0"/>
              </a:spcAft>
              <a:buClr>
                <a:srgbClr val="58595B"/>
              </a:buClr>
              <a:buSzPts val="1800"/>
              <a:buNone/>
              <a:defRPr sz="1800">
                <a:solidFill>
                  <a:srgbClr val="58595B"/>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15" name="Google Shape;15;p33"/>
          <p:cNvSpPr txBox="1"/>
          <p:nvPr>
            <p:ph idx="11" type="ftr"/>
          </p:nvPr>
        </p:nvSpPr>
        <p:spPr>
          <a:xfrm>
            <a:off x="4834601" y="4697813"/>
            <a:ext cx="3086100" cy="273844"/>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6" name="Google Shape;16;p33"/>
          <p:cNvSpPr txBox="1"/>
          <p:nvPr>
            <p:ph idx="12" type="sldNum"/>
          </p:nvPr>
        </p:nvSpPr>
        <p:spPr>
          <a:xfrm>
            <a:off x="8238281" y="4697813"/>
            <a:ext cx="546181"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3" name="Shape 73"/>
        <p:cNvGrpSpPr/>
        <p:nvPr/>
      </p:nvGrpSpPr>
      <p:grpSpPr>
        <a:xfrm>
          <a:off x="0" y="0"/>
          <a:ext cx="0" cy="0"/>
          <a:chOff x="0" y="0"/>
          <a:chExt cx="0" cy="0"/>
        </a:xfrm>
      </p:grpSpPr>
      <p:sp>
        <p:nvSpPr>
          <p:cNvPr id="74" name="Google Shape;74;p4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5" name="Google Shape;75;p4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76" name="Google Shape;76;p4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7" name="Shape 77"/>
        <p:cNvGrpSpPr/>
        <p:nvPr/>
      </p:nvGrpSpPr>
      <p:grpSpPr>
        <a:xfrm>
          <a:off x="0" y="0"/>
          <a:ext cx="0" cy="0"/>
          <a:chOff x="0" y="0"/>
          <a:chExt cx="0" cy="0"/>
        </a:xfrm>
      </p:grpSpPr>
      <p:sp>
        <p:nvSpPr>
          <p:cNvPr id="78" name="Google Shape;78;p4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9" name="Shape 79"/>
        <p:cNvGrpSpPr/>
        <p:nvPr/>
      </p:nvGrpSpPr>
      <p:grpSpPr>
        <a:xfrm>
          <a:off x="0" y="0"/>
          <a:ext cx="0" cy="0"/>
          <a:chOff x="0" y="0"/>
          <a:chExt cx="0" cy="0"/>
        </a:xfrm>
      </p:grpSpPr>
      <p:sp>
        <p:nvSpPr>
          <p:cNvPr id="80" name="Google Shape;80;p48"/>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81" name="Google Shape;81;p4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2" name="Shape 82"/>
        <p:cNvGrpSpPr/>
        <p:nvPr/>
      </p:nvGrpSpPr>
      <p:grpSpPr>
        <a:xfrm>
          <a:off x="0" y="0"/>
          <a:ext cx="0" cy="0"/>
          <a:chOff x="0" y="0"/>
          <a:chExt cx="0" cy="0"/>
        </a:xfrm>
      </p:grpSpPr>
      <p:sp>
        <p:nvSpPr>
          <p:cNvPr id="83" name="Google Shape;83;p4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4" name="Google Shape;84;p4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5" name="Shape 85"/>
        <p:cNvGrpSpPr/>
        <p:nvPr/>
      </p:nvGrpSpPr>
      <p:grpSpPr>
        <a:xfrm>
          <a:off x="0" y="0"/>
          <a:ext cx="0" cy="0"/>
          <a:chOff x="0" y="0"/>
          <a:chExt cx="0" cy="0"/>
        </a:xfrm>
      </p:grpSpPr>
      <p:sp>
        <p:nvSpPr>
          <p:cNvPr id="86" name="Google Shape;86;p50"/>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87" name="Google Shape;87;p50"/>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88" name="Google Shape;88;p5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89" name="Shape 89"/>
        <p:cNvGrpSpPr/>
        <p:nvPr/>
      </p:nvGrpSpPr>
      <p:grpSpPr>
        <a:xfrm>
          <a:off x="0" y="0"/>
          <a:ext cx="0" cy="0"/>
          <a:chOff x="0" y="0"/>
          <a:chExt cx="0" cy="0"/>
        </a:xfrm>
      </p:grpSpPr>
      <p:sp>
        <p:nvSpPr>
          <p:cNvPr id="90" name="Google Shape;90;p51"/>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91" name="Google Shape;91;p5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2" name="Shape 92"/>
        <p:cNvGrpSpPr/>
        <p:nvPr/>
      </p:nvGrpSpPr>
      <p:grpSpPr>
        <a:xfrm>
          <a:off x="0" y="0"/>
          <a:ext cx="0" cy="0"/>
          <a:chOff x="0" y="0"/>
          <a:chExt cx="0" cy="0"/>
        </a:xfrm>
      </p:grpSpPr>
      <p:sp>
        <p:nvSpPr>
          <p:cNvPr id="93" name="Google Shape;93;p52"/>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52"/>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95" name="Google Shape;95;p52"/>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96" name="Google Shape;96;p52"/>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97" name="Google Shape;97;p5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8" name="Shape 98"/>
        <p:cNvGrpSpPr/>
        <p:nvPr/>
      </p:nvGrpSpPr>
      <p:grpSpPr>
        <a:xfrm>
          <a:off x="0" y="0"/>
          <a:ext cx="0" cy="0"/>
          <a:chOff x="0" y="0"/>
          <a:chExt cx="0" cy="0"/>
        </a:xfrm>
      </p:grpSpPr>
      <p:sp>
        <p:nvSpPr>
          <p:cNvPr id="99" name="Google Shape;99;p53"/>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00" name="Google Shape;100;p53"/>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101" name="Google Shape;101;p5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06" name="Shape 106"/>
        <p:cNvGrpSpPr/>
        <p:nvPr/>
      </p:nvGrpSpPr>
      <p:grpSpPr>
        <a:xfrm>
          <a:off x="0" y="0"/>
          <a:ext cx="0" cy="0"/>
          <a:chOff x="0" y="0"/>
          <a:chExt cx="0" cy="0"/>
        </a:xfrm>
      </p:grpSpPr>
      <p:cxnSp>
        <p:nvCxnSpPr>
          <p:cNvPr id="107" name="Google Shape;107;p39"/>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108" name="Google Shape;108;p39"/>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109" name="Google Shape;109;p39"/>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110" name="Google Shape;110;p39"/>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111" name="Google Shape;111;p39"/>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12" name="Google Shape;112;p39"/>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3" name="Shape 113"/>
        <p:cNvGrpSpPr/>
        <p:nvPr/>
      </p:nvGrpSpPr>
      <p:grpSpPr>
        <a:xfrm>
          <a:off x="0" y="0"/>
          <a:ext cx="0" cy="0"/>
          <a:chOff x="0" y="0"/>
          <a:chExt cx="0" cy="0"/>
        </a:xfrm>
      </p:grpSpPr>
      <p:sp>
        <p:nvSpPr>
          <p:cNvPr id="114" name="Google Shape;114;p40"/>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pic>
        <p:nvPicPr>
          <p:cNvPr id="18" name="Google Shape;18;p34"/>
          <p:cNvPicPr preferRelativeResize="0"/>
          <p:nvPr/>
        </p:nvPicPr>
        <p:blipFill rotWithShape="1">
          <a:blip r:embed="rId2">
            <a:alphaModFix/>
          </a:blip>
          <a:srcRect b="0" l="0" r="0" t="0"/>
          <a:stretch/>
        </p:blipFill>
        <p:spPr>
          <a:xfrm>
            <a:off x="0" y="-1"/>
            <a:ext cx="9144000" cy="5145785"/>
          </a:xfrm>
          <a:prstGeom prst="rect">
            <a:avLst/>
          </a:prstGeom>
          <a:noFill/>
          <a:ln>
            <a:noFill/>
          </a:ln>
        </p:spPr>
      </p:pic>
      <p:sp>
        <p:nvSpPr>
          <p:cNvPr id="19" name="Google Shape;19;p34"/>
          <p:cNvSpPr txBox="1"/>
          <p:nvPr>
            <p:ph type="title"/>
          </p:nvPr>
        </p:nvSpPr>
        <p:spPr>
          <a:xfrm>
            <a:off x="2408257" y="458149"/>
            <a:ext cx="5712107" cy="420787"/>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rgbClr val="172169"/>
              </a:buClr>
              <a:buSzPts val="3300"/>
              <a:buFont typeface="Calibri"/>
              <a:buNone/>
              <a:defRPr b="1">
                <a:solidFill>
                  <a:srgbClr val="172169"/>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0" name="Google Shape;20;p34"/>
          <p:cNvSpPr txBox="1"/>
          <p:nvPr>
            <p:ph idx="1" type="body"/>
          </p:nvPr>
        </p:nvSpPr>
        <p:spPr>
          <a:xfrm>
            <a:off x="628650" y="1588625"/>
            <a:ext cx="7886700" cy="3044097"/>
          </a:xfrm>
          <a:prstGeom prst="rect">
            <a:avLst/>
          </a:prstGeom>
          <a:noFill/>
          <a:ln>
            <a:noFill/>
          </a:ln>
        </p:spPr>
        <p:txBody>
          <a:bodyPr anchorCtr="0" anchor="t" bIns="34275" lIns="68575" spcFirstLastPara="1" rIns="68575" wrap="square" tIns="34275">
            <a:normAutofit/>
          </a:bodyPr>
          <a:lstStyle>
            <a:lvl1pPr indent="-361950" lvl="0" marL="457200" algn="l">
              <a:lnSpc>
                <a:spcPct val="90000"/>
              </a:lnSpc>
              <a:spcBef>
                <a:spcPts val="800"/>
              </a:spcBef>
              <a:spcAft>
                <a:spcPts val="0"/>
              </a:spcAft>
              <a:buClr>
                <a:srgbClr val="58595B"/>
              </a:buClr>
              <a:buSzPts val="2100"/>
              <a:buChar char="•"/>
              <a:defRPr>
                <a:solidFill>
                  <a:srgbClr val="58595B"/>
                </a:solidFill>
              </a:defRPr>
            </a:lvl1pPr>
            <a:lvl2pPr indent="-342900" lvl="1" marL="914400" algn="l">
              <a:lnSpc>
                <a:spcPct val="90000"/>
              </a:lnSpc>
              <a:spcBef>
                <a:spcPts val="400"/>
              </a:spcBef>
              <a:spcAft>
                <a:spcPts val="0"/>
              </a:spcAft>
              <a:buClr>
                <a:srgbClr val="58595B"/>
              </a:buClr>
              <a:buSzPts val="1800"/>
              <a:buChar char="•"/>
              <a:defRPr>
                <a:solidFill>
                  <a:srgbClr val="58595B"/>
                </a:solidFill>
              </a:defRPr>
            </a:lvl2pPr>
            <a:lvl3pPr indent="-323850" lvl="2" marL="1371600" algn="l">
              <a:lnSpc>
                <a:spcPct val="90000"/>
              </a:lnSpc>
              <a:spcBef>
                <a:spcPts val="400"/>
              </a:spcBef>
              <a:spcAft>
                <a:spcPts val="0"/>
              </a:spcAft>
              <a:buClr>
                <a:srgbClr val="58595B"/>
              </a:buClr>
              <a:buSzPts val="1500"/>
              <a:buChar char="•"/>
              <a:defRPr>
                <a:solidFill>
                  <a:srgbClr val="58595B"/>
                </a:solidFill>
              </a:defRPr>
            </a:lvl3pPr>
            <a:lvl4pPr indent="-317500" lvl="3" marL="1828800" algn="l">
              <a:lnSpc>
                <a:spcPct val="90000"/>
              </a:lnSpc>
              <a:spcBef>
                <a:spcPts val="400"/>
              </a:spcBef>
              <a:spcAft>
                <a:spcPts val="0"/>
              </a:spcAft>
              <a:buClr>
                <a:srgbClr val="58595B"/>
              </a:buClr>
              <a:buSzPts val="1400"/>
              <a:buChar char="•"/>
              <a:defRPr>
                <a:solidFill>
                  <a:srgbClr val="58595B"/>
                </a:solidFill>
              </a:defRPr>
            </a:lvl4pPr>
            <a:lvl5pPr indent="-317500" lvl="4" marL="2286000" algn="l">
              <a:lnSpc>
                <a:spcPct val="90000"/>
              </a:lnSpc>
              <a:spcBef>
                <a:spcPts val="400"/>
              </a:spcBef>
              <a:spcAft>
                <a:spcPts val="0"/>
              </a:spcAft>
              <a:buClr>
                <a:srgbClr val="58595B"/>
              </a:buClr>
              <a:buSzPts val="1400"/>
              <a:buChar char="•"/>
              <a:defRPr>
                <a:solidFill>
                  <a:srgbClr val="58595B"/>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1" name="Google Shape;21;p34"/>
          <p:cNvSpPr txBox="1"/>
          <p:nvPr>
            <p:ph idx="12" type="sldNum"/>
          </p:nvPr>
        </p:nvSpPr>
        <p:spPr>
          <a:xfrm>
            <a:off x="6457950" y="486251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22" name="Google Shape;22;p34"/>
          <p:cNvPicPr preferRelativeResize="0"/>
          <p:nvPr/>
        </p:nvPicPr>
        <p:blipFill rotWithShape="1">
          <a:blip r:embed="rId3">
            <a:alphaModFix/>
          </a:blip>
          <a:srcRect b="0" l="0" r="0" t="0"/>
          <a:stretch/>
        </p:blipFill>
        <p:spPr>
          <a:xfrm>
            <a:off x="438912" y="184024"/>
            <a:ext cx="1545336" cy="850871"/>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15" name="Shape 115"/>
        <p:cNvGrpSpPr/>
        <p:nvPr/>
      </p:nvGrpSpPr>
      <p:grpSpPr>
        <a:xfrm>
          <a:off x="0" y="0"/>
          <a:ext cx="0" cy="0"/>
          <a:chOff x="0" y="0"/>
          <a:chExt cx="0" cy="0"/>
        </a:xfrm>
      </p:grpSpPr>
      <p:sp>
        <p:nvSpPr>
          <p:cNvPr id="116" name="Google Shape;116;p41"/>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17" name="Google Shape;117;p41"/>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118" name="Google Shape;118;p41"/>
          <p:cNvSpPr txBox="1"/>
          <p:nvPr>
            <p:ph type="title"/>
          </p:nvPr>
        </p:nvSpPr>
        <p:spPr>
          <a:xfrm>
            <a:off x="265500" y="1397350"/>
            <a:ext cx="4045200" cy="13182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dk1"/>
              </a:buClr>
              <a:buSzPts val="3600"/>
              <a:buNone/>
              <a:defRPr sz="3600">
                <a:solidFill>
                  <a:schemeClr val="dk1"/>
                </a:solidFill>
              </a:defRPr>
            </a:lvl1pPr>
            <a:lvl2pPr lvl="1" algn="ctr">
              <a:lnSpc>
                <a:spcPct val="100000"/>
              </a:lnSpc>
              <a:spcBef>
                <a:spcPts val="0"/>
              </a:spcBef>
              <a:spcAft>
                <a:spcPts val="0"/>
              </a:spcAft>
              <a:buClr>
                <a:schemeClr val="dk1"/>
              </a:buClr>
              <a:buSzPts val="3600"/>
              <a:buNone/>
              <a:defRPr sz="3600">
                <a:solidFill>
                  <a:schemeClr val="dk1"/>
                </a:solidFill>
              </a:defRPr>
            </a:lvl2pPr>
            <a:lvl3pPr lvl="2" algn="ctr">
              <a:lnSpc>
                <a:spcPct val="100000"/>
              </a:lnSpc>
              <a:spcBef>
                <a:spcPts val="0"/>
              </a:spcBef>
              <a:spcAft>
                <a:spcPts val="0"/>
              </a:spcAft>
              <a:buClr>
                <a:schemeClr val="dk1"/>
              </a:buClr>
              <a:buSzPts val="3600"/>
              <a:buNone/>
              <a:defRPr sz="3600">
                <a:solidFill>
                  <a:schemeClr val="dk1"/>
                </a:solidFill>
              </a:defRPr>
            </a:lvl3pPr>
            <a:lvl4pPr lvl="3" algn="ctr">
              <a:lnSpc>
                <a:spcPct val="100000"/>
              </a:lnSpc>
              <a:spcBef>
                <a:spcPts val="0"/>
              </a:spcBef>
              <a:spcAft>
                <a:spcPts val="0"/>
              </a:spcAft>
              <a:buClr>
                <a:schemeClr val="dk1"/>
              </a:buClr>
              <a:buSzPts val="3600"/>
              <a:buNone/>
              <a:defRPr sz="3600">
                <a:solidFill>
                  <a:schemeClr val="dk1"/>
                </a:solidFill>
              </a:defRPr>
            </a:lvl4pPr>
            <a:lvl5pPr lvl="4" algn="ctr">
              <a:lnSpc>
                <a:spcPct val="100000"/>
              </a:lnSpc>
              <a:spcBef>
                <a:spcPts val="0"/>
              </a:spcBef>
              <a:spcAft>
                <a:spcPts val="0"/>
              </a:spcAft>
              <a:buClr>
                <a:schemeClr val="dk1"/>
              </a:buClr>
              <a:buSzPts val="3600"/>
              <a:buNone/>
              <a:defRPr sz="3600">
                <a:solidFill>
                  <a:schemeClr val="dk1"/>
                </a:solidFill>
              </a:defRPr>
            </a:lvl5pPr>
            <a:lvl6pPr lvl="5" algn="ctr">
              <a:lnSpc>
                <a:spcPct val="100000"/>
              </a:lnSpc>
              <a:spcBef>
                <a:spcPts val="0"/>
              </a:spcBef>
              <a:spcAft>
                <a:spcPts val="0"/>
              </a:spcAft>
              <a:buClr>
                <a:schemeClr val="dk1"/>
              </a:buClr>
              <a:buSzPts val="3600"/>
              <a:buNone/>
              <a:defRPr sz="3600">
                <a:solidFill>
                  <a:schemeClr val="dk1"/>
                </a:solidFill>
              </a:defRPr>
            </a:lvl6pPr>
            <a:lvl7pPr lvl="6" algn="ctr">
              <a:lnSpc>
                <a:spcPct val="100000"/>
              </a:lnSpc>
              <a:spcBef>
                <a:spcPts val="0"/>
              </a:spcBef>
              <a:spcAft>
                <a:spcPts val="0"/>
              </a:spcAft>
              <a:buClr>
                <a:schemeClr val="dk1"/>
              </a:buClr>
              <a:buSzPts val="3600"/>
              <a:buNone/>
              <a:defRPr sz="3600">
                <a:solidFill>
                  <a:schemeClr val="dk1"/>
                </a:solidFill>
              </a:defRPr>
            </a:lvl7pPr>
            <a:lvl8pPr lvl="7" algn="ctr">
              <a:lnSpc>
                <a:spcPct val="100000"/>
              </a:lnSpc>
              <a:spcBef>
                <a:spcPts val="0"/>
              </a:spcBef>
              <a:spcAft>
                <a:spcPts val="0"/>
              </a:spcAft>
              <a:buClr>
                <a:schemeClr val="dk1"/>
              </a:buClr>
              <a:buSzPts val="3600"/>
              <a:buNone/>
              <a:defRPr sz="3600">
                <a:solidFill>
                  <a:schemeClr val="dk1"/>
                </a:solidFill>
              </a:defRPr>
            </a:lvl8pPr>
            <a:lvl9pPr lvl="8" algn="ctr">
              <a:lnSpc>
                <a:spcPct val="100000"/>
              </a:lnSpc>
              <a:spcBef>
                <a:spcPts val="0"/>
              </a:spcBef>
              <a:spcAft>
                <a:spcPts val="0"/>
              </a:spcAft>
              <a:buClr>
                <a:schemeClr val="dk1"/>
              </a:buClr>
              <a:buSzPts val="3600"/>
              <a:buNone/>
              <a:defRPr sz="3600">
                <a:solidFill>
                  <a:schemeClr val="dk1"/>
                </a:solidFill>
              </a:defRPr>
            </a:lvl9pPr>
          </a:lstStyle>
          <a:p/>
        </p:txBody>
      </p:sp>
      <p:sp>
        <p:nvSpPr>
          <p:cNvPr id="119" name="Google Shape;119;p41"/>
          <p:cNvSpPr txBox="1"/>
          <p:nvPr>
            <p:ph idx="1" type="subTitle"/>
          </p:nvPr>
        </p:nvSpPr>
        <p:spPr>
          <a:xfrm>
            <a:off x="265500" y="2735371"/>
            <a:ext cx="4045200" cy="1345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20" name="Google Shape;120;p41"/>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17500" lvl="1" marL="914400" algn="l">
              <a:lnSpc>
                <a:spcPct val="115000"/>
              </a:lnSpc>
              <a:spcBef>
                <a:spcPts val="1600"/>
              </a:spcBef>
              <a:spcAft>
                <a:spcPts val="0"/>
              </a:spcAft>
              <a:buClr>
                <a:schemeClr val="lt1"/>
              </a:buClr>
              <a:buSzPts val="1400"/>
              <a:buChar char="○"/>
              <a:defRPr>
                <a:solidFill>
                  <a:schemeClr val="lt1"/>
                </a:solidFill>
              </a:defRPr>
            </a:lvl2pPr>
            <a:lvl3pPr indent="-317500" lvl="2" marL="1371600" algn="l">
              <a:lnSpc>
                <a:spcPct val="115000"/>
              </a:lnSpc>
              <a:spcBef>
                <a:spcPts val="1600"/>
              </a:spcBef>
              <a:spcAft>
                <a:spcPts val="0"/>
              </a:spcAft>
              <a:buClr>
                <a:schemeClr val="lt1"/>
              </a:buClr>
              <a:buSzPts val="1400"/>
              <a:buChar char="■"/>
              <a:defRPr>
                <a:solidFill>
                  <a:schemeClr val="lt1"/>
                </a:solidFill>
              </a:defRPr>
            </a:lvl3pPr>
            <a:lvl4pPr indent="-317500" lvl="3" marL="1828800" algn="l">
              <a:lnSpc>
                <a:spcPct val="115000"/>
              </a:lnSpc>
              <a:spcBef>
                <a:spcPts val="1600"/>
              </a:spcBef>
              <a:spcAft>
                <a:spcPts val="0"/>
              </a:spcAft>
              <a:buClr>
                <a:schemeClr val="lt1"/>
              </a:buClr>
              <a:buSzPts val="1400"/>
              <a:buChar char="●"/>
              <a:defRPr>
                <a:solidFill>
                  <a:schemeClr val="lt1"/>
                </a:solidFill>
              </a:defRPr>
            </a:lvl4pPr>
            <a:lvl5pPr indent="-317500" lvl="4" marL="2286000" algn="l">
              <a:lnSpc>
                <a:spcPct val="115000"/>
              </a:lnSpc>
              <a:spcBef>
                <a:spcPts val="1600"/>
              </a:spcBef>
              <a:spcAft>
                <a:spcPts val="0"/>
              </a:spcAft>
              <a:buClr>
                <a:schemeClr val="lt1"/>
              </a:buClr>
              <a:buSzPts val="1400"/>
              <a:buChar char="○"/>
              <a:defRPr>
                <a:solidFill>
                  <a:schemeClr val="lt1"/>
                </a:solidFill>
              </a:defRPr>
            </a:lvl5pPr>
            <a:lvl6pPr indent="-317500" lvl="5" marL="2743200" algn="l">
              <a:lnSpc>
                <a:spcPct val="115000"/>
              </a:lnSpc>
              <a:spcBef>
                <a:spcPts val="1600"/>
              </a:spcBef>
              <a:spcAft>
                <a:spcPts val="0"/>
              </a:spcAft>
              <a:buClr>
                <a:schemeClr val="lt1"/>
              </a:buClr>
              <a:buSzPts val="1400"/>
              <a:buChar char="■"/>
              <a:defRPr>
                <a:solidFill>
                  <a:schemeClr val="lt1"/>
                </a:solidFill>
              </a:defRPr>
            </a:lvl6pPr>
            <a:lvl7pPr indent="-317500" lvl="6" marL="3200400" algn="l">
              <a:lnSpc>
                <a:spcPct val="115000"/>
              </a:lnSpc>
              <a:spcBef>
                <a:spcPts val="1600"/>
              </a:spcBef>
              <a:spcAft>
                <a:spcPts val="0"/>
              </a:spcAft>
              <a:buClr>
                <a:schemeClr val="lt1"/>
              </a:buClr>
              <a:buSzPts val="1400"/>
              <a:buChar char="●"/>
              <a:defRPr>
                <a:solidFill>
                  <a:schemeClr val="lt1"/>
                </a:solidFill>
              </a:defRPr>
            </a:lvl7pPr>
            <a:lvl8pPr indent="-317500" lvl="7" marL="3657600" algn="l">
              <a:lnSpc>
                <a:spcPct val="115000"/>
              </a:lnSpc>
              <a:spcBef>
                <a:spcPts val="1600"/>
              </a:spcBef>
              <a:spcAft>
                <a:spcPts val="0"/>
              </a:spcAft>
              <a:buClr>
                <a:schemeClr val="lt1"/>
              </a:buClr>
              <a:buSzPts val="1400"/>
              <a:buChar char="○"/>
              <a:defRPr>
                <a:solidFill>
                  <a:schemeClr val="lt1"/>
                </a:solidFill>
              </a:defRPr>
            </a:lvl8pPr>
            <a:lvl9pPr indent="-317500" lvl="8" marL="4114800" algn="l">
              <a:lnSpc>
                <a:spcPct val="115000"/>
              </a:lnSpc>
              <a:spcBef>
                <a:spcPts val="1600"/>
              </a:spcBef>
              <a:spcAft>
                <a:spcPts val="1600"/>
              </a:spcAft>
              <a:buClr>
                <a:schemeClr val="lt1"/>
              </a:buClr>
              <a:buSzPts val="1400"/>
              <a:buChar char="■"/>
              <a:defRPr>
                <a:solidFill>
                  <a:schemeClr val="lt1"/>
                </a:solidFill>
              </a:defRPr>
            </a:lvl9pPr>
          </a:lstStyle>
          <a:p/>
        </p:txBody>
      </p:sp>
      <p:sp>
        <p:nvSpPr>
          <p:cNvPr id="121" name="Google Shape;121;p4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rgbClr val="353535"/>
        </a:solidFill>
      </p:bgPr>
    </p:bg>
    <p:spTree>
      <p:nvGrpSpPr>
        <p:cNvPr id="122" name="Shape 122"/>
        <p:cNvGrpSpPr/>
        <p:nvPr/>
      </p:nvGrpSpPr>
      <p:grpSpPr>
        <a:xfrm>
          <a:off x="0" y="0"/>
          <a:ext cx="0" cy="0"/>
          <a:chOff x="0" y="0"/>
          <a:chExt cx="0" cy="0"/>
        </a:xfrm>
      </p:grpSpPr>
      <p:cxnSp>
        <p:nvCxnSpPr>
          <p:cNvPr id="123" name="Google Shape;123;p42"/>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124" name="Google Shape;124;p42"/>
          <p:cNvSpPr txBox="1"/>
          <p:nvPr>
            <p:ph type="title"/>
          </p:nvPr>
        </p:nvSpPr>
        <p:spPr>
          <a:xfrm>
            <a:off x="283103" y="712141"/>
            <a:ext cx="6244200" cy="38355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p:txBody>
      </p:sp>
      <p:sp>
        <p:nvSpPr>
          <p:cNvPr id="125" name="Google Shape;125;p42"/>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6" name="Shape 126"/>
        <p:cNvGrpSpPr/>
        <p:nvPr/>
      </p:nvGrpSpPr>
      <p:grpSpPr>
        <a:xfrm>
          <a:off x="0" y="0"/>
          <a:ext cx="0" cy="0"/>
          <a:chOff x="0" y="0"/>
          <a:chExt cx="0" cy="0"/>
        </a:xfrm>
      </p:grpSpPr>
      <p:sp>
        <p:nvSpPr>
          <p:cNvPr id="127" name="Google Shape;127;p43"/>
          <p:cNvSpPr txBox="1"/>
          <p:nvPr>
            <p:ph type="title"/>
          </p:nvPr>
        </p:nvSpPr>
        <p:spPr>
          <a:xfrm>
            <a:off x="303300" y="411575"/>
            <a:ext cx="8520600" cy="639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128" name="Google Shape;128;p43"/>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29" name="Shape 129"/>
        <p:cNvGrpSpPr/>
        <p:nvPr/>
      </p:nvGrpSpPr>
      <p:grpSpPr>
        <a:xfrm>
          <a:off x="0" y="0"/>
          <a:ext cx="0" cy="0"/>
          <a:chOff x="0" y="0"/>
          <a:chExt cx="0" cy="0"/>
        </a:xfrm>
      </p:grpSpPr>
      <p:cxnSp>
        <p:nvCxnSpPr>
          <p:cNvPr id="130" name="Google Shape;130;p54"/>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131" name="Google Shape;131;p54"/>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cxnSp>
        <p:nvCxnSpPr>
          <p:cNvPr id="132" name="Google Shape;132;p54"/>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133" name="Google Shape;133;p54"/>
          <p:cNvSpPr txBox="1"/>
          <p:nvPr>
            <p:ph type="ctrTitle"/>
          </p:nvPr>
        </p:nvSpPr>
        <p:spPr>
          <a:xfrm>
            <a:off x="2371725" y="630225"/>
            <a:ext cx="6331500" cy="1542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p:txBody>
      </p:sp>
      <p:sp>
        <p:nvSpPr>
          <p:cNvPr id="134" name="Google Shape;134;p54"/>
          <p:cNvSpPr txBox="1"/>
          <p:nvPr>
            <p:ph idx="1" type="subTitle"/>
          </p:nvPr>
        </p:nvSpPr>
        <p:spPr>
          <a:xfrm>
            <a:off x="2390267" y="3238450"/>
            <a:ext cx="6331500" cy="1241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lt1"/>
              </a:buClr>
              <a:buSzPts val="1800"/>
              <a:buNone/>
              <a:defRPr>
                <a:solidFill>
                  <a:schemeClr val="lt1"/>
                </a:solidFill>
              </a:defRPr>
            </a:lvl1pPr>
            <a:lvl2pPr lvl="1" algn="l">
              <a:lnSpc>
                <a:spcPct val="100000"/>
              </a:lnSpc>
              <a:spcBef>
                <a:spcPts val="0"/>
              </a:spcBef>
              <a:spcAft>
                <a:spcPts val="0"/>
              </a:spcAft>
              <a:buClr>
                <a:schemeClr val="lt1"/>
              </a:buClr>
              <a:buSzPts val="1800"/>
              <a:buNone/>
              <a:defRPr sz="1800">
                <a:solidFill>
                  <a:schemeClr val="lt1"/>
                </a:solidFill>
              </a:defRPr>
            </a:lvl2pPr>
            <a:lvl3pPr lvl="2" algn="l">
              <a:lnSpc>
                <a:spcPct val="100000"/>
              </a:lnSpc>
              <a:spcBef>
                <a:spcPts val="0"/>
              </a:spcBef>
              <a:spcAft>
                <a:spcPts val="0"/>
              </a:spcAft>
              <a:buClr>
                <a:schemeClr val="lt1"/>
              </a:buClr>
              <a:buSzPts val="1800"/>
              <a:buNone/>
              <a:defRPr sz="1800">
                <a:solidFill>
                  <a:schemeClr val="lt1"/>
                </a:solidFill>
              </a:defRPr>
            </a:lvl3pPr>
            <a:lvl4pPr lvl="3" algn="l">
              <a:lnSpc>
                <a:spcPct val="100000"/>
              </a:lnSpc>
              <a:spcBef>
                <a:spcPts val="0"/>
              </a:spcBef>
              <a:spcAft>
                <a:spcPts val="0"/>
              </a:spcAft>
              <a:buClr>
                <a:schemeClr val="lt1"/>
              </a:buClr>
              <a:buSzPts val="1800"/>
              <a:buNone/>
              <a:defRPr sz="1800">
                <a:solidFill>
                  <a:schemeClr val="lt1"/>
                </a:solidFill>
              </a:defRPr>
            </a:lvl4pPr>
            <a:lvl5pPr lvl="4" algn="l">
              <a:lnSpc>
                <a:spcPct val="100000"/>
              </a:lnSpc>
              <a:spcBef>
                <a:spcPts val="0"/>
              </a:spcBef>
              <a:spcAft>
                <a:spcPts val="0"/>
              </a:spcAft>
              <a:buClr>
                <a:schemeClr val="lt1"/>
              </a:buClr>
              <a:buSzPts val="1800"/>
              <a:buNone/>
              <a:defRPr sz="1800">
                <a:solidFill>
                  <a:schemeClr val="lt1"/>
                </a:solidFill>
              </a:defRPr>
            </a:lvl5pPr>
            <a:lvl6pPr lvl="5" algn="l">
              <a:lnSpc>
                <a:spcPct val="100000"/>
              </a:lnSpc>
              <a:spcBef>
                <a:spcPts val="0"/>
              </a:spcBef>
              <a:spcAft>
                <a:spcPts val="0"/>
              </a:spcAft>
              <a:buClr>
                <a:schemeClr val="lt1"/>
              </a:buClr>
              <a:buSzPts val="1800"/>
              <a:buNone/>
              <a:defRPr sz="1800">
                <a:solidFill>
                  <a:schemeClr val="lt1"/>
                </a:solidFill>
              </a:defRPr>
            </a:lvl6pPr>
            <a:lvl7pPr lvl="6" algn="l">
              <a:lnSpc>
                <a:spcPct val="100000"/>
              </a:lnSpc>
              <a:spcBef>
                <a:spcPts val="0"/>
              </a:spcBef>
              <a:spcAft>
                <a:spcPts val="0"/>
              </a:spcAft>
              <a:buClr>
                <a:schemeClr val="lt1"/>
              </a:buClr>
              <a:buSzPts val="1800"/>
              <a:buNone/>
              <a:defRPr sz="1800">
                <a:solidFill>
                  <a:schemeClr val="lt1"/>
                </a:solidFill>
              </a:defRPr>
            </a:lvl7pPr>
            <a:lvl8pPr lvl="7" algn="l">
              <a:lnSpc>
                <a:spcPct val="100000"/>
              </a:lnSpc>
              <a:spcBef>
                <a:spcPts val="0"/>
              </a:spcBef>
              <a:spcAft>
                <a:spcPts val="0"/>
              </a:spcAft>
              <a:buClr>
                <a:schemeClr val="lt1"/>
              </a:buClr>
              <a:buSzPts val="1800"/>
              <a:buNone/>
              <a:defRPr sz="1800">
                <a:solidFill>
                  <a:schemeClr val="lt1"/>
                </a:solidFill>
              </a:defRPr>
            </a:lvl8pPr>
            <a:lvl9pPr lvl="8" algn="l">
              <a:lnSpc>
                <a:spcPct val="100000"/>
              </a:lnSpc>
              <a:spcBef>
                <a:spcPts val="0"/>
              </a:spcBef>
              <a:spcAft>
                <a:spcPts val="0"/>
              </a:spcAft>
              <a:buClr>
                <a:schemeClr val="lt1"/>
              </a:buClr>
              <a:buSzPts val="1800"/>
              <a:buNone/>
              <a:defRPr sz="1800">
                <a:solidFill>
                  <a:schemeClr val="lt1"/>
                </a:solidFill>
              </a:defRPr>
            </a:lvl9pPr>
          </a:lstStyle>
          <a:p/>
        </p:txBody>
      </p:sp>
      <p:sp>
        <p:nvSpPr>
          <p:cNvPr id="135" name="Google Shape;135;p54"/>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36" name="Shape 136"/>
        <p:cNvGrpSpPr/>
        <p:nvPr/>
      </p:nvGrpSpPr>
      <p:grpSpPr>
        <a:xfrm>
          <a:off x="0" y="0"/>
          <a:ext cx="0" cy="0"/>
          <a:chOff x="0" y="0"/>
          <a:chExt cx="0" cy="0"/>
        </a:xfrm>
      </p:grpSpPr>
      <p:cxnSp>
        <p:nvCxnSpPr>
          <p:cNvPr id="137" name="Google Shape;137;p55"/>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138" name="Google Shape;138;p55"/>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139" name="Google Shape;139;p55"/>
          <p:cNvSpPr txBox="1"/>
          <p:nvPr>
            <p:ph type="title"/>
          </p:nvPr>
        </p:nvSpPr>
        <p:spPr>
          <a:xfrm>
            <a:off x="406425" y="1806825"/>
            <a:ext cx="8296800" cy="1542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lt1"/>
              </a:buClr>
              <a:buSzPts val="4800"/>
              <a:buNone/>
              <a:defRPr sz="4800">
                <a:solidFill>
                  <a:schemeClr val="lt1"/>
                </a:solidFill>
              </a:defRPr>
            </a:lvl1pPr>
            <a:lvl2pPr lvl="1" algn="ctr">
              <a:lnSpc>
                <a:spcPct val="100000"/>
              </a:lnSpc>
              <a:spcBef>
                <a:spcPts val="0"/>
              </a:spcBef>
              <a:spcAft>
                <a:spcPts val="0"/>
              </a:spcAft>
              <a:buClr>
                <a:schemeClr val="lt1"/>
              </a:buClr>
              <a:buSzPts val="4800"/>
              <a:buNone/>
              <a:defRPr sz="4800">
                <a:solidFill>
                  <a:schemeClr val="lt1"/>
                </a:solidFill>
              </a:defRPr>
            </a:lvl2pPr>
            <a:lvl3pPr lvl="2" algn="ctr">
              <a:lnSpc>
                <a:spcPct val="100000"/>
              </a:lnSpc>
              <a:spcBef>
                <a:spcPts val="0"/>
              </a:spcBef>
              <a:spcAft>
                <a:spcPts val="0"/>
              </a:spcAft>
              <a:buClr>
                <a:schemeClr val="lt1"/>
              </a:buClr>
              <a:buSzPts val="4800"/>
              <a:buNone/>
              <a:defRPr sz="4800">
                <a:solidFill>
                  <a:schemeClr val="lt1"/>
                </a:solidFill>
              </a:defRPr>
            </a:lvl3pPr>
            <a:lvl4pPr lvl="3" algn="ctr">
              <a:lnSpc>
                <a:spcPct val="100000"/>
              </a:lnSpc>
              <a:spcBef>
                <a:spcPts val="0"/>
              </a:spcBef>
              <a:spcAft>
                <a:spcPts val="0"/>
              </a:spcAft>
              <a:buClr>
                <a:schemeClr val="lt1"/>
              </a:buClr>
              <a:buSzPts val="4800"/>
              <a:buNone/>
              <a:defRPr sz="4800">
                <a:solidFill>
                  <a:schemeClr val="lt1"/>
                </a:solidFill>
              </a:defRPr>
            </a:lvl4pPr>
            <a:lvl5pPr lvl="4" algn="ctr">
              <a:lnSpc>
                <a:spcPct val="100000"/>
              </a:lnSpc>
              <a:spcBef>
                <a:spcPts val="0"/>
              </a:spcBef>
              <a:spcAft>
                <a:spcPts val="0"/>
              </a:spcAft>
              <a:buClr>
                <a:schemeClr val="lt1"/>
              </a:buClr>
              <a:buSzPts val="4800"/>
              <a:buNone/>
              <a:defRPr sz="4800">
                <a:solidFill>
                  <a:schemeClr val="lt1"/>
                </a:solidFill>
              </a:defRPr>
            </a:lvl5pPr>
            <a:lvl6pPr lvl="5" algn="ctr">
              <a:lnSpc>
                <a:spcPct val="100000"/>
              </a:lnSpc>
              <a:spcBef>
                <a:spcPts val="0"/>
              </a:spcBef>
              <a:spcAft>
                <a:spcPts val="0"/>
              </a:spcAft>
              <a:buClr>
                <a:schemeClr val="lt1"/>
              </a:buClr>
              <a:buSzPts val="4800"/>
              <a:buNone/>
              <a:defRPr sz="4800">
                <a:solidFill>
                  <a:schemeClr val="lt1"/>
                </a:solidFill>
              </a:defRPr>
            </a:lvl6pPr>
            <a:lvl7pPr lvl="6" algn="ctr">
              <a:lnSpc>
                <a:spcPct val="100000"/>
              </a:lnSpc>
              <a:spcBef>
                <a:spcPts val="0"/>
              </a:spcBef>
              <a:spcAft>
                <a:spcPts val="0"/>
              </a:spcAft>
              <a:buClr>
                <a:schemeClr val="lt1"/>
              </a:buClr>
              <a:buSzPts val="4800"/>
              <a:buNone/>
              <a:defRPr sz="4800">
                <a:solidFill>
                  <a:schemeClr val="lt1"/>
                </a:solidFill>
              </a:defRPr>
            </a:lvl7pPr>
            <a:lvl8pPr lvl="7" algn="ctr">
              <a:lnSpc>
                <a:spcPct val="100000"/>
              </a:lnSpc>
              <a:spcBef>
                <a:spcPts val="0"/>
              </a:spcBef>
              <a:spcAft>
                <a:spcPts val="0"/>
              </a:spcAft>
              <a:buClr>
                <a:schemeClr val="lt1"/>
              </a:buClr>
              <a:buSzPts val="4800"/>
              <a:buNone/>
              <a:defRPr sz="4800">
                <a:solidFill>
                  <a:schemeClr val="lt1"/>
                </a:solidFill>
              </a:defRPr>
            </a:lvl8pPr>
            <a:lvl9pPr lvl="8" algn="ctr">
              <a:lnSpc>
                <a:spcPct val="100000"/>
              </a:lnSpc>
              <a:spcBef>
                <a:spcPts val="0"/>
              </a:spcBef>
              <a:spcAft>
                <a:spcPts val="0"/>
              </a:spcAft>
              <a:buClr>
                <a:schemeClr val="lt1"/>
              </a:buClr>
              <a:buSzPts val="4800"/>
              <a:buNone/>
              <a:defRPr sz="4800">
                <a:solidFill>
                  <a:schemeClr val="lt1"/>
                </a:solidFill>
              </a:defRPr>
            </a:lvl9pPr>
          </a:lstStyle>
          <a:p/>
        </p:txBody>
      </p:sp>
      <p:sp>
        <p:nvSpPr>
          <p:cNvPr id="140" name="Google Shape;140;p55"/>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41" name="Shape 141"/>
        <p:cNvGrpSpPr/>
        <p:nvPr/>
      </p:nvGrpSpPr>
      <p:grpSpPr>
        <a:xfrm>
          <a:off x="0" y="0"/>
          <a:ext cx="0" cy="0"/>
          <a:chOff x="0" y="0"/>
          <a:chExt cx="0" cy="0"/>
        </a:xfrm>
      </p:grpSpPr>
      <p:cxnSp>
        <p:nvCxnSpPr>
          <p:cNvPr id="142" name="Google Shape;142;p56"/>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143" name="Google Shape;143;p56"/>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144" name="Google Shape;144;p56"/>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145" name="Google Shape;145;p56"/>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146" name="Google Shape;146;p56"/>
          <p:cNvSpPr txBox="1"/>
          <p:nvPr>
            <p:ph idx="1" type="body"/>
          </p:nvPr>
        </p:nvSpPr>
        <p:spPr>
          <a:xfrm>
            <a:off x="2400303" y="1602675"/>
            <a:ext cx="3071400" cy="3002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147" name="Google Shape;147;p56"/>
          <p:cNvSpPr txBox="1"/>
          <p:nvPr>
            <p:ph idx="2" type="body"/>
          </p:nvPr>
        </p:nvSpPr>
        <p:spPr>
          <a:xfrm>
            <a:off x="5650572" y="1602675"/>
            <a:ext cx="3071400" cy="3002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148" name="Google Shape;148;p56"/>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49" name="Shape 149"/>
        <p:cNvGrpSpPr/>
        <p:nvPr/>
      </p:nvGrpSpPr>
      <p:grpSpPr>
        <a:xfrm>
          <a:off x="0" y="0"/>
          <a:ext cx="0" cy="0"/>
          <a:chOff x="0" y="0"/>
          <a:chExt cx="0" cy="0"/>
        </a:xfrm>
      </p:grpSpPr>
      <p:cxnSp>
        <p:nvCxnSpPr>
          <p:cNvPr id="150" name="Google Shape;150;p57"/>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151" name="Google Shape;151;p57"/>
          <p:cNvSpPr txBox="1"/>
          <p:nvPr>
            <p:ph type="title"/>
          </p:nvPr>
        </p:nvSpPr>
        <p:spPr>
          <a:xfrm>
            <a:off x="319500" y="936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52" name="Google Shape;152;p57"/>
          <p:cNvSpPr txBox="1"/>
          <p:nvPr>
            <p:ph idx="1" type="body"/>
          </p:nvPr>
        </p:nvSpPr>
        <p:spPr>
          <a:xfrm>
            <a:off x="319500" y="1846804"/>
            <a:ext cx="2808000" cy="28062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153" name="Google Shape;153;p57"/>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54" name="Shape 154"/>
        <p:cNvGrpSpPr/>
        <p:nvPr/>
      </p:nvGrpSpPr>
      <p:grpSpPr>
        <a:xfrm>
          <a:off x="0" y="0"/>
          <a:ext cx="0" cy="0"/>
          <a:chOff x="0" y="0"/>
          <a:chExt cx="0" cy="0"/>
        </a:xfrm>
      </p:grpSpPr>
      <p:cxnSp>
        <p:nvCxnSpPr>
          <p:cNvPr id="155" name="Google Shape;155;p58"/>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156" name="Google Shape;156;p58"/>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157" name="Google Shape;157;p58"/>
          <p:cNvSpPr txBox="1"/>
          <p:nvPr>
            <p:ph hasCustomPrompt="1" type="title"/>
          </p:nvPr>
        </p:nvSpPr>
        <p:spPr>
          <a:xfrm>
            <a:off x="853950" y="1304850"/>
            <a:ext cx="7436100" cy="1538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158" name="Google Shape;158;p58"/>
          <p:cNvSpPr txBox="1"/>
          <p:nvPr>
            <p:ph idx="1" type="body"/>
          </p:nvPr>
        </p:nvSpPr>
        <p:spPr>
          <a:xfrm>
            <a:off x="853950" y="2919450"/>
            <a:ext cx="7436100" cy="10716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159" name="Google Shape;159;p58"/>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60" name="Shape 160"/>
        <p:cNvGrpSpPr/>
        <p:nvPr/>
      </p:nvGrpSpPr>
      <p:grpSpPr>
        <a:xfrm>
          <a:off x="0" y="0"/>
          <a:ext cx="0" cy="0"/>
          <a:chOff x="0" y="0"/>
          <a:chExt cx="0" cy="0"/>
        </a:xfrm>
      </p:grpSpPr>
      <p:sp>
        <p:nvSpPr>
          <p:cNvPr id="161" name="Google Shape;161;g20a1751e909_0_45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62" name="Google Shape;162;g20a1751e909_0_45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gn="l">
              <a:lnSpc>
                <a:spcPct val="115000"/>
              </a:lnSpc>
              <a:spcBef>
                <a:spcPts val="0"/>
              </a:spcBef>
              <a:spcAft>
                <a:spcPts val="0"/>
              </a:spcAft>
              <a:buSzPts val="1800"/>
              <a:buChar char="●"/>
              <a:defRPr/>
            </a:lvl1pPr>
            <a:lvl2pPr indent="-317500" lvl="1" marL="914400" rtl="0" algn="l">
              <a:lnSpc>
                <a:spcPct val="115000"/>
              </a:lnSpc>
              <a:spcBef>
                <a:spcPts val="1600"/>
              </a:spcBef>
              <a:spcAft>
                <a:spcPts val="0"/>
              </a:spcAft>
              <a:buSzPts val="1400"/>
              <a:buChar char="○"/>
              <a:defRPr/>
            </a:lvl2pPr>
            <a:lvl3pPr indent="-317500" lvl="2" marL="1371600" rtl="0" algn="l">
              <a:lnSpc>
                <a:spcPct val="115000"/>
              </a:lnSpc>
              <a:spcBef>
                <a:spcPts val="1600"/>
              </a:spcBef>
              <a:spcAft>
                <a:spcPts val="0"/>
              </a:spcAft>
              <a:buSzPts val="1400"/>
              <a:buChar char="■"/>
              <a:defRPr/>
            </a:lvl3pPr>
            <a:lvl4pPr indent="-317500" lvl="3" marL="1828800" rtl="0" algn="l">
              <a:lnSpc>
                <a:spcPct val="115000"/>
              </a:lnSpc>
              <a:spcBef>
                <a:spcPts val="1600"/>
              </a:spcBef>
              <a:spcAft>
                <a:spcPts val="0"/>
              </a:spcAft>
              <a:buSzPts val="1400"/>
              <a:buChar char="●"/>
              <a:defRPr/>
            </a:lvl4pPr>
            <a:lvl5pPr indent="-317500" lvl="4" marL="2286000" rtl="0" algn="l">
              <a:lnSpc>
                <a:spcPct val="115000"/>
              </a:lnSpc>
              <a:spcBef>
                <a:spcPts val="1600"/>
              </a:spcBef>
              <a:spcAft>
                <a:spcPts val="0"/>
              </a:spcAft>
              <a:buSzPts val="1400"/>
              <a:buChar char="○"/>
              <a:defRPr/>
            </a:lvl5pPr>
            <a:lvl6pPr indent="-317500" lvl="5" marL="2743200" rtl="0" algn="l">
              <a:lnSpc>
                <a:spcPct val="115000"/>
              </a:lnSpc>
              <a:spcBef>
                <a:spcPts val="1600"/>
              </a:spcBef>
              <a:spcAft>
                <a:spcPts val="0"/>
              </a:spcAft>
              <a:buSzPts val="1400"/>
              <a:buChar char="■"/>
              <a:defRPr/>
            </a:lvl6pPr>
            <a:lvl7pPr indent="-317500" lvl="6" marL="3200400" rtl="0" algn="l">
              <a:lnSpc>
                <a:spcPct val="115000"/>
              </a:lnSpc>
              <a:spcBef>
                <a:spcPts val="1600"/>
              </a:spcBef>
              <a:spcAft>
                <a:spcPts val="0"/>
              </a:spcAft>
              <a:buSzPts val="1400"/>
              <a:buChar char="●"/>
              <a:defRPr/>
            </a:lvl7pPr>
            <a:lvl8pPr indent="-317500" lvl="7" marL="3657600" rtl="0" algn="l">
              <a:lnSpc>
                <a:spcPct val="115000"/>
              </a:lnSpc>
              <a:spcBef>
                <a:spcPts val="1600"/>
              </a:spcBef>
              <a:spcAft>
                <a:spcPts val="0"/>
              </a:spcAft>
              <a:buSzPts val="1400"/>
              <a:buChar char="○"/>
              <a:defRPr/>
            </a:lvl8pPr>
            <a:lvl9pPr indent="-317500" lvl="8" marL="4114800" rtl="0" algn="l">
              <a:lnSpc>
                <a:spcPct val="115000"/>
              </a:lnSpc>
              <a:spcBef>
                <a:spcPts val="1600"/>
              </a:spcBef>
              <a:spcAft>
                <a:spcPts val="1600"/>
              </a:spcAft>
              <a:buSzPts val="1400"/>
              <a:buChar char="■"/>
              <a:defRPr/>
            </a:lvl9pPr>
          </a:lstStyle>
          <a:p/>
        </p:txBody>
      </p:sp>
      <p:sp>
        <p:nvSpPr>
          <p:cNvPr id="163" name="Google Shape;163;g20a1751e909_0_459"/>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64" name="Google Shape;164;g20a1751e909_0_459"/>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65" name="Google Shape;165;g20a1751e909_0_45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0" name="Shape 170"/>
        <p:cNvGrpSpPr/>
        <p:nvPr/>
      </p:nvGrpSpPr>
      <p:grpSpPr>
        <a:xfrm>
          <a:off x="0" y="0"/>
          <a:ext cx="0" cy="0"/>
          <a:chOff x="0" y="0"/>
          <a:chExt cx="0" cy="0"/>
        </a:xfrm>
      </p:grpSpPr>
      <p:cxnSp>
        <p:nvCxnSpPr>
          <p:cNvPr id="171" name="Google Shape;171;g20a1751e909_0_1100"/>
          <p:cNvCxnSpPr/>
          <p:nvPr/>
        </p:nvCxnSpPr>
        <p:spPr>
          <a:xfrm>
            <a:off x="4278300" y="2751163"/>
            <a:ext cx="587400" cy="0"/>
          </a:xfrm>
          <a:prstGeom prst="straightConnector1">
            <a:avLst/>
          </a:prstGeom>
          <a:noFill/>
          <a:ln cap="flat" cmpd="sng" w="76200">
            <a:solidFill>
              <a:schemeClr val="dk1"/>
            </a:solidFill>
            <a:prstDash val="solid"/>
            <a:round/>
            <a:headEnd len="sm" w="sm" type="none"/>
            <a:tailEnd len="sm" w="sm" type="none"/>
          </a:ln>
        </p:spPr>
      </p:cxnSp>
      <p:sp>
        <p:nvSpPr>
          <p:cNvPr id="172" name="Google Shape;172;g20a1751e909_0_1100"/>
          <p:cNvSpPr txBox="1"/>
          <p:nvPr>
            <p:ph type="ctrTitle"/>
          </p:nvPr>
        </p:nvSpPr>
        <p:spPr>
          <a:xfrm>
            <a:off x="311700" y="595975"/>
            <a:ext cx="8520600" cy="19578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400"/>
              <a:buNone/>
              <a:defRPr sz="5400"/>
            </a:lvl1pPr>
            <a:lvl2pPr lvl="1" rtl="0" algn="ctr">
              <a:spcBef>
                <a:spcPts val="0"/>
              </a:spcBef>
              <a:spcAft>
                <a:spcPts val="0"/>
              </a:spcAft>
              <a:buSzPts val="5400"/>
              <a:buNone/>
              <a:defRPr sz="5400"/>
            </a:lvl2pPr>
            <a:lvl3pPr lvl="2" rtl="0" algn="ctr">
              <a:spcBef>
                <a:spcPts val="0"/>
              </a:spcBef>
              <a:spcAft>
                <a:spcPts val="0"/>
              </a:spcAft>
              <a:buSzPts val="5400"/>
              <a:buNone/>
              <a:defRPr sz="5400"/>
            </a:lvl3pPr>
            <a:lvl4pPr lvl="3" rtl="0" algn="ctr">
              <a:spcBef>
                <a:spcPts val="0"/>
              </a:spcBef>
              <a:spcAft>
                <a:spcPts val="0"/>
              </a:spcAft>
              <a:buSzPts val="5400"/>
              <a:buNone/>
              <a:defRPr sz="5400"/>
            </a:lvl4pPr>
            <a:lvl5pPr lvl="4" rtl="0" algn="ctr">
              <a:spcBef>
                <a:spcPts val="0"/>
              </a:spcBef>
              <a:spcAft>
                <a:spcPts val="0"/>
              </a:spcAft>
              <a:buSzPts val="5400"/>
              <a:buNone/>
              <a:defRPr sz="5400"/>
            </a:lvl5pPr>
            <a:lvl6pPr lvl="5" rtl="0" algn="ctr">
              <a:spcBef>
                <a:spcPts val="0"/>
              </a:spcBef>
              <a:spcAft>
                <a:spcPts val="0"/>
              </a:spcAft>
              <a:buSzPts val="5400"/>
              <a:buNone/>
              <a:defRPr sz="5400"/>
            </a:lvl6pPr>
            <a:lvl7pPr lvl="6" rtl="0" algn="ctr">
              <a:spcBef>
                <a:spcPts val="0"/>
              </a:spcBef>
              <a:spcAft>
                <a:spcPts val="0"/>
              </a:spcAft>
              <a:buSzPts val="5400"/>
              <a:buNone/>
              <a:defRPr sz="5400"/>
            </a:lvl7pPr>
            <a:lvl8pPr lvl="7" rtl="0" algn="ctr">
              <a:spcBef>
                <a:spcPts val="0"/>
              </a:spcBef>
              <a:spcAft>
                <a:spcPts val="0"/>
              </a:spcAft>
              <a:buSzPts val="5400"/>
              <a:buNone/>
              <a:defRPr sz="5400"/>
            </a:lvl8pPr>
            <a:lvl9pPr lvl="8" rtl="0" algn="ctr">
              <a:spcBef>
                <a:spcPts val="0"/>
              </a:spcBef>
              <a:spcAft>
                <a:spcPts val="0"/>
              </a:spcAft>
              <a:buSzPts val="5400"/>
              <a:buNone/>
              <a:defRPr sz="5400"/>
            </a:lvl9pPr>
          </a:lstStyle>
          <a:p/>
        </p:txBody>
      </p:sp>
      <p:sp>
        <p:nvSpPr>
          <p:cNvPr id="173" name="Google Shape;173;g20a1751e909_0_1100"/>
          <p:cNvSpPr txBox="1"/>
          <p:nvPr>
            <p:ph idx="1" type="subTitle"/>
          </p:nvPr>
        </p:nvSpPr>
        <p:spPr>
          <a:xfrm>
            <a:off x="311700" y="3165823"/>
            <a:ext cx="8520600" cy="7335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400"/>
              <a:buNone/>
              <a:defRPr sz="2400"/>
            </a:lvl1pPr>
            <a:lvl2pPr lvl="1" rtl="0" algn="ctr">
              <a:lnSpc>
                <a:spcPct val="100000"/>
              </a:lnSpc>
              <a:spcBef>
                <a:spcPts val="0"/>
              </a:spcBef>
              <a:spcAft>
                <a:spcPts val="0"/>
              </a:spcAft>
              <a:buSzPts val="2400"/>
              <a:buNone/>
              <a:defRPr sz="2400"/>
            </a:lvl2pPr>
            <a:lvl3pPr lvl="2" rtl="0" algn="ctr">
              <a:lnSpc>
                <a:spcPct val="100000"/>
              </a:lnSpc>
              <a:spcBef>
                <a:spcPts val="0"/>
              </a:spcBef>
              <a:spcAft>
                <a:spcPts val="0"/>
              </a:spcAft>
              <a:buSzPts val="2400"/>
              <a:buNone/>
              <a:defRPr sz="2400"/>
            </a:lvl3pPr>
            <a:lvl4pPr lvl="3" rtl="0" algn="ctr">
              <a:lnSpc>
                <a:spcPct val="100000"/>
              </a:lnSpc>
              <a:spcBef>
                <a:spcPts val="0"/>
              </a:spcBef>
              <a:spcAft>
                <a:spcPts val="0"/>
              </a:spcAft>
              <a:buSzPts val="2400"/>
              <a:buNone/>
              <a:defRPr sz="2400"/>
            </a:lvl4pPr>
            <a:lvl5pPr lvl="4" rtl="0" algn="ctr">
              <a:lnSpc>
                <a:spcPct val="100000"/>
              </a:lnSpc>
              <a:spcBef>
                <a:spcPts val="0"/>
              </a:spcBef>
              <a:spcAft>
                <a:spcPts val="0"/>
              </a:spcAft>
              <a:buSzPts val="2400"/>
              <a:buNone/>
              <a:defRPr sz="2400"/>
            </a:lvl5pPr>
            <a:lvl6pPr lvl="5" rtl="0" algn="ctr">
              <a:lnSpc>
                <a:spcPct val="100000"/>
              </a:lnSpc>
              <a:spcBef>
                <a:spcPts val="0"/>
              </a:spcBef>
              <a:spcAft>
                <a:spcPts val="0"/>
              </a:spcAft>
              <a:buSzPts val="2400"/>
              <a:buNone/>
              <a:defRPr sz="2400"/>
            </a:lvl6pPr>
            <a:lvl7pPr lvl="6" rtl="0" algn="ctr">
              <a:lnSpc>
                <a:spcPct val="100000"/>
              </a:lnSpc>
              <a:spcBef>
                <a:spcPts val="0"/>
              </a:spcBef>
              <a:spcAft>
                <a:spcPts val="0"/>
              </a:spcAft>
              <a:buSzPts val="2400"/>
              <a:buNone/>
              <a:defRPr sz="2400"/>
            </a:lvl7pPr>
            <a:lvl8pPr lvl="7" rtl="0" algn="ctr">
              <a:lnSpc>
                <a:spcPct val="100000"/>
              </a:lnSpc>
              <a:spcBef>
                <a:spcPts val="0"/>
              </a:spcBef>
              <a:spcAft>
                <a:spcPts val="0"/>
              </a:spcAft>
              <a:buSzPts val="2400"/>
              <a:buNone/>
              <a:defRPr sz="2400"/>
            </a:lvl8pPr>
            <a:lvl9pPr lvl="8" rtl="0" algn="ctr">
              <a:lnSpc>
                <a:spcPct val="100000"/>
              </a:lnSpc>
              <a:spcBef>
                <a:spcPts val="0"/>
              </a:spcBef>
              <a:spcAft>
                <a:spcPts val="0"/>
              </a:spcAft>
              <a:buSzPts val="2400"/>
              <a:buNone/>
              <a:defRPr sz="2400"/>
            </a:lvl9pPr>
          </a:lstStyle>
          <a:p/>
        </p:txBody>
      </p:sp>
      <p:sp>
        <p:nvSpPr>
          <p:cNvPr id="174" name="Google Shape;174;g20a1751e909_0_110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23" name="Shape 23"/>
        <p:cNvGrpSpPr/>
        <p:nvPr/>
      </p:nvGrpSpPr>
      <p:grpSpPr>
        <a:xfrm>
          <a:off x="0" y="0"/>
          <a:ext cx="0" cy="0"/>
          <a:chOff x="0" y="0"/>
          <a:chExt cx="0" cy="0"/>
        </a:xfrm>
      </p:grpSpPr>
      <p:pic>
        <p:nvPicPr>
          <p:cNvPr id="24" name="Google Shape;24;p35"/>
          <p:cNvPicPr preferRelativeResize="0"/>
          <p:nvPr/>
        </p:nvPicPr>
        <p:blipFill rotWithShape="1">
          <a:blip r:embed="rId2">
            <a:alphaModFix/>
          </a:blip>
          <a:srcRect b="0" l="0" r="0" t="0"/>
          <a:stretch/>
        </p:blipFill>
        <p:spPr>
          <a:xfrm>
            <a:off x="438912" y="184024"/>
            <a:ext cx="1545336" cy="850871"/>
          </a:xfrm>
          <a:prstGeom prst="rect">
            <a:avLst/>
          </a:prstGeom>
          <a:noFill/>
          <a:ln>
            <a:noFill/>
          </a:ln>
        </p:spPr>
      </p:pic>
      <p:sp>
        <p:nvSpPr>
          <p:cNvPr id="25" name="Google Shape;25;p35"/>
          <p:cNvSpPr txBox="1"/>
          <p:nvPr>
            <p:ph type="title"/>
          </p:nvPr>
        </p:nvSpPr>
        <p:spPr>
          <a:xfrm>
            <a:off x="2408257" y="458149"/>
            <a:ext cx="5712107" cy="420787"/>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rgbClr val="172169"/>
              </a:buClr>
              <a:buSzPts val="3300"/>
              <a:buFont typeface="Calibri"/>
              <a:buNone/>
              <a:defRPr b="1">
                <a:solidFill>
                  <a:srgbClr val="172169"/>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6" name="Google Shape;26;p35"/>
          <p:cNvSpPr txBox="1"/>
          <p:nvPr>
            <p:ph idx="1" type="body"/>
          </p:nvPr>
        </p:nvSpPr>
        <p:spPr>
          <a:xfrm>
            <a:off x="629841" y="1503943"/>
            <a:ext cx="3868340" cy="617934"/>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27" name="Google Shape;27;p35"/>
          <p:cNvSpPr txBox="1"/>
          <p:nvPr>
            <p:ph idx="2" type="body"/>
          </p:nvPr>
        </p:nvSpPr>
        <p:spPr>
          <a:xfrm>
            <a:off x="629841" y="2121877"/>
            <a:ext cx="3868340" cy="2645386"/>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8" name="Google Shape;28;p35"/>
          <p:cNvSpPr txBox="1"/>
          <p:nvPr>
            <p:ph idx="3" type="body"/>
          </p:nvPr>
        </p:nvSpPr>
        <p:spPr>
          <a:xfrm>
            <a:off x="4629150" y="1503943"/>
            <a:ext cx="3887391" cy="617934"/>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29" name="Google Shape;29;p35"/>
          <p:cNvSpPr txBox="1"/>
          <p:nvPr>
            <p:ph idx="4" type="body"/>
          </p:nvPr>
        </p:nvSpPr>
        <p:spPr>
          <a:xfrm>
            <a:off x="4629150" y="2121877"/>
            <a:ext cx="3887391" cy="2645386"/>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0" name="Google Shape;30;p35"/>
          <p:cNvSpPr txBox="1"/>
          <p:nvPr>
            <p:ph idx="11" type="ftr"/>
          </p:nvPr>
        </p:nvSpPr>
        <p:spPr>
          <a:xfrm>
            <a:off x="3028950" y="4862513"/>
            <a:ext cx="3086100" cy="273844"/>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1" name="Google Shape;31;p35"/>
          <p:cNvSpPr txBox="1"/>
          <p:nvPr>
            <p:ph idx="12" type="sldNum"/>
          </p:nvPr>
        </p:nvSpPr>
        <p:spPr>
          <a:xfrm>
            <a:off x="6457950" y="486251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75" name="Shape 175"/>
        <p:cNvGrpSpPr/>
        <p:nvPr/>
      </p:nvGrpSpPr>
      <p:grpSpPr>
        <a:xfrm>
          <a:off x="0" y="0"/>
          <a:ext cx="0" cy="0"/>
          <a:chOff x="0" y="0"/>
          <a:chExt cx="0" cy="0"/>
        </a:xfrm>
      </p:grpSpPr>
      <p:sp>
        <p:nvSpPr>
          <p:cNvPr id="176" name="Google Shape;176;g20a1751e909_0_1105"/>
          <p:cNvSpPr txBox="1"/>
          <p:nvPr>
            <p:ph type="title"/>
          </p:nvPr>
        </p:nvSpPr>
        <p:spPr>
          <a:xfrm>
            <a:off x="311700" y="2480550"/>
            <a:ext cx="8114400" cy="2445900"/>
          </a:xfrm>
          <a:prstGeom prst="rect">
            <a:avLst/>
          </a:prstGeom>
        </p:spPr>
        <p:txBody>
          <a:bodyPr anchorCtr="0" anchor="b" bIns="91425" lIns="91425" spcFirstLastPara="1" rIns="91425" wrap="square" tIns="91425">
            <a:normAutofit/>
          </a:bodyPr>
          <a:lstStyle>
            <a:lvl1pPr lvl="0" rtl="0">
              <a:spcBef>
                <a:spcPts val="0"/>
              </a:spcBef>
              <a:spcAft>
                <a:spcPts val="0"/>
              </a:spcAft>
              <a:buClr>
                <a:schemeClr val="lt1"/>
              </a:buClr>
              <a:buSzPts val="6800"/>
              <a:buNone/>
              <a:defRPr sz="6800">
                <a:solidFill>
                  <a:schemeClr val="lt1"/>
                </a:solidFill>
              </a:defRPr>
            </a:lvl1pPr>
            <a:lvl2pPr lvl="1" rtl="0">
              <a:spcBef>
                <a:spcPts val="0"/>
              </a:spcBef>
              <a:spcAft>
                <a:spcPts val="0"/>
              </a:spcAft>
              <a:buClr>
                <a:schemeClr val="lt1"/>
              </a:buClr>
              <a:buSzPts val="6800"/>
              <a:buNone/>
              <a:defRPr sz="6800">
                <a:solidFill>
                  <a:schemeClr val="lt1"/>
                </a:solidFill>
              </a:defRPr>
            </a:lvl2pPr>
            <a:lvl3pPr lvl="2" rtl="0">
              <a:spcBef>
                <a:spcPts val="0"/>
              </a:spcBef>
              <a:spcAft>
                <a:spcPts val="0"/>
              </a:spcAft>
              <a:buClr>
                <a:schemeClr val="lt1"/>
              </a:buClr>
              <a:buSzPts val="6800"/>
              <a:buNone/>
              <a:defRPr sz="6800">
                <a:solidFill>
                  <a:schemeClr val="lt1"/>
                </a:solidFill>
              </a:defRPr>
            </a:lvl3pPr>
            <a:lvl4pPr lvl="3" rtl="0">
              <a:spcBef>
                <a:spcPts val="0"/>
              </a:spcBef>
              <a:spcAft>
                <a:spcPts val="0"/>
              </a:spcAft>
              <a:buClr>
                <a:schemeClr val="lt1"/>
              </a:buClr>
              <a:buSzPts val="6800"/>
              <a:buNone/>
              <a:defRPr sz="6800">
                <a:solidFill>
                  <a:schemeClr val="lt1"/>
                </a:solidFill>
              </a:defRPr>
            </a:lvl4pPr>
            <a:lvl5pPr lvl="4" rtl="0">
              <a:spcBef>
                <a:spcPts val="0"/>
              </a:spcBef>
              <a:spcAft>
                <a:spcPts val="0"/>
              </a:spcAft>
              <a:buClr>
                <a:schemeClr val="lt1"/>
              </a:buClr>
              <a:buSzPts val="6800"/>
              <a:buNone/>
              <a:defRPr sz="6800">
                <a:solidFill>
                  <a:schemeClr val="lt1"/>
                </a:solidFill>
              </a:defRPr>
            </a:lvl5pPr>
            <a:lvl6pPr lvl="5" rtl="0">
              <a:spcBef>
                <a:spcPts val="0"/>
              </a:spcBef>
              <a:spcAft>
                <a:spcPts val="0"/>
              </a:spcAft>
              <a:buClr>
                <a:schemeClr val="lt1"/>
              </a:buClr>
              <a:buSzPts val="6800"/>
              <a:buNone/>
              <a:defRPr sz="6800">
                <a:solidFill>
                  <a:schemeClr val="lt1"/>
                </a:solidFill>
              </a:defRPr>
            </a:lvl6pPr>
            <a:lvl7pPr lvl="6" rtl="0">
              <a:spcBef>
                <a:spcPts val="0"/>
              </a:spcBef>
              <a:spcAft>
                <a:spcPts val="0"/>
              </a:spcAft>
              <a:buClr>
                <a:schemeClr val="lt1"/>
              </a:buClr>
              <a:buSzPts val="6800"/>
              <a:buNone/>
              <a:defRPr sz="6800">
                <a:solidFill>
                  <a:schemeClr val="lt1"/>
                </a:solidFill>
              </a:defRPr>
            </a:lvl7pPr>
            <a:lvl8pPr lvl="7" rtl="0">
              <a:spcBef>
                <a:spcPts val="0"/>
              </a:spcBef>
              <a:spcAft>
                <a:spcPts val="0"/>
              </a:spcAft>
              <a:buClr>
                <a:schemeClr val="lt1"/>
              </a:buClr>
              <a:buSzPts val="6800"/>
              <a:buNone/>
              <a:defRPr sz="6800">
                <a:solidFill>
                  <a:schemeClr val="lt1"/>
                </a:solidFill>
              </a:defRPr>
            </a:lvl8pPr>
            <a:lvl9pPr lvl="8" rtl="0">
              <a:spcBef>
                <a:spcPts val="0"/>
              </a:spcBef>
              <a:spcAft>
                <a:spcPts val="0"/>
              </a:spcAft>
              <a:buClr>
                <a:schemeClr val="lt1"/>
              </a:buClr>
              <a:buSzPts val="6800"/>
              <a:buNone/>
              <a:defRPr sz="6800">
                <a:solidFill>
                  <a:schemeClr val="lt1"/>
                </a:solidFill>
              </a:defRPr>
            </a:lvl9pPr>
          </a:lstStyle>
          <a:p/>
        </p:txBody>
      </p:sp>
      <p:sp>
        <p:nvSpPr>
          <p:cNvPr id="177" name="Google Shape;177;g20a1751e909_0_110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8" name="Shape 178"/>
        <p:cNvGrpSpPr/>
        <p:nvPr/>
      </p:nvGrpSpPr>
      <p:grpSpPr>
        <a:xfrm>
          <a:off x="0" y="0"/>
          <a:ext cx="0" cy="0"/>
          <a:chOff x="0" y="0"/>
          <a:chExt cx="0" cy="0"/>
        </a:xfrm>
      </p:grpSpPr>
      <p:sp>
        <p:nvSpPr>
          <p:cNvPr id="179" name="Google Shape;179;g20a1751e909_0_1108"/>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80" name="Google Shape;180;g20a1751e909_0_110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81" name="Google Shape;181;g20a1751e909_0_110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82" name="Shape 182"/>
        <p:cNvGrpSpPr/>
        <p:nvPr/>
      </p:nvGrpSpPr>
      <p:grpSpPr>
        <a:xfrm>
          <a:off x="0" y="0"/>
          <a:ext cx="0" cy="0"/>
          <a:chOff x="0" y="0"/>
          <a:chExt cx="0" cy="0"/>
        </a:xfrm>
      </p:grpSpPr>
      <p:sp>
        <p:nvSpPr>
          <p:cNvPr id="183" name="Google Shape;183;g20a1751e909_0_1112"/>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84" name="Google Shape;184;g20a1751e909_0_1112"/>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85" name="Google Shape;185;g20a1751e909_0_1112"/>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86" name="Google Shape;186;g20a1751e909_0_11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87" name="Shape 187"/>
        <p:cNvGrpSpPr/>
        <p:nvPr/>
      </p:nvGrpSpPr>
      <p:grpSpPr>
        <a:xfrm>
          <a:off x="0" y="0"/>
          <a:ext cx="0" cy="0"/>
          <a:chOff x="0" y="0"/>
          <a:chExt cx="0" cy="0"/>
        </a:xfrm>
      </p:grpSpPr>
      <p:sp>
        <p:nvSpPr>
          <p:cNvPr id="188" name="Google Shape;188;g20a1751e909_0_1117"/>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89" name="Google Shape;189;g20a1751e909_0_11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90" name="Shape 190"/>
        <p:cNvGrpSpPr/>
        <p:nvPr/>
      </p:nvGrpSpPr>
      <p:grpSpPr>
        <a:xfrm>
          <a:off x="0" y="0"/>
          <a:ext cx="0" cy="0"/>
          <a:chOff x="0" y="0"/>
          <a:chExt cx="0" cy="0"/>
        </a:xfrm>
      </p:grpSpPr>
      <p:sp>
        <p:nvSpPr>
          <p:cNvPr id="191" name="Google Shape;191;g20a1751e909_0_1120"/>
          <p:cNvSpPr txBox="1"/>
          <p:nvPr>
            <p:ph type="title"/>
          </p:nvPr>
        </p:nvSpPr>
        <p:spPr>
          <a:xfrm>
            <a:off x="311700" y="6318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92" name="Google Shape;192;g20a1751e909_0_1120"/>
          <p:cNvSpPr txBox="1"/>
          <p:nvPr>
            <p:ph idx="1" type="body"/>
          </p:nvPr>
        </p:nvSpPr>
        <p:spPr>
          <a:xfrm>
            <a:off x="311700" y="1490875"/>
            <a:ext cx="2808000" cy="30780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93" name="Google Shape;193;g20a1751e909_0_11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194" name="Shape 194"/>
        <p:cNvGrpSpPr/>
        <p:nvPr/>
      </p:nvGrpSpPr>
      <p:grpSpPr>
        <a:xfrm>
          <a:off x="0" y="0"/>
          <a:ext cx="0" cy="0"/>
          <a:chOff x="0" y="0"/>
          <a:chExt cx="0" cy="0"/>
        </a:xfrm>
      </p:grpSpPr>
      <p:sp>
        <p:nvSpPr>
          <p:cNvPr id="195" name="Google Shape;195;g20a1751e909_0_1124"/>
          <p:cNvSpPr txBox="1"/>
          <p:nvPr>
            <p:ph type="title"/>
          </p:nvPr>
        </p:nvSpPr>
        <p:spPr>
          <a:xfrm>
            <a:off x="490250" y="526350"/>
            <a:ext cx="5683800" cy="4090800"/>
          </a:xfrm>
          <a:prstGeom prst="rect">
            <a:avLst/>
          </a:prstGeom>
        </p:spPr>
        <p:txBody>
          <a:bodyPr anchorCtr="0" anchor="ctr" bIns="91425" lIns="91425" spcFirstLastPara="1" rIns="91425" wrap="square" tIns="91425">
            <a:norm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196" name="Google Shape;196;g20a1751e909_0_11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97" name="Shape 197"/>
        <p:cNvGrpSpPr/>
        <p:nvPr/>
      </p:nvGrpSpPr>
      <p:grpSpPr>
        <a:xfrm>
          <a:off x="0" y="0"/>
          <a:ext cx="0" cy="0"/>
          <a:chOff x="0" y="0"/>
          <a:chExt cx="0" cy="0"/>
        </a:xfrm>
      </p:grpSpPr>
      <p:sp>
        <p:nvSpPr>
          <p:cNvPr id="198" name="Google Shape;198;g20a1751e909_0_1127"/>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99" name="Google Shape;199;g20a1751e909_0_1127"/>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200" name="Google Shape;200;g20a1751e909_0_1127"/>
          <p:cNvSpPr txBox="1"/>
          <p:nvPr>
            <p:ph type="title"/>
          </p:nvPr>
        </p:nvSpPr>
        <p:spPr>
          <a:xfrm>
            <a:off x="265500" y="1375599"/>
            <a:ext cx="4045200" cy="15519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3800"/>
              <a:buNone/>
              <a:defRPr sz="3800"/>
            </a:lvl1pPr>
            <a:lvl2pPr lvl="1" rtl="0" algn="ctr">
              <a:spcBef>
                <a:spcPts val="0"/>
              </a:spcBef>
              <a:spcAft>
                <a:spcPts val="0"/>
              </a:spcAft>
              <a:buSzPts val="3800"/>
              <a:buNone/>
              <a:defRPr sz="3800"/>
            </a:lvl2pPr>
            <a:lvl3pPr lvl="2" rtl="0" algn="ctr">
              <a:spcBef>
                <a:spcPts val="0"/>
              </a:spcBef>
              <a:spcAft>
                <a:spcPts val="0"/>
              </a:spcAft>
              <a:buSzPts val="3800"/>
              <a:buNone/>
              <a:defRPr sz="3800"/>
            </a:lvl3pPr>
            <a:lvl4pPr lvl="3" rtl="0" algn="ctr">
              <a:spcBef>
                <a:spcPts val="0"/>
              </a:spcBef>
              <a:spcAft>
                <a:spcPts val="0"/>
              </a:spcAft>
              <a:buSzPts val="3800"/>
              <a:buNone/>
              <a:defRPr sz="3800"/>
            </a:lvl4pPr>
            <a:lvl5pPr lvl="4" rtl="0" algn="ctr">
              <a:spcBef>
                <a:spcPts val="0"/>
              </a:spcBef>
              <a:spcAft>
                <a:spcPts val="0"/>
              </a:spcAft>
              <a:buSzPts val="3800"/>
              <a:buNone/>
              <a:defRPr sz="3800"/>
            </a:lvl5pPr>
            <a:lvl6pPr lvl="5" rtl="0" algn="ctr">
              <a:spcBef>
                <a:spcPts val="0"/>
              </a:spcBef>
              <a:spcAft>
                <a:spcPts val="0"/>
              </a:spcAft>
              <a:buSzPts val="3800"/>
              <a:buNone/>
              <a:defRPr sz="3800"/>
            </a:lvl6pPr>
            <a:lvl7pPr lvl="6" rtl="0" algn="ctr">
              <a:spcBef>
                <a:spcPts val="0"/>
              </a:spcBef>
              <a:spcAft>
                <a:spcPts val="0"/>
              </a:spcAft>
              <a:buSzPts val="3800"/>
              <a:buNone/>
              <a:defRPr sz="3800"/>
            </a:lvl7pPr>
            <a:lvl8pPr lvl="7" rtl="0" algn="ctr">
              <a:spcBef>
                <a:spcPts val="0"/>
              </a:spcBef>
              <a:spcAft>
                <a:spcPts val="0"/>
              </a:spcAft>
              <a:buSzPts val="3800"/>
              <a:buNone/>
              <a:defRPr sz="3800"/>
            </a:lvl8pPr>
            <a:lvl9pPr lvl="8" rtl="0" algn="ctr">
              <a:spcBef>
                <a:spcPts val="0"/>
              </a:spcBef>
              <a:spcAft>
                <a:spcPts val="0"/>
              </a:spcAft>
              <a:buSzPts val="3800"/>
              <a:buNone/>
              <a:defRPr sz="3800"/>
            </a:lvl9pPr>
          </a:lstStyle>
          <a:p/>
        </p:txBody>
      </p:sp>
      <p:sp>
        <p:nvSpPr>
          <p:cNvPr id="201" name="Google Shape;201;g20a1751e909_0_1127"/>
          <p:cNvSpPr txBox="1"/>
          <p:nvPr>
            <p:ph idx="1" type="subTitle"/>
          </p:nvPr>
        </p:nvSpPr>
        <p:spPr>
          <a:xfrm>
            <a:off x="265500" y="2981125"/>
            <a:ext cx="4045200" cy="13455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1800"/>
              <a:buNone/>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202" name="Google Shape;202;g20a1751e909_0_1127"/>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0"/>
              </a:spcBef>
              <a:spcAft>
                <a:spcPts val="0"/>
              </a:spcAft>
              <a:buClr>
                <a:schemeClr val="lt1"/>
              </a:buClr>
              <a:buSzPts val="1400"/>
              <a:buChar char="○"/>
              <a:defRPr>
                <a:solidFill>
                  <a:schemeClr val="lt1"/>
                </a:solidFill>
              </a:defRPr>
            </a:lvl2pPr>
            <a:lvl3pPr indent="-317500" lvl="2" marL="1371600" rtl="0">
              <a:spcBef>
                <a:spcPts val="0"/>
              </a:spcBef>
              <a:spcAft>
                <a:spcPts val="0"/>
              </a:spcAft>
              <a:buClr>
                <a:schemeClr val="lt1"/>
              </a:buClr>
              <a:buSzPts val="1400"/>
              <a:buChar char="■"/>
              <a:defRPr>
                <a:solidFill>
                  <a:schemeClr val="lt1"/>
                </a:solidFill>
              </a:defRPr>
            </a:lvl3pPr>
            <a:lvl4pPr indent="-317500" lvl="3" marL="1828800" rtl="0">
              <a:spcBef>
                <a:spcPts val="0"/>
              </a:spcBef>
              <a:spcAft>
                <a:spcPts val="0"/>
              </a:spcAft>
              <a:buClr>
                <a:schemeClr val="lt1"/>
              </a:buClr>
              <a:buSzPts val="1400"/>
              <a:buChar char="●"/>
              <a:defRPr>
                <a:solidFill>
                  <a:schemeClr val="lt1"/>
                </a:solidFill>
              </a:defRPr>
            </a:lvl4pPr>
            <a:lvl5pPr indent="-317500" lvl="4" marL="2286000" rtl="0">
              <a:spcBef>
                <a:spcPts val="0"/>
              </a:spcBef>
              <a:spcAft>
                <a:spcPts val="0"/>
              </a:spcAft>
              <a:buClr>
                <a:schemeClr val="lt1"/>
              </a:buClr>
              <a:buSzPts val="1400"/>
              <a:buChar char="○"/>
              <a:defRPr>
                <a:solidFill>
                  <a:schemeClr val="lt1"/>
                </a:solidFill>
              </a:defRPr>
            </a:lvl5pPr>
            <a:lvl6pPr indent="-317500" lvl="5" marL="2743200" rtl="0">
              <a:spcBef>
                <a:spcPts val="0"/>
              </a:spcBef>
              <a:spcAft>
                <a:spcPts val="0"/>
              </a:spcAft>
              <a:buClr>
                <a:schemeClr val="lt1"/>
              </a:buClr>
              <a:buSzPts val="1400"/>
              <a:buChar char="■"/>
              <a:defRPr>
                <a:solidFill>
                  <a:schemeClr val="lt1"/>
                </a:solidFill>
              </a:defRPr>
            </a:lvl6pPr>
            <a:lvl7pPr indent="-317500" lvl="6" marL="3200400" rtl="0">
              <a:spcBef>
                <a:spcPts val="0"/>
              </a:spcBef>
              <a:spcAft>
                <a:spcPts val="0"/>
              </a:spcAft>
              <a:buClr>
                <a:schemeClr val="lt1"/>
              </a:buClr>
              <a:buSzPts val="1400"/>
              <a:buChar char="●"/>
              <a:defRPr>
                <a:solidFill>
                  <a:schemeClr val="lt1"/>
                </a:solidFill>
              </a:defRPr>
            </a:lvl7pPr>
            <a:lvl8pPr indent="-317500" lvl="7" marL="3657600" rtl="0">
              <a:spcBef>
                <a:spcPts val="0"/>
              </a:spcBef>
              <a:spcAft>
                <a:spcPts val="0"/>
              </a:spcAft>
              <a:buClr>
                <a:schemeClr val="lt1"/>
              </a:buClr>
              <a:buSzPts val="1400"/>
              <a:buChar char="○"/>
              <a:defRPr>
                <a:solidFill>
                  <a:schemeClr val="lt1"/>
                </a:solidFill>
              </a:defRPr>
            </a:lvl8pPr>
            <a:lvl9pPr indent="-317500" lvl="8" marL="4114800" rtl="0">
              <a:spcBef>
                <a:spcPts val="0"/>
              </a:spcBef>
              <a:spcAft>
                <a:spcPts val="0"/>
              </a:spcAft>
              <a:buClr>
                <a:schemeClr val="lt1"/>
              </a:buClr>
              <a:buSzPts val="1400"/>
              <a:buChar char="■"/>
              <a:defRPr>
                <a:solidFill>
                  <a:schemeClr val="lt1"/>
                </a:solidFill>
              </a:defRPr>
            </a:lvl9pPr>
          </a:lstStyle>
          <a:p/>
        </p:txBody>
      </p:sp>
      <p:sp>
        <p:nvSpPr>
          <p:cNvPr id="203" name="Google Shape;203;g20a1751e909_0_112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04" name="Shape 204"/>
        <p:cNvGrpSpPr/>
        <p:nvPr/>
      </p:nvGrpSpPr>
      <p:grpSpPr>
        <a:xfrm>
          <a:off x="0" y="0"/>
          <a:ext cx="0" cy="0"/>
          <a:chOff x="0" y="0"/>
          <a:chExt cx="0" cy="0"/>
        </a:xfrm>
      </p:grpSpPr>
      <p:sp>
        <p:nvSpPr>
          <p:cNvPr id="205" name="Google Shape;205;g20a1751e909_0_1134"/>
          <p:cNvSpPr txBox="1"/>
          <p:nvPr>
            <p:ph idx="1" type="body"/>
          </p:nvPr>
        </p:nvSpPr>
        <p:spPr>
          <a:xfrm>
            <a:off x="319500" y="4233725"/>
            <a:ext cx="5998800" cy="5988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p:txBody>
      </p:sp>
      <p:sp>
        <p:nvSpPr>
          <p:cNvPr id="206" name="Google Shape;206;g20a1751e909_0_113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07" name="Shape 207"/>
        <p:cNvGrpSpPr/>
        <p:nvPr/>
      </p:nvGrpSpPr>
      <p:grpSpPr>
        <a:xfrm>
          <a:off x="0" y="0"/>
          <a:ext cx="0" cy="0"/>
          <a:chOff x="0" y="0"/>
          <a:chExt cx="0" cy="0"/>
        </a:xfrm>
      </p:grpSpPr>
      <p:sp>
        <p:nvSpPr>
          <p:cNvPr id="208" name="Google Shape;208;g20a1751e909_0_1137"/>
          <p:cNvSpPr txBox="1"/>
          <p:nvPr>
            <p:ph hasCustomPrompt="1" type="title"/>
          </p:nvPr>
        </p:nvSpPr>
        <p:spPr>
          <a:xfrm>
            <a:off x="311700" y="1167925"/>
            <a:ext cx="8520600" cy="1980000"/>
          </a:xfrm>
          <a:prstGeom prst="rect">
            <a:avLst/>
          </a:prstGeom>
        </p:spPr>
        <p:txBody>
          <a:bodyPr anchorCtr="0" anchor="ctr" bIns="91425" lIns="91425" spcFirstLastPara="1" rIns="91425" wrap="square" tIns="91425">
            <a:normAutofit/>
          </a:bodyPr>
          <a:lstStyle>
            <a:lvl1pPr lvl="0" rtl="0" algn="ctr">
              <a:spcBef>
                <a:spcPts val="0"/>
              </a:spcBef>
              <a:spcAft>
                <a:spcPts val="0"/>
              </a:spcAft>
              <a:buClr>
                <a:schemeClr val="dk1"/>
              </a:buClr>
              <a:buSzPts val="11000"/>
              <a:buNone/>
              <a:defRPr sz="11000">
                <a:solidFill>
                  <a:schemeClr val="dk1"/>
                </a:solidFill>
              </a:defRPr>
            </a:lvl1pPr>
            <a:lvl2pPr lvl="1" rtl="0" algn="ctr">
              <a:spcBef>
                <a:spcPts val="0"/>
              </a:spcBef>
              <a:spcAft>
                <a:spcPts val="0"/>
              </a:spcAft>
              <a:buClr>
                <a:schemeClr val="dk1"/>
              </a:buClr>
              <a:buSzPts val="11000"/>
              <a:buNone/>
              <a:defRPr sz="11000">
                <a:solidFill>
                  <a:schemeClr val="dk1"/>
                </a:solidFill>
              </a:defRPr>
            </a:lvl2pPr>
            <a:lvl3pPr lvl="2" rtl="0" algn="ctr">
              <a:spcBef>
                <a:spcPts val="0"/>
              </a:spcBef>
              <a:spcAft>
                <a:spcPts val="0"/>
              </a:spcAft>
              <a:buClr>
                <a:schemeClr val="dk1"/>
              </a:buClr>
              <a:buSzPts val="11000"/>
              <a:buNone/>
              <a:defRPr sz="11000">
                <a:solidFill>
                  <a:schemeClr val="dk1"/>
                </a:solidFill>
              </a:defRPr>
            </a:lvl3pPr>
            <a:lvl4pPr lvl="3" rtl="0" algn="ctr">
              <a:spcBef>
                <a:spcPts val="0"/>
              </a:spcBef>
              <a:spcAft>
                <a:spcPts val="0"/>
              </a:spcAft>
              <a:buClr>
                <a:schemeClr val="dk1"/>
              </a:buClr>
              <a:buSzPts val="11000"/>
              <a:buNone/>
              <a:defRPr sz="11000">
                <a:solidFill>
                  <a:schemeClr val="dk1"/>
                </a:solidFill>
              </a:defRPr>
            </a:lvl4pPr>
            <a:lvl5pPr lvl="4" rtl="0" algn="ctr">
              <a:spcBef>
                <a:spcPts val="0"/>
              </a:spcBef>
              <a:spcAft>
                <a:spcPts val="0"/>
              </a:spcAft>
              <a:buClr>
                <a:schemeClr val="dk1"/>
              </a:buClr>
              <a:buSzPts val="11000"/>
              <a:buNone/>
              <a:defRPr sz="11000">
                <a:solidFill>
                  <a:schemeClr val="dk1"/>
                </a:solidFill>
              </a:defRPr>
            </a:lvl5pPr>
            <a:lvl6pPr lvl="5" rtl="0" algn="ctr">
              <a:spcBef>
                <a:spcPts val="0"/>
              </a:spcBef>
              <a:spcAft>
                <a:spcPts val="0"/>
              </a:spcAft>
              <a:buClr>
                <a:schemeClr val="dk1"/>
              </a:buClr>
              <a:buSzPts val="11000"/>
              <a:buNone/>
              <a:defRPr sz="11000">
                <a:solidFill>
                  <a:schemeClr val="dk1"/>
                </a:solidFill>
              </a:defRPr>
            </a:lvl6pPr>
            <a:lvl7pPr lvl="6" rtl="0" algn="ctr">
              <a:spcBef>
                <a:spcPts val="0"/>
              </a:spcBef>
              <a:spcAft>
                <a:spcPts val="0"/>
              </a:spcAft>
              <a:buClr>
                <a:schemeClr val="dk1"/>
              </a:buClr>
              <a:buSzPts val="11000"/>
              <a:buNone/>
              <a:defRPr sz="11000">
                <a:solidFill>
                  <a:schemeClr val="dk1"/>
                </a:solidFill>
              </a:defRPr>
            </a:lvl7pPr>
            <a:lvl8pPr lvl="7" rtl="0" algn="ctr">
              <a:spcBef>
                <a:spcPts val="0"/>
              </a:spcBef>
              <a:spcAft>
                <a:spcPts val="0"/>
              </a:spcAft>
              <a:buClr>
                <a:schemeClr val="dk1"/>
              </a:buClr>
              <a:buSzPts val="11000"/>
              <a:buNone/>
              <a:defRPr sz="11000">
                <a:solidFill>
                  <a:schemeClr val="dk1"/>
                </a:solidFill>
              </a:defRPr>
            </a:lvl8pPr>
            <a:lvl9pPr lvl="8" rtl="0" algn="ctr">
              <a:spcBef>
                <a:spcPts val="0"/>
              </a:spcBef>
              <a:spcAft>
                <a:spcPts val="0"/>
              </a:spcAft>
              <a:buClr>
                <a:schemeClr val="dk1"/>
              </a:buClr>
              <a:buSzPts val="11000"/>
              <a:buNone/>
              <a:defRPr sz="11000">
                <a:solidFill>
                  <a:schemeClr val="dk1"/>
                </a:solidFill>
              </a:defRPr>
            </a:lvl9pPr>
          </a:lstStyle>
          <a:p>
            <a:r>
              <a:t>xx%</a:t>
            </a:r>
          </a:p>
        </p:txBody>
      </p:sp>
      <p:sp>
        <p:nvSpPr>
          <p:cNvPr id="209" name="Google Shape;209;g20a1751e909_0_1137"/>
          <p:cNvSpPr txBox="1"/>
          <p:nvPr>
            <p:ph idx="1" type="body"/>
          </p:nvPr>
        </p:nvSpPr>
        <p:spPr>
          <a:xfrm>
            <a:off x="311700" y="3224250"/>
            <a:ext cx="8520600" cy="10716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210" name="Google Shape;210;g20a1751e909_0_113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1" name="Shape 211"/>
        <p:cNvGrpSpPr/>
        <p:nvPr/>
      </p:nvGrpSpPr>
      <p:grpSpPr>
        <a:xfrm>
          <a:off x="0" y="0"/>
          <a:ext cx="0" cy="0"/>
          <a:chOff x="0" y="0"/>
          <a:chExt cx="0" cy="0"/>
        </a:xfrm>
      </p:grpSpPr>
      <p:sp>
        <p:nvSpPr>
          <p:cNvPr id="212" name="Google Shape;212;g20a1751e909_0_114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2" name="Shape 32"/>
        <p:cNvGrpSpPr/>
        <p:nvPr/>
      </p:nvGrpSpPr>
      <p:grpSpPr>
        <a:xfrm>
          <a:off x="0" y="0"/>
          <a:ext cx="0" cy="0"/>
          <a:chOff x="0" y="0"/>
          <a:chExt cx="0" cy="0"/>
        </a:xfrm>
      </p:grpSpPr>
      <p:pic>
        <p:nvPicPr>
          <p:cNvPr id="33" name="Google Shape;33;p59"/>
          <p:cNvPicPr preferRelativeResize="0"/>
          <p:nvPr/>
        </p:nvPicPr>
        <p:blipFill rotWithShape="1">
          <a:blip r:embed="rId2">
            <a:alphaModFix/>
          </a:blip>
          <a:srcRect b="0" l="0" r="0" t="0"/>
          <a:stretch/>
        </p:blipFill>
        <p:spPr>
          <a:xfrm>
            <a:off x="0" y="-1"/>
            <a:ext cx="9144000" cy="5145785"/>
          </a:xfrm>
          <a:prstGeom prst="rect">
            <a:avLst/>
          </a:prstGeom>
          <a:noFill/>
          <a:ln>
            <a:noFill/>
          </a:ln>
        </p:spPr>
      </p:pic>
      <p:pic>
        <p:nvPicPr>
          <p:cNvPr id="34" name="Google Shape;34;p59"/>
          <p:cNvPicPr preferRelativeResize="0"/>
          <p:nvPr/>
        </p:nvPicPr>
        <p:blipFill rotWithShape="1">
          <a:blip r:embed="rId3">
            <a:alphaModFix/>
          </a:blip>
          <a:srcRect b="0" l="0" r="0" t="0"/>
          <a:stretch/>
        </p:blipFill>
        <p:spPr>
          <a:xfrm>
            <a:off x="438912" y="184024"/>
            <a:ext cx="1545336" cy="850871"/>
          </a:xfrm>
          <a:prstGeom prst="rect">
            <a:avLst/>
          </a:prstGeom>
          <a:noFill/>
          <a:ln>
            <a:noFill/>
          </a:ln>
        </p:spPr>
      </p:pic>
      <p:sp>
        <p:nvSpPr>
          <p:cNvPr id="35" name="Google Shape;35;p59"/>
          <p:cNvSpPr txBox="1"/>
          <p:nvPr/>
        </p:nvSpPr>
        <p:spPr>
          <a:xfrm>
            <a:off x="2408257" y="458149"/>
            <a:ext cx="5712107" cy="420787"/>
          </a:xfrm>
          <a:prstGeom prst="rect">
            <a:avLst/>
          </a:prstGeom>
          <a:noFill/>
          <a:ln>
            <a:noFill/>
          </a:ln>
        </p:spPr>
        <p:txBody>
          <a:bodyPr anchorCtr="0" anchor="ctr" bIns="34275" lIns="68575" spcFirstLastPara="1" rIns="68575" wrap="square" tIns="34275">
            <a:normAutofit fontScale="92500" lnSpcReduction="20000"/>
          </a:bodyPr>
          <a:lstStyle/>
          <a:p>
            <a:pPr indent="0" lvl="0" marL="0" marR="0" rtl="0" algn="l">
              <a:lnSpc>
                <a:spcPct val="90000"/>
              </a:lnSpc>
              <a:spcBef>
                <a:spcPts val="0"/>
              </a:spcBef>
              <a:spcAft>
                <a:spcPts val="0"/>
              </a:spcAft>
              <a:buClr>
                <a:srgbClr val="172169"/>
              </a:buClr>
              <a:buSzPct val="100000"/>
              <a:buFont typeface="Calibri"/>
              <a:buNone/>
            </a:pPr>
            <a:r>
              <a:rPr b="1" i="0" lang="en-US" sz="3300" u="none" cap="none" strike="noStrike">
                <a:solidFill>
                  <a:srgbClr val="172169"/>
                </a:solidFill>
                <a:latin typeface="Calibri"/>
                <a:ea typeface="Calibri"/>
                <a:cs typeface="Calibri"/>
                <a:sym typeface="Calibri"/>
              </a:rPr>
              <a:t>Click to edit Master title style</a:t>
            </a:r>
            <a:endParaRPr b="0" i="0" sz="1100" u="none" cap="none" strike="noStrike">
              <a:solidFill>
                <a:srgbClr val="000000"/>
              </a:solidFill>
              <a:latin typeface="Arial"/>
              <a:ea typeface="Arial"/>
              <a:cs typeface="Arial"/>
              <a:sym typeface="Arial"/>
            </a:endParaRPr>
          </a:p>
        </p:txBody>
      </p:sp>
      <p:sp>
        <p:nvSpPr>
          <p:cNvPr id="36" name="Google Shape;36;p59"/>
          <p:cNvSpPr txBox="1"/>
          <p:nvPr>
            <p:ph type="title"/>
          </p:nvPr>
        </p:nvSpPr>
        <p:spPr>
          <a:xfrm>
            <a:off x="623888" y="1282304"/>
            <a:ext cx="7886700" cy="2139553"/>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rgbClr val="172169"/>
              </a:buClr>
              <a:buSzPts val="4500"/>
              <a:buFont typeface="Calibri"/>
              <a:buNone/>
              <a:defRPr sz="4500">
                <a:solidFill>
                  <a:srgbClr val="172169"/>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7" name="Google Shape;37;p59"/>
          <p:cNvSpPr txBox="1"/>
          <p:nvPr>
            <p:ph idx="1" type="body"/>
          </p:nvPr>
        </p:nvSpPr>
        <p:spPr>
          <a:xfrm>
            <a:off x="623888" y="3442097"/>
            <a:ext cx="7886700" cy="112514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rgbClr val="888888"/>
              </a:buClr>
              <a:buSzPts val="1800"/>
              <a:buNone/>
              <a:defRPr sz="1800">
                <a:solidFill>
                  <a:srgbClr val="888888"/>
                </a:solidFill>
              </a:defRPr>
            </a:lvl1pPr>
            <a:lvl2pPr indent="-228600" lvl="1" marL="914400" algn="l">
              <a:lnSpc>
                <a:spcPct val="90000"/>
              </a:lnSpc>
              <a:spcBef>
                <a:spcPts val="400"/>
              </a:spcBef>
              <a:spcAft>
                <a:spcPts val="0"/>
              </a:spcAft>
              <a:buClr>
                <a:srgbClr val="888888"/>
              </a:buClr>
              <a:buSzPts val="1500"/>
              <a:buNone/>
              <a:defRPr sz="1500">
                <a:solidFill>
                  <a:srgbClr val="888888"/>
                </a:solidFill>
              </a:defRPr>
            </a:lvl2pPr>
            <a:lvl3pPr indent="-228600" lvl="2" marL="1371600" algn="l">
              <a:lnSpc>
                <a:spcPct val="90000"/>
              </a:lnSpc>
              <a:spcBef>
                <a:spcPts val="400"/>
              </a:spcBef>
              <a:spcAft>
                <a:spcPts val="0"/>
              </a:spcAft>
              <a:buClr>
                <a:srgbClr val="888888"/>
              </a:buClr>
              <a:buSzPts val="1400"/>
              <a:buNone/>
              <a:defRPr sz="1400">
                <a:solidFill>
                  <a:srgbClr val="888888"/>
                </a:solidFill>
              </a:defRPr>
            </a:lvl3pPr>
            <a:lvl4pPr indent="-228600" lvl="3" marL="1828800" algn="l">
              <a:lnSpc>
                <a:spcPct val="90000"/>
              </a:lnSpc>
              <a:spcBef>
                <a:spcPts val="400"/>
              </a:spcBef>
              <a:spcAft>
                <a:spcPts val="0"/>
              </a:spcAft>
              <a:buClr>
                <a:srgbClr val="888888"/>
              </a:buClr>
              <a:buSzPts val="1200"/>
              <a:buNone/>
              <a:defRPr sz="1200">
                <a:solidFill>
                  <a:srgbClr val="888888"/>
                </a:solidFill>
              </a:defRPr>
            </a:lvl4pPr>
            <a:lvl5pPr indent="-228600" lvl="4" marL="2286000" algn="l">
              <a:lnSpc>
                <a:spcPct val="90000"/>
              </a:lnSpc>
              <a:spcBef>
                <a:spcPts val="400"/>
              </a:spcBef>
              <a:spcAft>
                <a:spcPts val="0"/>
              </a:spcAft>
              <a:buClr>
                <a:srgbClr val="888888"/>
              </a:buClr>
              <a:buSzPts val="1200"/>
              <a:buNone/>
              <a:defRPr sz="1200">
                <a:solidFill>
                  <a:srgbClr val="888888"/>
                </a:solidFill>
              </a:defRPr>
            </a:lvl5pPr>
            <a:lvl6pPr indent="-228600" lvl="5" marL="2743200" algn="l">
              <a:lnSpc>
                <a:spcPct val="90000"/>
              </a:lnSpc>
              <a:spcBef>
                <a:spcPts val="400"/>
              </a:spcBef>
              <a:spcAft>
                <a:spcPts val="0"/>
              </a:spcAft>
              <a:buClr>
                <a:srgbClr val="888888"/>
              </a:buClr>
              <a:buSzPts val="1200"/>
              <a:buNone/>
              <a:defRPr sz="1200">
                <a:solidFill>
                  <a:srgbClr val="888888"/>
                </a:solidFill>
              </a:defRPr>
            </a:lvl6pPr>
            <a:lvl7pPr indent="-228600" lvl="6" marL="3200400" algn="l">
              <a:lnSpc>
                <a:spcPct val="90000"/>
              </a:lnSpc>
              <a:spcBef>
                <a:spcPts val="400"/>
              </a:spcBef>
              <a:spcAft>
                <a:spcPts val="0"/>
              </a:spcAft>
              <a:buClr>
                <a:srgbClr val="888888"/>
              </a:buClr>
              <a:buSzPts val="1200"/>
              <a:buNone/>
              <a:defRPr sz="1200">
                <a:solidFill>
                  <a:srgbClr val="888888"/>
                </a:solidFill>
              </a:defRPr>
            </a:lvl7pPr>
            <a:lvl8pPr indent="-228600" lvl="7" marL="3657600" algn="l">
              <a:lnSpc>
                <a:spcPct val="90000"/>
              </a:lnSpc>
              <a:spcBef>
                <a:spcPts val="400"/>
              </a:spcBef>
              <a:spcAft>
                <a:spcPts val="0"/>
              </a:spcAft>
              <a:buClr>
                <a:srgbClr val="888888"/>
              </a:buClr>
              <a:buSzPts val="1200"/>
              <a:buNone/>
              <a:defRPr sz="1200">
                <a:solidFill>
                  <a:srgbClr val="888888"/>
                </a:solidFill>
              </a:defRPr>
            </a:lvl8pPr>
            <a:lvl9pPr indent="-228600" lvl="8" marL="4114800" algn="l">
              <a:lnSpc>
                <a:spcPct val="90000"/>
              </a:lnSpc>
              <a:spcBef>
                <a:spcPts val="400"/>
              </a:spcBef>
              <a:spcAft>
                <a:spcPts val="0"/>
              </a:spcAft>
              <a:buClr>
                <a:srgbClr val="888888"/>
              </a:buClr>
              <a:buSzPts val="1200"/>
              <a:buNone/>
              <a:defRPr sz="1200">
                <a:solidFill>
                  <a:srgbClr val="888888"/>
                </a:solidFill>
              </a:defRPr>
            </a:lvl9pPr>
          </a:lstStyle>
          <a:p/>
        </p:txBody>
      </p:sp>
      <p:sp>
        <p:nvSpPr>
          <p:cNvPr id="38" name="Google Shape;38;p59"/>
          <p:cNvSpPr txBox="1"/>
          <p:nvPr>
            <p:ph idx="11" type="ftr"/>
          </p:nvPr>
        </p:nvSpPr>
        <p:spPr>
          <a:xfrm>
            <a:off x="3028950" y="4862513"/>
            <a:ext cx="3086100" cy="273844"/>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9" name="Google Shape;39;p59"/>
          <p:cNvSpPr txBox="1"/>
          <p:nvPr>
            <p:ph idx="12" type="sldNum"/>
          </p:nvPr>
        </p:nvSpPr>
        <p:spPr>
          <a:xfrm>
            <a:off x="6457950" y="486251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7" name="Shape 217"/>
        <p:cNvGrpSpPr/>
        <p:nvPr/>
      </p:nvGrpSpPr>
      <p:grpSpPr>
        <a:xfrm>
          <a:off x="0" y="0"/>
          <a:ext cx="0" cy="0"/>
          <a:chOff x="0" y="0"/>
          <a:chExt cx="0" cy="0"/>
        </a:xfrm>
      </p:grpSpPr>
      <p:sp>
        <p:nvSpPr>
          <p:cNvPr id="218" name="Google Shape;218;g20a1751e909_1_124"/>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219" name="Google Shape;219;g20a1751e909_1_124"/>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20" name="Google Shape;220;g20a1751e909_1_1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21" name="Shape 221"/>
        <p:cNvGrpSpPr/>
        <p:nvPr/>
      </p:nvGrpSpPr>
      <p:grpSpPr>
        <a:xfrm>
          <a:off x="0" y="0"/>
          <a:ext cx="0" cy="0"/>
          <a:chOff x="0" y="0"/>
          <a:chExt cx="0" cy="0"/>
        </a:xfrm>
      </p:grpSpPr>
      <p:sp>
        <p:nvSpPr>
          <p:cNvPr id="222" name="Google Shape;222;g20a1751e909_1_128"/>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223" name="Google Shape;223;g20a1751e909_1_12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24" name="Shape 224"/>
        <p:cNvGrpSpPr/>
        <p:nvPr/>
      </p:nvGrpSpPr>
      <p:grpSpPr>
        <a:xfrm>
          <a:off x="0" y="0"/>
          <a:ext cx="0" cy="0"/>
          <a:chOff x="0" y="0"/>
          <a:chExt cx="0" cy="0"/>
        </a:xfrm>
      </p:grpSpPr>
      <p:sp>
        <p:nvSpPr>
          <p:cNvPr id="225" name="Google Shape;225;g20a1751e909_1_131"/>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6" name="Google Shape;226;g20a1751e909_1_13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227" name="Google Shape;227;g20a1751e909_1_13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8" name="Shape 228"/>
        <p:cNvGrpSpPr/>
        <p:nvPr/>
      </p:nvGrpSpPr>
      <p:grpSpPr>
        <a:xfrm>
          <a:off x="0" y="0"/>
          <a:ext cx="0" cy="0"/>
          <a:chOff x="0" y="0"/>
          <a:chExt cx="0" cy="0"/>
        </a:xfrm>
      </p:grpSpPr>
      <p:sp>
        <p:nvSpPr>
          <p:cNvPr id="229" name="Google Shape;229;g20a1751e909_1_13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30" name="Google Shape;230;g20a1751e909_1_13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31" name="Google Shape;231;g20a1751e909_1_13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32" name="Google Shape;232;g20a1751e909_1_13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33" name="Shape 233"/>
        <p:cNvGrpSpPr/>
        <p:nvPr/>
      </p:nvGrpSpPr>
      <p:grpSpPr>
        <a:xfrm>
          <a:off x="0" y="0"/>
          <a:ext cx="0" cy="0"/>
          <a:chOff x="0" y="0"/>
          <a:chExt cx="0" cy="0"/>
        </a:xfrm>
      </p:grpSpPr>
      <p:sp>
        <p:nvSpPr>
          <p:cNvPr id="234" name="Google Shape;234;g20a1751e909_1_140"/>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35" name="Google Shape;235;g20a1751e909_1_14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36" name="Shape 236"/>
        <p:cNvGrpSpPr/>
        <p:nvPr/>
      </p:nvGrpSpPr>
      <p:grpSpPr>
        <a:xfrm>
          <a:off x="0" y="0"/>
          <a:ext cx="0" cy="0"/>
          <a:chOff x="0" y="0"/>
          <a:chExt cx="0" cy="0"/>
        </a:xfrm>
      </p:grpSpPr>
      <p:sp>
        <p:nvSpPr>
          <p:cNvPr id="237" name="Google Shape;237;g20a1751e909_1_143"/>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38" name="Google Shape;238;g20a1751e909_1_143"/>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39" name="Google Shape;239;g20a1751e909_1_14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40" name="Shape 240"/>
        <p:cNvGrpSpPr/>
        <p:nvPr/>
      </p:nvGrpSpPr>
      <p:grpSpPr>
        <a:xfrm>
          <a:off x="0" y="0"/>
          <a:ext cx="0" cy="0"/>
          <a:chOff x="0" y="0"/>
          <a:chExt cx="0" cy="0"/>
        </a:xfrm>
      </p:grpSpPr>
      <p:sp>
        <p:nvSpPr>
          <p:cNvPr id="241" name="Google Shape;241;g20a1751e909_1_147"/>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242" name="Google Shape;242;g20a1751e909_1_14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43" name="Shape 243"/>
        <p:cNvGrpSpPr/>
        <p:nvPr/>
      </p:nvGrpSpPr>
      <p:grpSpPr>
        <a:xfrm>
          <a:off x="0" y="0"/>
          <a:ext cx="0" cy="0"/>
          <a:chOff x="0" y="0"/>
          <a:chExt cx="0" cy="0"/>
        </a:xfrm>
      </p:grpSpPr>
      <p:sp>
        <p:nvSpPr>
          <p:cNvPr id="244" name="Google Shape;244;g20a1751e909_1_150"/>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g20a1751e909_1_150"/>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246" name="Google Shape;246;g20a1751e909_1_150"/>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247" name="Google Shape;247;g20a1751e909_1_150"/>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248" name="Google Shape;248;g20a1751e909_1_15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49" name="Shape 249"/>
        <p:cNvGrpSpPr/>
        <p:nvPr/>
      </p:nvGrpSpPr>
      <p:grpSpPr>
        <a:xfrm>
          <a:off x="0" y="0"/>
          <a:ext cx="0" cy="0"/>
          <a:chOff x="0" y="0"/>
          <a:chExt cx="0" cy="0"/>
        </a:xfrm>
      </p:grpSpPr>
      <p:sp>
        <p:nvSpPr>
          <p:cNvPr id="250" name="Google Shape;250;g20a1751e909_1_156"/>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251" name="Google Shape;251;g20a1751e909_1_15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52" name="Shape 252"/>
        <p:cNvGrpSpPr/>
        <p:nvPr/>
      </p:nvGrpSpPr>
      <p:grpSpPr>
        <a:xfrm>
          <a:off x="0" y="0"/>
          <a:ext cx="0" cy="0"/>
          <a:chOff x="0" y="0"/>
          <a:chExt cx="0" cy="0"/>
        </a:xfrm>
      </p:grpSpPr>
      <p:sp>
        <p:nvSpPr>
          <p:cNvPr id="253" name="Google Shape;253;g20a1751e909_1_159"/>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254" name="Google Shape;254;g20a1751e909_1_159"/>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255" name="Google Shape;255;g20a1751e909_1_15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40" name="Shape 40"/>
        <p:cNvGrpSpPr/>
        <p:nvPr/>
      </p:nvGrpSpPr>
      <p:grpSpPr>
        <a:xfrm>
          <a:off x="0" y="0"/>
          <a:ext cx="0" cy="0"/>
          <a:chOff x="0" y="0"/>
          <a:chExt cx="0" cy="0"/>
        </a:xfrm>
      </p:grpSpPr>
      <p:pic>
        <p:nvPicPr>
          <p:cNvPr id="41" name="Google Shape;41;p60"/>
          <p:cNvPicPr preferRelativeResize="0"/>
          <p:nvPr/>
        </p:nvPicPr>
        <p:blipFill rotWithShape="1">
          <a:blip r:embed="rId2">
            <a:alphaModFix/>
          </a:blip>
          <a:srcRect b="0" l="0" r="0" t="0"/>
          <a:stretch/>
        </p:blipFill>
        <p:spPr>
          <a:xfrm>
            <a:off x="0" y="-1"/>
            <a:ext cx="9144000" cy="5145785"/>
          </a:xfrm>
          <a:prstGeom prst="rect">
            <a:avLst/>
          </a:prstGeom>
          <a:noFill/>
          <a:ln>
            <a:noFill/>
          </a:ln>
        </p:spPr>
      </p:pic>
      <p:pic>
        <p:nvPicPr>
          <p:cNvPr id="42" name="Google Shape;42;p60"/>
          <p:cNvPicPr preferRelativeResize="0"/>
          <p:nvPr/>
        </p:nvPicPr>
        <p:blipFill rotWithShape="1">
          <a:blip r:embed="rId3">
            <a:alphaModFix/>
          </a:blip>
          <a:srcRect b="0" l="0" r="0" t="0"/>
          <a:stretch/>
        </p:blipFill>
        <p:spPr>
          <a:xfrm>
            <a:off x="438912" y="184024"/>
            <a:ext cx="1545336" cy="850871"/>
          </a:xfrm>
          <a:prstGeom prst="rect">
            <a:avLst/>
          </a:prstGeom>
          <a:noFill/>
          <a:ln>
            <a:noFill/>
          </a:ln>
        </p:spPr>
      </p:pic>
      <p:sp>
        <p:nvSpPr>
          <p:cNvPr id="43" name="Google Shape;43;p60"/>
          <p:cNvSpPr txBox="1"/>
          <p:nvPr>
            <p:ph type="title"/>
          </p:nvPr>
        </p:nvSpPr>
        <p:spPr>
          <a:xfrm>
            <a:off x="2408257" y="458149"/>
            <a:ext cx="5712107" cy="420787"/>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rgbClr val="172169"/>
              </a:buClr>
              <a:buSzPts val="3300"/>
              <a:buFont typeface="Calibri"/>
              <a:buNone/>
              <a:defRPr b="1">
                <a:solidFill>
                  <a:srgbClr val="172169"/>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4" name="Google Shape;44;p60"/>
          <p:cNvSpPr txBox="1"/>
          <p:nvPr>
            <p:ph idx="1" type="body"/>
          </p:nvPr>
        </p:nvSpPr>
        <p:spPr>
          <a:xfrm>
            <a:off x="628650" y="1618274"/>
            <a:ext cx="3886200" cy="3014448"/>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5" name="Google Shape;45;p60"/>
          <p:cNvSpPr txBox="1"/>
          <p:nvPr>
            <p:ph idx="2" type="body"/>
          </p:nvPr>
        </p:nvSpPr>
        <p:spPr>
          <a:xfrm>
            <a:off x="4629150" y="1369219"/>
            <a:ext cx="3886200" cy="3263504"/>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6" name="Google Shape;46;p60"/>
          <p:cNvSpPr txBox="1"/>
          <p:nvPr>
            <p:ph idx="11" type="ftr"/>
          </p:nvPr>
        </p:nvSpPr>
        <p:spPr>
          <a:xfrm>
            <a:off x="3028950" y="4862513"/>
            <a:ext cx="3086100" cy="273844"/>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7" name="Google Shape;47;p60"/>
          <p:cNvSpPr txBox="1"/>
          <p:nvPr>
            <p:ph idx="12" type="sldNum"/>
          </p:nvPr>
        </p:nvSpPr>
        <p:spPr>
          <a:xfrm>
            <a:off x="6457950" y="486251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56" name="Shape 256"/>
        <p:cNvGrpSpPr/>
        <p:nvPr/>
      </p:nvGrpSpPr>
      <p:grpSpPr>
        <a:xfrm>
          <a:off x="0" y="0"/>
          <a:ext cx="0" cy="0"/>
          <a:chOff x="0" y="0"/>
          <a:chExt cx="0" cy="0"/>
        </a:xfrm>
      </p:grpSpPr>
      <p:sp>
        <p:nvSpPr>
          <p:cNvPr id="257" name="Google Shape;257;g20a1751e909_1_16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blipFill>
          <a:blip r:embed="rId2">
            <a:alphaModFix/>
          </a:blip>
          <a:stretch>
            <a:fillRect/>
          </a:stretch>
        </a:blipFill>
      </p:bgPr>
    </p:bg>
    <p:spTree>
      <p:nvGrpSpPr>
        <p:cNvPr id="258" name="Shape 258"/>
        <p:cNvGrpSpPr/>
        <p:nvPr/>
      </p:nvGrpSpPr>
      <p:grpSpPr>
        <a:xfrm>
          <a:off x="0" y="0"/>
          <a:ext cx="0" cy="0"/>
          <a:chOff x="0" y="0"/>
          <a:chExt cx="0" cy="0"/>
        </a:xfrm>
      </p:grpSpPr>
      <p:sp>
        <p:nvSpPr>
          <p:cNvPr id="259" name="Google Shape;259;g20a1751e909_1_165"/>
          <p:cNvSpPr txBox="1"/>
          <p:nvPr>
            <p:ph idx="1" type="subTitle"/>
          </p:nvPr>
        </p:nvSpPr>
        <p:spPr>
          <a:xfrm>
            <a:off x="2439162" y="2948940"/>
            <a:ext cx="4265700" cy="1056000"/>
          </a:xfrm>
          <a:prstGeom prst="rect">
            <a:avLst/>
          </a:prstGeom>
          <a:noFill/>
          <a:ln>
            <a:noFill/>
          </a:ln>
        </p:spPr>
        <p:txBody>
          <a:bodyPr anchorCtr="0" anchor="t" bIns="34275" lIns="68575" spcFirstLastPara="1" rIns="68575" wrap="square" tIns="34275">
            <a:normAutofit/>
          </a:bodyPr>
          <a:lstStyle>
            <a:lvl1pPr lvl="0" rtl="0" algn="ctr">
              <a:lnSpc>
                <a:spcPct val="90000"/>
              </a:lnSpc>
              <a:spcBef>
                <a:spcPts val="800"/>
              </a:spcBef>
              <a:spcAft>
                <a:spcPts val="0"/>
              </a:spcAft>
              <a:buClr>
                <a:schemeClr val="lt1"/>
              </a:buClr>
              <a:buSzPts val="2100"/>
              <a:buNone/>
              <a:defRPr sz="2100">
                <a:solidFill>
                  <a:schemeClr val="lt1"/>
                </a:solidFill>
                <a:latin typeface="Georgia"/>
                <a:ea typeface="Georgia"/>
                <a:cs typeface="Georgia"/>
                <a:sym typeface="Georgia"/>
              </a:defRPr>
            </a:lvl1pPr>
            <a:lvl2pPr lvl="1" rtl="0" algn="ctr">
              <a:lnSpc>
                <a:spcPct val="90000"/>
              </a:lnSpc>
              <a:spcBef>
                <a:spcPts val="1200"/>
              </a:spcBef>
              <a:spcAft>
                <a:spcPts val="0"/>
              </a:spcAft>
              <a:buClr>
                <a:srgbClr val="13294B"/>
              </a:buClr>
              <a:buSzPts val="1500"/>
              <a:buNone/>
              <a:defRPr sz="1500"/>
            </a:lvl2pPr>
            <a:lvl3pPr lvl="2" rtl="0" algn="ctr">
              <a:lnSpc>
                <a:spcPct val="90000"/>
              </a:lnSpc>
              <a:spcBef>
                <a:spcPts val="1200"/>
              </a:spcBef>
              <a:spcAft>
                <a:spcPts val="0"/>
              </a:spcAft>
              <a:buClr>
                <a:srgbClr val="13294B"/>
              </a:buClr>
              <a:buSzPts val="1400"/>
              <a:buNone/>
              <a:defRPr sz="1400"/>
            </a:lvl3pPr>
            <a:lvl4pPr lvl="3" rtl="0" algn="ctr">
              <a:lnSpc>
                <a:spcPct val="90000"/>
              </a:lnSpc>
              <a:spcBef>
                <a:spcPts val="1200"/>
              </a:spcBef>
              <a:spcAft>
                <a:spcPts val="0"/>
              </a:spcAft>
              <a:buClr>
                <a:srgbClr val="13294B"/>
              </a:buClr>
              <a:buSzPts val="1200"/>
              <a:buNone/>
              <a:defRPr sz="1200"/>
            </a:lvl4pPr>
            <a:lvl5pPr lvl="4" rtl="0" algn="ctr">
              <a:lnSpc>
                <a:spcPct val="90000"/>
              </a:lnSpc>
              <a:spcBef>
                <a:spcPts val="1200"/>
              </a:spcBef>
              <a:spcAft>
                <a:spcPts val="0"/>
              </a:spcAft>
              <a:buClr>
                <a:srgbClr val="13294B"/>
              </a:buClr>
              <a:buSzPts val="1200"/>
              <a:buNone/>
              <a:defRPr sz="1200"/>
            </a:lvl5pPr>
            <a:lvl6pPr lvl="5" rtl="0" algn="ctr">
              <a:lnSpc>
                <a:spcPct val="90000"/>
              </a:lnSpc>
              <a:spcBef>
                <a:spcPts val="1200"/>
              </a:spcBef>
              <a:spcAft>
                <a:spcPts val="0"/>
              </a:spcAft>
              <a:buClr>
                <a:schemeClr val="dk1"/>
              </a:buClr>
              <a:buSzPts val="1200"/>
              <a:buNone/>
              <a:defRPr sz="1200"/>
            </a:lvl6pPr>
            <a:lvl7pPr lvl="6" rtl="0" algn="ctr">
              <a:lnSpc>
                <a:spcPct val="90000"/>
              </a:lnSpc>
              <a:spcBef>
                <a:spcPts val="1200"/>
              </a:spcBef>
              <a:spcAft>
                <a:spcPts val="0"/>
              </a:spcAft>
              <a:buClr>
                <a:schemeClr val="dk1"/>
              </a:buClr>
              <a:buSzPts val="1200"/>
              <a:buNone/>
              <a:defRPr sz="1200"/>
            </a:lvl7pPr>
            <a:lvl8pPr lvl="7" rtl="0" algn="ctr">
              <a:lnSpc>
                <a:spcPct val="90000"/>
              </a:lnSpc>
              <a:spcBef>
                <a:spcPts val="1200"/>
              </a:spcBef>
              <a:spcAft>
                <a:spcPts val="0"/>
              </a:spcAft>
              <a:buClr>
                <a:schemeClr val="dk1"/>
              </a:buClr>
              <a:buSzPts val="1200"/>
              <a:buNone/>
              <a:defRPr sz="1200"/>
            </a:lvl8pPr>
            <a:lvl9pPr lvl="8" rtl="0" algn="ctr">
              <a:lnSpc>
                <a:spcPct val="90000"/>
              </a:lnSpc>
              <a:spcBef>
                <a:spcPts val="1200"/>
              </a:spcBef>
              <a:spcAft>
                <a:spcPts val="1200"/>
              </a:spcAft>
              <a:buClr>
                <a:schemeClr val="dk1"/>
              </a:buClr>
              <a:buSzPts val="1200"/>
              <a:buNone/>
              <a:defRPr sz="1200"/>
            </a:lvl9pPr>
          </a:lstStyle>
          <a:p/>
        </p:txBody>
      </p:sp>
      <p:sp>
        <p:nvSpPr>
          <p:cNvPr id="260" name="Google Shape;260;g20a1751e909_1_165"/>
          <p:cNvSpPr txBox="1"/>
          <p:nvPr>
            <p:ph type="title"/>
          </p:nvPr>
        </p:nvSpPr>
        <p:spPr>
          <a:xfrm>
            <a:off x="230886" y="980694"/>
            <a:ext cx="8682300" cy="1899600"/>
          </a:xfrm>
          <a:prstGeom prst="rect">
            <a:avLst/>
          </a:prstGeom>
          <a:noFill/>
          <a:ln>
            <a:noFill/>
          </a:ln>
        </p:spPr>
        <p:txBody>
          <a:bodyPr anchorCtr="0" anchor="b" bIns="34275" lIns="68575" spcFirstLastPara="1" rIns="68575" wrap="square" tIns="34275">
            <a:normAutofit/>
          </a:bodyPr>
          <a:lstStyle>
            <a:lvl1pPr lvl="0" rtl="0" algn="ctr">
              <a:lnSpc>
                <a:spcPct val="90000"/>
              </a:lnSpc>
              <a:spcBef>
                <a:spcPts val="0"/>
              </a:spcBef>
              <a:spcAft>
                <a:spcPts val="0"/>
              </a:spcAft>
              <a:buClr>
                <a:schemeClr val="lt1"/>
              </a:buClr>
              <a:buSzPts val="5600"/>
              <a:buFont typeface="Calibri"/>
              <a:buNone/>
              <a:defRPr sz="5600">
                <a:solidFill>
                  <a:schemeClr val="lt1"/>
                </a:solidFill>
                <a:latin typeface="Calibri"/>
                <a:ea typeface="Calibri"/>
                <a:cs typeface="Calibri"/>
                <a:sym typeface="Calibri"/>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261" name="Google Shape;261;g20a1751e909_1_165"/>
          <p:cNvPicPr preferRelativeResize="0"/>
          <p:nvPr/>
        </p:nvPicPr>
        <p:blipFill rotWithShape="1">
          <a:blip r:embed="rId3">
            <a:alphaModFix/>
          </a:blip>
          <a:srcRect b="0" l="0" r="0" t="0"/>
          <a:stretch/>
        </p:blipFill>
        <p:spPr>
          <a:xfrm>
            <a:off x="3402806" y="4288698"/>
            <a:ext cx="2338388" cy="605961"/>
          </a:xfrm>
          <a:prstGeom prst="rect">
            <a:avLst/>
          </a:prstGeom>
          <a:noFill/>
          <a:ln>
            <a:noFill/>
          </a:ln>
        </p:spPr>
      </p:pic>
      <p:sp>
        <p:nvSpPr>
          <p:cNvPr id="262" name="Google Shape;262;g20a1751e909_1_165"/>
          <p:cNvSpPr txBox="1"/>
          <p:nvPr>
            <p:ph idx="12" type="sldNum"/>
          </p:nvPr>
        </p:nvSpPr>
        <p:spPr>
          <a:xfrm>
            <a:off x="6855714" y="4711446"/>
            <a:ext cx="2057400" cy="273900"/>
          </a:xfrm>
          <a:prstGeom prst="rect">
            <a:avLst/>
          </a:prstGeom>
          <a:noFill/>
          <a:ln>
            <a:noFill/>
          </a:ln>
        </p:spPr>
        <p:txBody>
          <a:bodyPr anchorCtr="0" anchor="ctr" bIns="34275" lIns="68575" spcFirstLastPara="1" rIns="68575" wrap="square" tIns="34275">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ng Title and Content">
  <p:cSld name="Long Title and Content">
    <p:bg>
      <p:bgPr>
        <a:blipFill>
          <a:blip r:embed="rId2">
            <a:alphaModFix/>
          </a:blip>
          <a:stretch>
            <a:fillRect/>
          </a:stretch>
        </a:blipFill>
      </p:bgPr>
    </p:bg>
    <p:spTree>
      <p:nvGrpSpPr>
        <p:cNvPr id="263" name="Shape 263"/>
        <p:cNvGrpSpPr/>
        <p:nvPr/>
      </p:nvGrpSpPr>
      <p:grpSpPr>
        <a:xfrm>
          <a:off x="0" y="0"/>
          <a:ext cx="0" cy="0"/>
          <a:chOff x="0" y="0"/>
          <a:chExt cx="0" cy="0"/>
        </a:xfrm>
      </p:grpSpPr>
      <p:sp>
        <p:nvSpPr>
          <p:cNvPr id="264" name="Google Shape;264;g20a1751e909_1_170"/>
          <p:cNvSpPr txBox="1"/>
          <p:nvPr>
            <p:ph idx="12" type="sldNum"/>
          </p:nvPr>
        </p:nvSpPr>
        <p:spPr>
          <a:xfrm>
            <a:off x="6821424" y="4711446"/>
            <a:ext cx="2057400" cy="273900"/>
          </a:xfrm>
          <a:prstGeom prst="rect">
            <a:avLst/>
          </a:prstGeom>
          <a:noFill/>
          <a:ln>
            <a:noFill/>
          </a:ln>
        </p:spPr>
        <p:txBody>
          <a:bodyPr anchorCtr="0" anchor="ctr" bIns="34275" lIns="68575" spcFirstLastPara="1" rIns="68575" wrap="square" tIns="34275">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65" name="Google Shape;265;g20a1751e909_1_170"/>
          <p:cNvSpPr txBox="1"/>
          <p:nvPr/>
        </p:nvSpPr>
        <p:spPr>
          <a:xfrm>
            <a:off x="3223351" y="4711446"/>
            <a:ext cx="2697300" cy="250800"/>
          </a:xfrm>
          <a:prstGeom prst="rect">
            <a:avLst/>
          </a:prstGeom>
          <a:noFill/>
          <a:ln>
            <a:noFill/>
          </a:ln>
        </p:spPr>
        <p:txBody>
          <a:bodyPr anchorCtr="0" anchor="t" bIns="34275" lIns="68575" spcFirstLastPara="1" rIns="68575" wrap="square" tIns="34275">
            <a:normAutofit lnSpcReduction="10000"/>
          </a:bodyPr>
          <a:lstStyle/>
          <a:p>
            <a:pPr indent="0" lvl="0" marL="0" marR="0" rtl="0" algn="ctr">
              <a:lnSpc>
                <a:spcPct val="90000"/>
              </a:lnSpc>
              <a:spcBef>
                <a:spcPts val="0"/>
              </a:spcBef>
              <a:spcAft>
                <a:spcPts val="0"/>
              </a:spcAft>
              <a:buClr>
                <a:schemeClr val="lt1"/>
              </a:buClr>
              <a:buSzPts val="1400"/>
              <a:buFont typeface="Arial"/>
              <a:buNone/>
            </a:pPr>
            <a:r>
              <a:rPr lang="en-US" sz="1400">
                <a:solidFill>
                  <a:schemeClr val="lt1"/>
                </a:solidFill>
                <a:latin typeface="Georgia"/>
                <a:ea typeface="Georgia"/>
                <a:cs typeface="Georgia"/>
                <a:sym typeface="Georgia"/>
              </a:rPr>
              <a:t>Illinois Human Resources</a:t>
            </a:r>
            <a:endParaRPr sz="1100"/>
          </a:p>
        </p:txBody>
      </p:sp>
      <p:sp>
        <p:nvSpPr>
          <p:cNvPr id="266" name="Google Shape;266;g20a1751e909_1_170"/>
          <p:cNvSpPr txBox="1"/>
          <p:nvPr>
            <p:ph idx="1" type="body"/>
          </p:nvPr>
        </p:nvSpPr>
        <p:spPr>
          <a:xfrm>
            <a:off x="457200" y="1206627"/>
            <a:ext cx="8229600" cy="1638900"/>
          </a:xfrm>
          <a:prstGeom prst="rect">
            <a:avLst/>
          </a:prstGeom>
          <a:noFill/>
          <a:ln>
            <a:noFill/>
          </a:ln>
        </p:spPr>
        <p:txBody>
          <a:bodyPr anchorCtr="0" anchor="t" bIns="34275" lIns="68575" spcFirstLastPara="1" rIns="68575" wrap="square" tIns="34275">
            <a:spAutoFit/>
          </a:bodyPr>
          <a:lstStyle>
            <a:lvl1pPr indent="-361950" lvl="0" marL="457200" rtl="0" algn="l">
              <a:lnSpc>
                <a:spcPct val="90000"/>
              </a:lnSpc>
              <a:spcBef>
                <a:spcPts val="800"/>
              </a:spcBef>
              <a:spcAft>
                <a:spcPts val="0"/>
              </a:spcAft>
              <a:buClr>
                <a:srgbClr val="13294B"/>
              </a:buClr>
              <a:buSzPts val="2100"/>
              <a:buChar char="●"/>
              <a:defRPr>
                <a:solidFill>
                  <a:srgbClr val="13294B"/>
                </a:solidFill>
              </a:defRPr>
            </a:lvl1pPr>
            <a:lvl2pPr indent="-342900" lvl="1" marL="914400" rtl="0" algn="l">
              <a:lnSpc>
                <a:spcPct val="90000"/>
              </a:lnSpc>
              <a:spcBef>
                <a:spcPts val="1200"/>
              </a:spcBef>
              <a:spcAft>
                <a:spcPts val="0"/>
              </a:spcAft>
              <a:buClr>
                <a:srgbClr val="13294B"/>
              </a:buClr>
              <a:buSzPts val="1800"/>
              <a:buChar char="○"/>
              <a:defRPr>
                <a:solidFill>
                  <a:srgbClr val="13294B"/>
                </a:solidFill>
              </a:defRPr>
            </a:lvl2pPr>
            <a:lvl3pPr indent="-323850" lvl="2" marL="1371600" rtl="0" algn="l">
              <a:lnSpc>
                <a:spcPct val="90000"/>
              </a:lnSpc>
              <a:spcBef>
                <a:spcPts val="1200"/>
              </a:spcBef>
              <a:spcAft>
                <a:spcPts val="0"/>
              </a:spcAft>
              <a:buClr>
                <a:srgbClr val="13294B"/>
              </a:buClr>
              <a:buSzPts val="1500"/>
              <a:buChar char="■"/>
              <a:defRPr>
                <a:solidFill>
                  <a:srgbClr val="13294B"/>
                </a:solidFill>
              </a:defRPr>
            </a:lvl3pPr>
            <a:lvl4pPr indent="-317500" lvl="3" marL="1828800" rtl="0" algn="l">
              <a:lnSpc>
                <a:spcPct val="90000"/>
              </a:lnSpc>
              <a:spcBef>
                <a:spcPts val="1200"/>
              </a:spcBef>
              <a:spcAft>
                <a:spcPts val="0"/>
              </a:spcAft>
              <a:buClr>
                <a:srgbClr val="13294B"/>
              </a:buClr>
              <a:buSzPts val="1400"/>
              <a:buChar char="●"/>
              <a:defRPr>
                <a:solidFill>
                  <a:srgbClr val="13294B"/>
                </a:solidFill>
              </a:defRPr>
            </a:lvl4pPr>
            <a:lvl5pPr indent="-317500" lvl="4" marL="2286000" rtl="0" algn="l">
              <a:lnSpc>
                <a:spcPct val="90000"/>
              </a:lnSpc>
              <a:spcBef>
                <a:spcPts val="1200"/>
              </a:spcBef>
              <a:spcAft>
                <a:spcPts val="0"/>
              </a:spcAft>
              <a:buClr>
                <a:srgbClr val="13294B"/>
              </a:buClr>
              <a:buSzPts val="1400"/>
              <a:buChar char="○"/>
              <a:defRPr>
                <a:solidFill>
                  <a:srgbClr val="13294B"/>
                </a:solidFill>
              </a:defRPr>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267" name="Google Shape;267;g20a1751e909_1_170"/>
          <p:cNvSpPr txBox="1"/>
          <p:nvPr>
            <p:ph type="title"/>
          </p:nvPr>
        </p:nvSpPr>
        <p:spPr>
          <a:xfrm>
            <a:off x="457200" y="550038"/>
            <a:ext cx="8229600" cy="3156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rgbClr val="FF552E"/>
              </a:buClr>
              <a:buSzPts val="4100"/>
              <a:buFont typeface="Georgia"/>
              <a:buNone/>
              <a:defRPr sz="4100">
                <a:solidFill>
                  <a:srgbClr val="FF552E"/>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type="obj">
  <p:cSld name="OBJECT">
    <p:spTree>
      <p:nvGrpSpPr>
        <p:cNvPr id="268" name="Shape 268"/>
        <p:cNvGrpSpPr/>
        <p:nvPr/>
      </p:nvGrpSpPr>
      <p:grpSpPr>
        <a:xfrm>
          <a:off x="0" y="0"/>
          <a:ext cx="0" cy="0"/>
          <a:chOff x="0" y="0"/>
          <a:chExt cx="0" cy="0"/>
        </a:xfrm>
      </p:grpSpPr>
      <p:sp>
        <p:nvSpPr>
          <p:cNvPr id="269" name="Google Shape;269;g20a1751e909_1_17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100000"/>
              </a:lnSpc>
              <a:spcBef>
                <a:spcPts val="0"/>
              </a:spcBef>
              <a:spcAft>
                <a:spcPts val="0"/>
              </a:spcAft>
              <a:buClr>
                <a:schemeClr val="dk2"/>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0" name="Google Shape;270;g20a1751e909_1_175"/>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110000"/>
              </a:lnSpc>
              <a:spcBef>
                <a:spcPts val="800"/>
              </a:spcBef>
              <a:spcAft>
                <a:spcPts val="0"/>
              </a:spcAft>
              <a:buSzPts val="1400"/>
              <a:buChar char="●"/>
              <a:defRPr/>
            </a:lvl1pPr>
            <a:lvl2pPr indent="-317500" lvl="1" marL="914400" rtl="0" algn="l">
              <a:lnSpc>
                <a:spcPct val="110000"/>
              </a:lnSpc>
              <a:spcBef>
                <a:spcPts val="1200"/>
              </a:spcBef>
              <a:spcAft>
                <a:spcPts val="0"/>
              </a:spcAft>
              <a:buSzPts val="1400"/>
              <a:buChar char="○"/>
              <a:defRPr/>
            </a:lvl2pPr>
            <a:lvl3pPr indent="-317500" lvl="2" marL="1371600" rtl="0" algn="l">
              <a:lnSpc>
                <a:spcPct val="110000"/>
              </a:lnSpc>
              <a:spcBef>
                <a:spcPts val="1200"/>
              </a:spcBef>
              <a:spcAft>
                <a:spcPts val="0"/>
              </a:spcAft>
              <a:buSzPts val="1400"/>
              <a:buChar char="■"/>
              <a:defRPr/>
            </a:lvl3pPr>
            <a:lvl4pPr indent="-317500" lvl="3" marL="1828800" rtl="0" algn="l">
              <a:lnSpc>
                <a:spcPct val="110000"/>
              </a:lnSpc>
              <a:spcBef>
                <a:spcPts val="1200"/>
              </a:spcBef>
              <a:spcAft>
                <a:spcPts val="0"/>
              </a:spcAft>
              <a:buSzPts val="1400"/>
              <a:buChar char="●"/>
              <a:defRPr/>
            </a:lvl4pPr>
            <a:lvl5pPr indent="-317500" lvl="4" marL="2286000" rtl="0" algn="l">
              <a:lnSpc>
                <a:spcPct val="110000"/>
              </a:lnSpc>
              <a:spcBef>
                <a:spcPts val="1200"/>
              </a:spcBef>
              <a:spcAft>
                <a:spcPts val="0"/>
              </a:spcAft>
              <a:buSzPts val="1400"/>
              <a:buChar char="○"/>
              <a:defRPr/>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271" name="Google Shape;271;g20a1751e909_1_17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272" name="Google Shape;272;g20a1751e909_1_17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273" name="Google Shape;273;g20a1751e909_1_175"/>
          <p:cNvSpPr txBox="1"/>
          <p:nvPr>
            <p:ph idx="12" type="sldNum"/>
          </p:nvPr>
        </p:nvSpPr>
        <p:spPr>
          <a:xfrm>
            <a:off x="7429500" y="4767263"/>
            <a:ext cx="1086000" cy="273900"/>
          </a:xfrm>
          <a:prstGeom prst="rect">
            <a:avLst/>
          </a:prstGeom>
          <a:noFill/>
          <a:ln>
            <a:noFill/>
          </a:ln>
        </p:spPr>
        <p:txBody>
          <a:bodyPr anchorCtr="0" anchor="ctr" bIns="34275" lIns="68575" spcFirstLastPara="1" rIns="68575" wrap="square" tIns="34275">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bg>
      <p:bgPr>
        <a:blipFill>
          <a:blip r:embed="rId2">
            <a:alphaModFix/>
          </a:blip>
          <a:stretch>
            <a:fillRect/>
          </a:stretch>
        </a:blipFill>
      </p:bgPr>
    </p:bg>
    <p:spTree>
      <p:nvGrpSpPr>
        <p:cNvPr id="274" name="Shape 274"/>
        <p:cNvGrpSpPr/>
        <p:nvPr/>
      </p:nvGrpSpPr>
      <p:grpSpPr>
        <a:xfrm>
          <a:off x="0" y="0"/>
          <a:ext cx="0" cy="0"/>
          <a:chOff x="0" y="0"/>
          <a:chExt cx="0" cy="0"/>
        </a:xfrm>
      </p:grpSpPr>
      <p:sp>
        <p:nvSpPr>
          <p:cNvPr id="275" name="Google Shape;275;g20a1751e909_1_181"/>
          <p:cNvSpPr txBox="1"/>
          <p:nvPr>
            <p:ph idx="12" type="sldNum"/>
          </p:nvPr>
        </p:nvSpPr>
        <p:spPr>
          <a:xfrm>
            <a:off x="6821424" y="4711446"/>
            <a:ext cx="2057400" cy="273900"/>
          </a:xfrm>
          <a:prstGeom prst="rect">
            <a:avLst/>
          </a:prstGeom>
          <a:noFill/>
          <a:ln>
            <a:noFill/>
          </a:ln>
        </p:spPr>
        <p:txBody>
          <a:bodyPr anchorCtr="0" anchor="ctr" bIns="34275" lIns="68575" spcFirstLastPara="1" rIns="68575" wrap="square" tIns="34275">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76" name="Google Shape;276;g20a1751e909_1_181"/>
          <p:cNvSpPr txBox="1"/>
          <p:nvPr>
            <p:ph type="title"/>
          </p:nvPr>
        </p:nvSpPr>
        <p:spPr>
          <a:xfrm>
            <a:off x="265176" y="273844"/>
            <a:ext cx="86136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rgbClr val="E84A27"/>
              </a:buClr>
              <a:buSzPts val="4100"/>
              <a:buFont typeface="Georgia"/>
              <a:buNone/>
              <a:defRPr sz="4100">
                <a:latin typeface="Georgia"/>
                <a:ea typeface="Georgia"/>
                <a:cs typeface="Georgia"/>
                <a:sym typeface="Georgia"/>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7" name="Google Shape;277;g20a1751e909_1_181"/>
          <p:cNvSpPr txBox="1"/>
          <p:nvPr>
            <p:ph idx="1" type="body"/>
          </p:nvPr>
        </p:nvSpPr>
        <p:spPr>
          <a:xfrm>
            <a:off x="265176" y="1451372"/>
            <a:ext cx="8613600" cy="2722500"/>
          </a:xfrm>
          <a:prstGeom prst="rect">
            <a:avLst/>
          </a:prstGeom>
          <a:noFill/>
          <a:ln>
            <a:noFill/>
          </a:ln>
        </p:spPr>
        <p:txBody>
          <a:bodyPr anchorCtr="0" anchor="t" bIns="34275" lIns="68575" spcFirstLastPara="1" rIns="68575" wrap="square" tIns="34275">
            <a:normAutofit/>
          </a:bodyPr>
          <a:lstStyle>
            <a:lvl1pPr indent="-361950" lvl="0" marL="457200" rtl="0" algn="l">
              <a:lnSpc>
                <a:spcPct val="90000"/>
              </a:lnSpc>
              <a:spcBef>
                <a:spcPts val="800"/>
              </a:spcBef>
              <a:spcAft>
                <a:spcPts val="0"/>
              </a:spcAft>
              <a:buClr>
                <a:srgbClr val="13294B"/>
              </a:buClr>
              <a:buSzPts val="2100"/>
              <a:buChar char="●"/>
              <a:defRPr>
                <a:latin typeface="Calibri"/>
                <a:ea typeface="Calibri"/>
                <a:cs typeface="Calibri"/>
                <a:sym typeface="Calibri"/>
              </a:defRPr>
            </a:lvl1pPr>
            <a:lvl2pPr indent="-342900" lvl="1" marL="914400" rtl="0" algn="l">
              <a:lnSpc>
                <a:spcPct val="90000"/>
              </a:lnSpc>
              <a:spcBef>
                <a:spcPts val="1200"/>
              </a:spcBef>
              <a:spcAft>
                <a:spcPts val="0"/>
              </a:spcAft>
              <a:buClr>
                <a:srgbClr val="13294B"/>
              </a:buClr>
              <a:buSzPts val="1800"/>
              <a:buChar char="○"/>
              <a:defRPr>
                <a:latin typeface="Calibri"/>
                <a:ea typeface="Calibri"/>
                <a:cs typeface="Calibri"/>
                <a:sym typeface="Calibri"/>
              </a:defRPr>
            </a:lvl2pPr>
            <a:lvl3pPr indent="-323850" lvl="2" marL="1371600" rtl="0" algn="l">
              <a:lnSpc>
                <a:spcPct val="90000"/>
              </a:lnSpc>
              <a:spcBef>
                <a:spcPts val="1200"/>
              </a:spcBef>
              <a:spcAft>
                <a:spcPts val="0"/>
              </a:spcAft>
              <a:buClr>
                <a:srgbClr val="13294B"/>
              </a:buClr>
              <a:buSzPts val="1500"/>
              <a:buChar char="■"/>
              <a:defRPr>
                <a:latin typeface="Calibri"/>
                <a:ea typeface="Calibri"/>
                <a:cs typeface="Calibri"/>
                <a:sym typeface="Calibri"/>
              </a:defRPr>
            </a:lvl3pPr>
            <a:lvl4pPr indent="-317500" lvl="3" marL="1828800" rtl="0" algn="l">
              <a:lnSpc>
                <a:spcPct val="90000"/>
              </a:lnSpc>
              <a:spcBef>
                <a:spcPts val="1200"/>
              </a:spcBef>
              <a:spcAft>
                <a:spcPts val="0"/>
              </a:spcAft>
              <a:buClr>
                <a:srgbClr val="13294B"/>
              </a:buClr>
              <a:buSzPts val="1400"/>
              <a:buChar char="●"/>
              <a:defRPr>
                <a:latin typeface="Calibri"/>
                <a:ea typeface="Calibri"/>
                <a:cs typeface="Calibri"/>
                <a:sym typeface="Calibri"/>
              </a:defRPr>
            </a:lvl4pPr>
            <a:lvl5pPr indent="-317500" lvl="4" marL="2286000" rtl="0" algn="l">
              <a:lnSpc>
                <a:spcPct val="90000"/>
              </a:lnSpc>
              <a:spcBef>
                <a:spcPts val="1200"/>
              </a:spcBef>
              <a:spcAft>
                <a:spcPts val="0"/>
              </a:spcAft>
              <a:buClr>
                <a:srgbClr val="13294B"/>
              </a:buClr>
              <a:buSzPts val="1400"/>
              <a:buChar char="○"/>
              <a:defRPr>
                <a:latin typeface="Calibri"/>
                <a:ea typeface="Calibri"/>
                <a:cs typeface="Calibri"/>
                <a:sym typeface="Calibri"/>
              </a:defRPr>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278" name="Google Shape;278;g20a1751e909_1_181"/>
          <p:cNvSpPr txBox="1"/>
          <p:nvPr/>
        </p:nvSpPr>
        <p:spPr>
          <a:xfrm>
            <a:off x="3223351" y="4711446"/>
            <a:ext cx="2697300" cy="250800"/>
          </a:xfrm>
          <a:prstGeom prst="rect">
            <a:avLst/>
          </a:prstGeom>
          <a:noFill/>
          <a:ln>
            <a:noFill/>
          </a:ln>
        </p:spPr>
        <p:txBody>
          <a:bodyPr anchorCtr="0" anchor="t" bIns="34275" lIns="68575" spcFirstLastPara="1" rIns="68575" wrap="square" tIns="34275">
            <a:normAutofit lnSpcReduction="10000"/>
          </a:bodyPr>
          <a:lstStyle/>
          <a:p>
            <a:pPr indent="0" lvl="0" marL="0" marR="0" rtl="0" algn="ctr">
              <a:lnSpc>
                <a:spcPct val="90000"/>
              </a:lnSpc>
              <a:spcBef>
                <a:spcPts val="0"/>
              </a:spcBef>
              <a:spcAft>
                <a:spcPts val="0"/>
              </a:spcAft>
              <a:buClr>
                <a:schemeClr val="lt1"/>
              </a:buClr>
              <a:buSzPts val="1400"/>
              <a:buFont typeface="Arial"/>
              <a:buNone/>
            </a:pPr>
            <a:r>
              <a:rPr b="0" i="0" lang="en-US" sz="1400" u="none" cap="none" strike="noStrike">
                <a:solidFill>
                  <a:schemeClr val="lt1"/>
                </a:solidFill>
                <a:latin typeface="Georgia"/>
                <a:ea typeface="Georgia"/>
                <a:cs typeface="Georgia"/>
                <a:sym typeface="Georgia"/>
              </a:rPr>
              <a:t>Illinois Human Resources</a:t>
            </a:r>
            <a:endParaRPr sz="110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lank">
    <p:bg>
      <p:bgPr>
        <a:blipFill>
          <a:blip r:embed="rId2">
            <a:alphaModFix/>
          </a:blip>
          <a:stretch>
            <a:fillRect/>
          </a:stretch>
        </a:blipFill>
      </p:bgPr>
    </p:bg>
    <p:spTree>
      <p:nvGrpSpPr>
        <p:cNvPr id="279" name="Shape 279"/>
        <p:cNvGrpSpPr/>
        <p:nvPr/>
      </p:nvGrpSpPr>
      <p:grpSpPr>
        <a:xfrm>
          <a:off x="0" y="0"/>
          <a:ext cx="0" cy="0"/>
          <a:chOff x="0" y="0"/>
          <a:chExt cx="0" cy="0"/>
        </a:xfrm>
      </p:grpSpPr>
      <p:sp>
        <p:nvSpPr>
          <p:cNvPr id="280" name="Google Shape;280;g20a1751e909_1_186"/>
          <p:cNvSpPr txBox="1"/>
          <p:nvPr>
            <p:ph idx="12" type="sldNum"/>
          </p:nvPr>
        </p:nvSpPr>
        <p:spPr>
          <a:xfrm>
            <a:off x="6821424" y="4711446"/>
            <a:ext cx="2057400" cy="273900"/>
          </a:xfrm>
          <a:prstGeom prst="rect">
            <a:avLst/>
          </a:prstGeom>
          <a:noFill/>
          <a:ln>
            <a:noFill/>
          </a:ln>
        </p:spPr>
        <p:txBody>
          <a:bodyPr anchorCtr="0" anchor="ctr" bIns="34275" lIns="68575" spcFirstLastPara="1" rIns="68575" wrap="square" tIns="34275">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81" name="Google Shape;281;g20a1751e909_1_186"/>
          <p:cNvSpPr txBox="1"/>
          <p:nvPr/>
        </p:nvSpPr>
        <p:spPr>
          <a:xfrm>
            <a:off x="3223351" y="4711446"/>
            <a:ext cx="2697300" cy="250800"/>
          </a:xfrm>
          <a:prstGeom prst="rect">
            <a:avLst/>
          </a:prstGeom>
          <a:noFill/>
          <a:ln>
            <a:noFill/>
          </a:ln>
        </p:spPr>
        <p:txBody>
          <a:bodyPr anchorCtr="0" anchor="t" bIns="34275" lIns="68575" spcFirstLastPara="1" rIns="68575" wrap="square" tIns="34275">
            <a:normAutofit lnSpcReduction="10000"/>
          </a:bodyPr>
          <a:lstStyle/>
          <a:p>
            <a:pPr indent="0" lvl="0" marL="0" marR="0" rtl="0" algn="ctr">
              <a:lnSpc>
                <a:spcPct val="90000"/>
              </a:lnSpc>
              <a:spcBef>
                <a:spcPts val="0"/>
              </a:spcBef>
              <a:spcAft>
                <a:spcPts val="0"/>
              </a:spcAft>
              <a:buClr>
                <a:schemeClr val="lt1"/>
              </a:buClr>
              <a:buSzPts val="1400"/>
              <a:buFont typeface="Arial"/>
              <a:buNone/>
            </a:pPr>
            <a:r>
              <a:rPr b="0" i="0" lang="en-US" sz="1400" u="none" cap="none" strike="noStrike">
                <a:solidFill>
                  <a:schemeClr val="lt1"/>
                </a:solidFill>
                <a:latin typeface="Georgia"/>
                <a:ea typeface="Georgia"/>
                <a:cs typeface="Georgia"/>
                <a:sym typeface="Georgia"/>
              </a:rPr>
              <a:t>Illinois Human Resources</a:t>
            </a:r>
            <a:endParaRPr sz="110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8" name="Shape 48"/>
        <p:cNvGrpSpPr/>
        <p:nvPr/>
      </p:nvGrpSpPr>
      <p:grpSpPr>
        <a:xfrm>
          <a:off x="0" y="0"/>
          <a:ext cx="0" cy="0"/>
          <a:chOff x="0" y="0"/>
          <a:chExt cx="0" cy="0"/>
        </a:xfrm>
      </p:grpSpPr>
      <p:pic>
        <p:nvPicPr>
          <p:cNvPr id="49" name="Google Shape;49;p61"/>
          <p:cNvPicPr preferRelativeResize="0"/>
          <p:nvPr/>
        </p:nvPicPr>
        <p:blipFill rotWithShape="1">
          <a:blip r:embed="rId2">
            <a:alphaModFix/>
          </a:blip>
          <a:srcRect b="0" l="0" r="0" t="0"/>
          <a:stretch/>
        </p:blipFill>
        <p:spPr>
          <a:xfrm>
            <a:off x="0" y="-1"/>
            <a:ext cx="9144000" cy="5145785"/>
          </a:xfrm>
          <a:prstGeom prst="rect">
            <a:avLst/>
          </a:prstGeom>
          <a:noFill/>
          <a:ln>
            <a:noFill/>
          </a:ln>
        </p:spPr>
      </p:pic>
      <p:pic>
        <p:nvPicPr>
          <p:cNvPr id="50" name="Google Shape;50;p61"/>
          <p:cNvPicPr preferRelativeResize="0"/>
          <p:nvPr/>
        </p:nvPicPr>
        <p:blipFill rotWithShape="1">
          <a:blip r:embed="rId3">
            <a:alphaModFix/>
          </a:blip>
          <a:srcRect b="0" l="0" r="0" t="0"/>
          <a:stretch/>
        </p:blipFill>
        <p:spPr>
          <a:xfrm>
            <a:off x="438912" y="184024"/>
            <a:ext cx="1545336" cy="850871"/>
          </a:xfrm>
          <a:prstGeom prst="rect">
            <a:avLst/>
          </a:prstGeom>
          <a:noFill/>
          <a:ln>
            <a:noFill/>
          </a:ln>
        </p:spPr>
      </p:pic>
      <p:sp>
        <p:nvSpPr>
          <p:cNvPr id="51" name="Google Shape;51;p61"/>
          <p:cNvSpPr txBox="1"/>
          <p:nvPr>
            <p:ph type="title"/>
          </p:nvPr>
        </p:nvSpPr>
        <p:spPr>
          <a:xfrm>
            <a:off x="2408257" y="458149"/>
            <a:ext cx="5712107" cy="420787"/>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rgbClr val="172169"/>
              </a:buClr>
              <a:buSzPts val="3300"/>
              <a:buFont typeface="Calibri"/>
              <a:buNone/>
              <a:defRPr b="1">
                <a:solidFill>
                  <a:srgbClr val="172169"/>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2" name="Google Shape;52;p61"/>
          <p:cNvSpPr txBox="1"/>
          <p:nvPr>
            <p:ph idx="11" type="ftr"/>
          </p:nvPr>
        </p:nvSpPr>
        <p:spPr>
          <a:xfrm>
            <a:off x="3028950" y="4862513"/>
            <a:ext cx="3086100" cy="273844"/>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3" name="Google Shape;53;p61"/>
          <p:cNvSpPr txBox="1"/>
          <p:nvPr>
            <p:ph idx="12" type="sldNum"/>
          </p:nvPr>
        </p:nvSpPr>
        <p:spPr>
          <a:xfrm>
            <a:off x="6457950" y="486251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8" name="Shape 58"/>
        <p:cNvGrpSpPr/>
        <p:nvPr/>
      </p:nvGrpSpPr>
      <p:grpSpPr>
        <a:xfrm>
          <a:off x="0" y="0"/>
          <a:ext cx="0" cy="0"/>
          <a:chOff x="0" y="0"/>
          <a:chExt cx="0" cy="0"/>
        </a:xfrm>
      </p:grpSpPr>
      <p:sp>
        <p:nvSpPr>
          <p:cNvPr id="59" name="Google Shape;59;p37"/>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60" name="Google Shape;60;p37"/>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61" name="Google Shape;61;p3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2" name="Shape 62"/>
        <p:cNvGrpSpPr/>
        <p:nvPr/>
      </p:nvGrpSpPr>
      <p:grpSpPr>
        <a:xfrm>
          <a:off x="0" y="0"/>
          <a:ext cx="0" cy="0"/>
          <a:chOff x="0" y="0"/>
          <a:chExt cx="0" cy="0"/>
        </a:xfrm>
      </p:grpSpPr>
      <p:sp>
        <p:nvSpPr>
          <p:cNvPr id="63" name="Google Shape;63;p4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4" name="Google Shape;64;p44"/>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65" name="Google Shape;65;p44"/>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66" name="Google Shape;66;p4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7" name="Shape 67"/>
        <p:cNvGrpSpPr/>
        <p:nvPr/>
      </p:nvGrpSpPr>
      <p:grpSpPr>
        <a:xfrm>
          <a:off x="0" y="0"/>
          <a:ext cx="0" cy="0"/>
          <a:chOff x="0" y="0"/>
          <a:chExt cx="0" cy="0"/>
        </a:xfrm>
      </p:grpSpPr>
      <p:sp>
        <p:nvSpPr>
          <p:cNvPr id="68" name="Google Shape;68;p4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9" name="Google Shape;69;p4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70" name="Google Shape;70;p45"/>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71" name="Google Shape;71;p45"/>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72" name="Google Shape;72;p4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Layout" Target="../slideLayouts/slideLayout8.xml"/><Relationship Id="rId3" Type="http://schemas.openxmlformats.org/officeDocument/2006/relationships/slideLayout" Target="../slideLayouts/slideLayout9.xml"/><Relationship Id="rId4" Type="http://schemas.openxmlformats.org/officeDocument/2006/relationships/slideLayout" Target="../slideLayouts/slideLayout10.xml"/><Relationship Id="rId11" Type="http://schemas.openxmlformats.org/officeDocument/2006/relationships/slideLayout" Target="../slideLayouts/slideLayout17.xml"/><Relationship Id="rId10" Type="http://schemas.openxmlformats.org/officeDocument/2006/relationships/slideLayout" Target="../slideLayouts/slideLayout16.xml"/><Relationship Id="rId12" Type="http://schemas.openxmlformats.org/officeDocument/2006/relationships/theme" Target="../theme/theme6.xml"/><Relationship Id="rId9" Type="http://schemas.openxmlformats.org/officeDocument/2006/relationships/slideLayout" Target="../slideLayouts/slideLayout15.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slideLayout" Target="../slideLayouts/slideLayout13.xml"/><Relationship Id="rId8"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slideLayout" Target="../slideLayouts/slideLayout19.xml"/><Relationship Id="rId3" Type="http://schemas.openxmlformats.org/officeDocument/2006/relationships/slideLayout" Target="../slideLayouts/slideLayout20.xml"/><Relationship Id="rId4" Type="http://schemas.openxmlformats.org/officeDocument/2006/relationships/slideLayout" Target="../slideLayouts/slideLayout21.xml"/><Relationship Id="rId11" Type="http://schemas.openxmlformats.org/officeDocument/2006/relationships/slideLayout" Target="../slideLayouts/slideLayout28.xml"/><Relationship Id="rId10" Type="http://schemas.openxmlformats.org/officeDocument/2006/relationships/slideLayout" Target="../slideLayouts/slideLayout27.xml"/><Relationship Id="rId12" Type="http://schemas.openxmlformats.org/officeDocument/2006/relationships/theme" Target="../theme/theme4.xml"/><Relationship Id="rId9" Type="http://schemas.openxmlformats.org/officeDocument/2006/relationships/slideLayout" Target="../slideLayouts/slideLayout26.xml"/><Relationship Id="rId5" Type="http://schemas.openxmlformats.org/officeDocument/2006/relationships/slideLayout" Target="../slideLayouts/slideLayout22.xml"/><Relationship Id="rId6" Type="http://schemas.openxmlformats.org/officeDocument/2006/relationships/slideLayout" Target="../slideLayouts/slideLayout23.xml"/><Relationship Id="rId7" Type="http://schemas.openxmlformats.org/officeDocument/2006/relationships/slideLayout" Target="../slideLayouts/slideLayout24.xml"/><Relationship Id="rId8"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slideLayout" Target="../slideLayouts/slideLayout30.xml"/><Relationship Id="rId3" Type="http://schemas.openxmlformats.org/officeDocument/2006/relationships/slideLayout" Target="../slideLayouts/slideLayout31.xml"/><Relationship Id="rId4" Type="http://schemas.openxmlformats.org/officeDocument/2006/relationships/slideLayout" Target="../slideLayouts/slideLayout32.xml"/><Relationship Id="rId11" Type="http://schemas.openxmlformats.org/officeDocument/2006/relationships/slideLayout" Target="../slideLayouts/slideLayout39.xml"/><Relationship Id="rId10" Type="http://schemas.openxmlformats.org/officeDocument/2006/relationships/slideLayout" Target="../slideLayouts/slideLayout38.xml"/><Relationship Id="rId12" Type="http://schemas.openxmlformats.org/officeDocument/2006/relationships/theme" Target="../theme/theme5.xml"/><Relationship Id="rId9" Type="http://schemas.openxmlformats.org/officeDocument/2006/relationships/slideLayout" Target="../slideLayouts/slideLayout37.xml"/><Relationship Id="rId5" Type="http://schemas.openxmlformats.org/officeDocument/2006/relationships/slideLayout" Target="../slideLayouts/slideLayout33.xml"/><Relationship Id="rId6" Type="http://schemas.openxmlformats.org/officeDocument/2006/relationships/slideLayout" Target="../slideLayouts/slideLayout34.xml"/><Relationship Id="rId7" Type="http://schemas.openxmlformats.org/officeDocument/2006/relationships/slideLayout" Target="../slideLayouts/slideLayout35.xml"/><Relationship Id="rId8"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0.xml"/><Relationship Id="rId10" Type="http://schemas.openxmlformats.org/officeDocument/2006/relationships/slideLayout" Target="../slideLayouts/slideLayout49.xml"/><Relationship Id="rId13" Type="http://schemas.openxmlformats.org/officeDocument/2006/relationships/slideLayout" Target="../slideLayouts/slideLayout52.xml"/><Relationship Id="rId12" Type="http://schemas.openxmlformats.org/officeDocument/2006/relationships/slideLayout" Target="../slideLayouts/slideLayout51.xml"/><Relationship Id="rId1" Type="http://schemas.openxmlformats.org/officeDocument/2006/relationships/slideLayout" Target="../slideLayouts/slideLayout40.xml"/><Relationship Id="rId2" Type="http://schemas.openxmlformats.org/officeDocument/2006/relationships/slideLayout" Target="../slideLayouts/slideLayout41.xml"/><Relationship Id="rId3" Type="http://schemas.openxmlformats.org/officeDocument/2006/relationships/slideLayout" Target="../slideLayouts/slideLayout42.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5" Type="http://schemas.openxmlformats.org/officeDocument/2006/relationships/slideLayout" Target="../slideLayouts/slideLayout54.xml"/><Relationship Id="rId14" Type="http://schemas.openxmlformats.org/officeDocument/2006/relationships/slideLayout" Target="../slideLayouts/slideLayout53.xml"/><Relationship Id="rId17" Type="http://schemas.openxmlformats.org/officeDocument/2006/relationships/theme" Target="../theme/theme3.xml"/><Relationship Id="rId16" Type="http://schemas.openxmlformats.org/officeDocument/2006/relationships/slideLayout" Target="../slideLayouts/slideLayout55.xml"/><Relationship Id="rId5" Type="http://schemas.openxmlformats.org/officeDocument/2006/relationships/slideLayout" Target="../slideLayouts/slideLayout44.xml"/><Relationship Id="rId6" Type="http://schemas.openxmlformats.org/officeDocument/2006/relationships/slideLayout" Target="../slideLayouts/slideLayout45.xml"/><Relationship Id="rId7" Type="http://schemas.openxmlformats.org/officeDocument/2006/relationships/slideLayout" Target="../slideLayouts/slideLayout46.xml"/><Relationship Id="rId8"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2"/>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7" name="Google Shape;7;p32"/>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8" name="Google Shape;8;p32"/>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9" name="Google Shape;9;p32"/>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10" name="Google Shape;10;p32"/>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4" name="Shape 54"/>
        <p:cNvGrpSpPr/>
        <p:nvPr/>
      </p:nvGrpSpPr>
      <p:grpSpPr>
        <a:xfrm>
          <a:off x="0" y="0"/>
          <a:ext cx="0" cy="0"/>
          <a:chOff x="0" y="0"/>
          <a:chExt cx="0" cy="0"/>
        </a:xfrm>
      </p:grpSpPr>
      <p:sp>
        <p:nvSpPr>
          <p:cNvPr id="55" name="Google Shape;55;p3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56" name="Google Shape;56;p3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57" name="Google Shape;57;p3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wiss-2">
    <p:bg>
      <p:bgPr>
        <a:solidFill>
          <a:schemeClr val="lt1"/>
        </a:solidFill>
      </p:bgPr>
    </p:bg>
    <p:spTree>
      <p:nvGrpSpPr>
        <p:cNvPr id="102" name="Shape 102"/>
        <p:cNvGrpSpPr/>
        <p:nvPr/>
      </p:nvGrpSpPr>
      <p:grpSpPr>
        <a:xfrm>
          <a:off x="0" y="0"/>
          <a:ext cx="0" cy="0"/>
          <a:chOff x="0" y="0"/>
          <a:chExt cx="0" cy="0"/>
        </a:xfrm>
      </p:grpSpPr>
      <p:sp>
        <p:nvSpPr>
          <p:cNvPr id="103" name="Google Shape;103;p38"/>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1pPr>
            <a:lvl2pPr lvl="1"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2pPr>
            <a:lvl3pPr lvl="2"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3pPr>
            <a:lvl4pPr lvl="3"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4pPr>
            <a:lvl5pPr lvl="4"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5pPr>
            <a:lvl6pPr lvl="5"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6pPr>
            <a:lvl7pPr lvl="6"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7pPr>
            <a:lvl8pPr lvl="7"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8pPr>
            <a:lvl9pPr lvl="8"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9pPr>
          </a:lstStyle>
          <a:p/>
        </p:txBody>
      </p:sp>
      <p:sp>
        <p:nvSpPr>
          <p:cNvPr id="104" name="Google Shape;104;p38"/>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Lato"/>
              <a:buChar char="●"/>
              <a:defRPr b="0" i="0" sz="1800" u="none" cap="none" strike="noStrike">
                <a:solidFill>
                  <a:schemeClr val="dk2"/>
                </a:solidFill>
                <a:latin typeface="Lato"/>
                <a:ea typeface="Lato"/>
                <a:cs typeface="Lato"/>
                <a:sym typeface="Lato"/>
              </a:defRPr>
            </a:lvl1pPr>
            <a:lvl2pPr indent="-317500" lvl="1" marL="9144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2pPr>
            <a:lvl3pPr indent="-317500" lvl="2" marL="13716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3pPr>
            <a:lvl4pPr indent="-317500" lvl="3" marL="18288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4pPr>
            <a:lvl5pPr indent="-317500" lvl="4" marL="22860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5pPr>
            <a:lvl6pPr indent="-317500" lvl="5" marL="27432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6pPr>
            <a:lvl7pPr indent="-317500" lvl="6" marL="32004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7pPr>
            <a:lvl8pPr indent="-317500" lvl="7" marL="36576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8pPr>
            <a:lvl9pPr indent="-317500" lvl="8" marL="4114800" marR="0" rtl="0" algn="l">
              <a:lnSpc>
                <a:spcPct val="115000"/>
              </a:lnSpc>
              <a:spcBef>
                <a:spcPts val="1600"/>
              </a:spcBef>
              <a:spcAft>
                <a:spcPts val="1600"/>
              </a:spcAft>
              <a:buClr>
                <a:schemeClr val="dk2"/>
              </a:buClr>
              <a:buSzPts val="1400"/>
              <a:buFont typeface="Lato"/>
              <a:buChar char="■"/>
              <a:defRPr b="0" i="0" sz="1400" u="none" cap="none" strike="noStrike">
                <a:solidFill>
                  <a:schemeClr val="dk2"/>
                </a:solidFill>
                <a:latin typeface="Lato"/>
                <a:ea typeface="Lato"/>
                <a:cs typeface="Lato"/>
                <a:sym typeface="Lato"/>
              </a:defRPr>
            </a:lvl9pPr>
          </a:lstStyle>
          <a:p/>
        </p:txBody>
      </p:sp>
      <p:sp>
        <p:nvSpPr>
          <p:cNvPr id="105" name="Google Shape;105;p38"/>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ameday">
    <p:bg>
      <p:bgPr>
        <a:solidFill>
          <a:schemeClr val="lt1"/>
        </a:solidFill>
      </p:bgPr>
    </p:bg>
    <p:spTree>
      <p:nvGrpSpPr>
        <p:cNvPr id="166" name="Shape 166"/>
        <p:cNvGrpSpPr/>
        <p:nvPr/>
      </p:nvGrpSpPr>
      <p:grpSpPr>
        <a:xfrm>
          <a:off x="0" y="0"/>
          <a:ext cx="0" cy="0"/>
          <a:chOff x="0" y="0"/>
          <a:chExt cx="0" cy="0"/>
        </a:xfrm>
      </p:grpSpPr>
      <p:sp>
        <p:nvSpPr>
          <p:cNvPr id="167" name="Google Shape;167;g20a1751e909_0_109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p:txBody>
      </p:sp>
      <p:sp>
        <p:nvSpPr>
          <p:cNvPr id="168" name="Google Shape;168;g20a1751e909_0_109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indent="-317500" lvl="1" marL="914400" rtl="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indent="-317500" lvl="2" marL="1371600" rtl="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indent="-317500" lvl="3" marL="1828800" rtl="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indent="-317500" lvl="4" marL="2286000" rtl="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indent="-317500" lvl="5" marL="2743200" rtl="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indent="-317500" lvl="6" marL="3200400" rtl="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indent="-317500" lvl="7" marL="3657600" rtl="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indent="-317500" lvl="8" marL="4114800" rtl="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p:txBody>
      </p:sp>
      <p:sp>
        <p:nvSpPr>
          <p:cNvPr id="169" name="Google Shape;169;g20a1751e909_0_109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latin typeface="Proxima Nova"/>
                <a:ea typeface="Proxima Nova"/>
                <a:cs typeface="Proxima Nova"/>
                <a:sym typeface="Proxima Nova"/>
              </a:defRPr>
            </a:lvl1pPr>
            <a:lvl2pPr lvl="1" rtl="0" algn="r">
              <a:buNone/>
              <a:defRPr sz="1000">
                <a:solidFill>
                  <a:schemeClr val="dk2"/>
                </a:solidFill>
                <a:latin typeface="Proxima Nova"/>
                <a:ea typeface="Proxima Nova"/>
                <a:cs typeface="Proxima Nova"/>
                <a:sym typeface="Proxima Nova"/>
              </a:defRPr>
            </a:lvl2pPr>
            <a:lvl3pPr lvl="2" rtl="0" algn="r">
              <a:buNone/>
              <a:defRPr sz="1000">
                <a:solidFill>
                  <a:schemeClr val="dk2"/>
                </a:solidFill>
                <a:latin typeface="Proxima Nova"/>
                <a:ea typeface="Proxima Nova"/>
                <a:cs typeface="Proxima Nova"/>
                <a:sym typeface="Proxima Nova"/>
              </a:defRPr>
            </a:lvl3pPr>
            <a:lvl4pPr lvl="3" rtl="0" algn="r">
              <a:buNone/>
              <a:defRPr sz="1000">
                <a:solidFill>
                  <a:schemeClr val="dk2"/>
                </a:solidFill>
                <a:latin typeface="Proxima Nova"/>
                <a:ea typeface="Proxima Nova"/>
                <a:cs typeface="Proxima Nova"/>
                <a:sym typeface="Proxima Nova"/>
              </a:defRPr>
            </a:lvl4pPr>
            <a:lvl5pPr lvl="4" rtl="0" algn="r">
              <a:buNone/>
              <a:defRPr sz="1000">
                <a:solidFill>
                  <a:schemeClr val="dk2"/>
                </a:solidFill>
                <a:latin typeface="Proxima Nova"/>
                <a:ea typeface="Proxima Nova"/>
                <a:cs typeface="Proxima Nova"/>
                <a:sym typeface="Proxima Nova"/>
              </a:defRPr>
            </a:lvl5pPr>
            <a:lvl6pPr lvl="5" rtl="0" algn="r">
              <a:buNone/>
              <a:defRPr sz="1000">
                <a:solidFill>
                  <a:schemeClr val="dk2"/>
                </a:solidFill>
                <a:latin typeface="Proxima Nova"/>
                <a:ea typeface="Proxima Nova"/>
                <a:cs typeface="Proxima Nova"/>
                <a:sym typeface="Proxima Nova"/>
              </a:defRPr>
            </a:lvl6pPr>
            <a:lvl7pPr lvl="6" rtl="0" algn="r">
              <a:buNone/>
              <a:defRPr sz="1000">
                <a:solidFill>
                  <a:schemeClr val="dk2"/>
                </a:solidFill>
                <a:latin typeface="Proxima Nova"/>
                <a:ea typeface="Proxima Nova"/>
                <a:cs typeface="Proxima Nova"/>
                <a:sym typeface="Proxima Nova"/>
              </a:defRPr>
            </a:lvl7pPr>
            <a:lvl8pPr lvl="7" rtl="0" algn="r">
              <a:buNone/>
              <a:defRPr sz="1000">
                <a:solidFill>
                  <a:schemeClr val="dk2"/>
                </a:solidFill>
                <a:latin typeface="Proxima Nova"/>
                <a:ea typeface="Proxima Nova"/>
                <a:cs typeface="Proxima Nova"/>
                <a:sym typeface="Proxima Nova"/>
              </a:defRPr>
            </a:lvl8pPr>
            <a:lvl9pPr lvl="8" rtl="0" algn="r">
              <a:buNone/>
              <a:defRPr sz="1000">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213" name="Shape 213"/>
        <p:cNvGrpSpPr/>
        <p:nvPr/>
      </p:nvGrpSpPr>
      <p:grpSpPr>
        <a:xfrm>
          <a:off x="0" y="0"/>
          <a:ext cx="0" cy="0"/>
          <a:chOff x="0" y="0"/>
          <a:chExt cx="0" cy="0"/>
        </a:xfrm>
      </p:grpSpPr>
      <p:sp>
        <p:nvSpPr>
          <p:cNvPr id="214" name="Google Shape;214;g20a1751e909_1_12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215" name="Google Shape;215;g20a1751e909_1_12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0"/>
              </a:spcBef>
              <a:spcAft>
                <a:spcPts val="0"/>
              </a:spcAft>
              <a:buClr>
                <a:schemeClr val="dk2"/>
              </a:buClr>
              <a:buSzPts val="1400"/>
              <a:buChar char="○"/>
              <a:defRPr>
                <a:solidFill>
                  <a:schemeClr val="dk2"/>
                </a:solidFill>
              </a:defRPr>
            </a:lvl2pPr>
            <a:lvl3pPr indent="-317500" lvl="2" marL="1371600" rtl="0">
              <a:lnSpc>
                <a:spcPct val="115000"/>
              </a:lnSpc>
              <a:spcBef>
                <a:spcPts val="0"/>
              </a:spcBef>
              <a:spcAft>
                <a:spcPts val="0"/>
              </a:spcAft>
              <a:buClr>
                <a:schemeClr val="dk2"/>
              </a:buClr>
              <a:buSzPts val="1400"/>
              <a:buChar char="■"/>
              <a:defRPr>
                <a:solidFill>
                  <a:schemeClr val="dk2"/>
                </a:solidFill>
              </a:defRPr>
            </a:lvl3pPr>
            <a:lvl4pPr indent="-317500" lvl="3" marL="1828800" rtl="0">
              <a:lnSpc>
                <a:spcPct val="115000"/>
              </a:lnSpc>
              <a:spcBef>
                <a:spcPts val="0"/>
              </a:spcBef>
              <a:spcAft>
                <a:spcPts val="0"/>
              </a:spcAft>
              <a:buClr>
                <a:schemeClr val="dk2"/>
              </a:buClr>
              <a:buSzPts val="1400"/>
              <a:buChar char="●"/>
              <a:defRPr>
                <a:solidFill>
                  <a:schemeClr val="dk2"/>
                </a:solidFill>
              </a:defRPr>
            </a:lvl4pPr>
            <a:lvl5pPr indent="-317500" lvl="4" marL="2286000" rtl="0">
              <a:lnSpc>
                <a:spcPct val="115000"/>
              </a:lnSpc>
              <a:spcBef>
                <a:spcPts val="0"/>
              </a:spcBef>
              <a:spcAft>
                <a:spcPts val="0"/>
              </a:spcAft>
              <a:buClr>
                <a:schemeClr val="dk2"/>
              </a:buClr>
              <a:buSzPts val="1400"/>
              <a:buChar char="○"/>
              <a:defRPr>
                <a:solidFill>
                  <a:schemeClr val="dk2"/>
                </a:solidFill>
              </a:defRPr>
            </a:lvl5pPr>
            <a:lvl6pPr indent="-317500" lvl="5" marL="2743200" rtl="0">
              <a:lnSpc>
                <a:spcPct val="115000"/>
              </a:lnSpc>
              <a:spcBef>
                <a:spcPts val="0"/>
              </a:spcBef>
              <a:spcAft>
                <a:spcPts val="0"/>
              </a:spcAft>
              <a:buClr>
                <a:schemeClr val="dk2"/>
              </a:buClr>
              <a:buSzPts val="1400"/>
              <a:buChar char="■"/>
              <a:defRPr>
                <a:solidFill>
                  <a:schemeClr val="dk2"/>
                </a:solidFill>
              </a:defRPr>
            </a:lvl6pPr>
            <a:lvl7pPr indent="-317500" lvl="6" marL="3200400" rtl="0">
              <a:lnSpc>
                <a:spcPct val="115000"/>
              </a:lnSpc>
              <a:spcBef>
                <a:spcPts val="0"/>
              </a:spcBef>
              <a:spcAft>
                <a:spcPts val="0"/>
              </a:spcAft>
              <a:buClr>
                <a:schemeClr val="dk2"/>
              </a:buClr>
              <a:buSzPts val="1400"/>
              <a:buChar char="●"/>
              <a:defRPr>
                <a:solidFill>
                  <a:schemeClr val="dk2"/>
                </a:solidFill>
              </a:defRPr>
            </a:lvl7pPr>
            <a:lvl8pPr indent="-317500" lvl="7" marL="3657600" rtl="0">
              <a:lnSpc>
                <a:spcPct val="115000"/>
              </a:lnSpc>
              <a:spcBef>
                <a:spcPts val="0"/>
              </a:spcBef>
              <a:spcAft>
                <a:spcPts val="0"/>
              </a:spcAft>
              <a:buClr>
                <a:schemeClr val="dk2"/>
              </a:buClr>
              <a:buSzPts val="1400"/>
              <a:buChar char="○"/>
              <a:defRPr>
                <a:solidFill>
                  <a:schemeClr val="dk2"/>
                </a:solidFill>
              </a:defRPr>
            </a:lvl8pPr>
            <a:lvl9pPr indent="-317500" lvl="8" marL="4114800" rtl="0">
              <a:lnSpc>
                <a:spcPct val="115000"/>
              </a:lnSpc>
              <a:spcBef>
                <a:spcPts val="0"/>
              </a:spcBef>
              <a:spcAft>
                <a:spcPts val="0"/>
              </a:spcAft>
              <a:buClr>
                <a:schemeClr val="dk2"/>
              </a:buClr>
              <a:buSzPts val="1400"/>
              <a:buChar char="■"/>
              <a:defRPr>
                <a:solidFill>
                  <a:schemeClr val="dk2"/>
                </a:solidFill>
              </a:defRPr>
            </a:lvl9pPr>
          </a:lstStyle>
          <a:p/>
        </p:txBody>
      </p:sp>
      <p:sp>
        <p:nvSpPr>
          <p:cNvPr id="216" name="Google Shape;216;g20a1751e909_1_1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17.xml"/><Relationship Id="rId3" Type="http://schemas.openxmlformats.org/officeDocument/2006/relationships/image" Target="../media/image15.png"/><Relationship Id="rId4" Type="http://schemas.openxmlformats.org/officeDocument/2006/relationships/image" Target="../media/image8.png"/><Relationship Id="rId9" Type="http://schemas.openxmlformats.org/officeDocument/2006/relationships/image" Target="../media/image23.png"/><Relationship Id="rId5" Type="http://schemas.openxmlformats.org/officeDocument/2006/relationships/image" Target="../media/image25.png"/><Relationship Id="rId6" Type="http://schemas.openxmlformats.org/officeDocument/2006/relationships/hyperlink" Target="https://lep.illinois.edu/workers-rights-for-all/workers-rights-curriculum/" TargetMode="External"/><Relationship Id="rId7" Type="http://schemas.openxmlformats.org/officeDocument/2006/relationships/image" Target="../media/image19.png"/><Relationship Id="rId8"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1.png"/><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20.xml"/><Relationship Id="rId3" Type="http://schemas.openxmlformats.org/officeDocument/2006/relationships/image" Target="../media/image3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6.xml"/><Relationship Id="rId3" Type="http://schemas.openxmlformats.org/officeDocument/2006/relationships/image" Target="../media/image2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19.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1.xml"/><Relationship Id="rId3" Type="http://schemas.openxmlformats.org/officeDocument/2006/relationships/hyperlink" Target="https://www.youtube.com/watch?v=zBIjVXHl1aA" TargetMode="External"/><Relationship Id="rId4" Type="http://schemas.openxmlformats.org/officeDocument/2006/relationships/hyperlink" Target="https://www.youtube.com/watch?v=zBIjVXHl1aA"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0.xml"/><Relationship Id="rId3" Type="http://schemas.openxmlformats.org/officeDocument/2006/relationships/image" Target="../media/image17.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6.xml"/><Relationship Id="rId3" Type="http://schemas.openxmlformats.org/officeDocument/2006/relationships/image" Target="../media/image31.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60.xml"/><Relationship Id="rId3" Type="http://schemas.openxmlformats.org/officeDocument/2006/relationships/hyperlink" Target="mailto:aquesada@Illinois.edu" TargetMode="External"/><Relationship Id="rId4" Type="http://schemas.openxmlformats.org/officeDocument/2006/relationships/image" Target="../media/image1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7.xml"/><Relationship Id="rId3"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8.xml"/><Relationship Id="rId3" Type="http://schemas.openxmlformats.org/officeDocument/2006/relationships/image" Target="../media/image9.jpg"/><Relationship Id="rId4" Type="http://schemas.openxmlformats.org/officeDocument/2006/relationships/image" Target="../media/image8.png"/><Relationship Id="rId5"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9.xml"/><Relationship Id="rId3" Type="http://schemas.openxmlformats.org/officeDocument/2006/relationships/image" Target="../media/image20.jpg"/><Relationship Id="rId4" Type="http://schemas.openxmlformats.org/officeDocument/2006/relationships/image" Target="../media/image24.jpg"/><Relationship Id="rId5" Type="http://schemas.openxmlformats.org/officeDocument/2006/relationships/image" Target="../media/image2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1"/>
          <p:cNvSpPr txBox="1"/>
          <p:nvPr>
            <p:ph type="ctrTitle"/>
          </p:nvPr>
        </p:nvSpPr>
        <p:spPr>
          <a:xfrm>
            <a:off x="772297" y="1201709"/>
            <a:ext cx="7599404" cy="2030378"/>
          </a:xfrm>
          <a:prstGeom prst="rect">
            <a:avLst/>
          </a:prstGeom>
          <a:noFill/>
          <a:ln>
            <a:noFill/>
          </a:ln>
        </p:spPr>
        <p:txBody>
          <a:bodyPr anchorCtr="0" anchor="b" bIns="34275" lIns="68575" spcFirstLastPara="1" rIns="68575" wrap="square" tIns="34275">
            <a:noAutofit/>
          </a:bodyPr>
          <a:lstStyle/>
          <a:p>
            <a:pPr indent="0" lvl="0" marL="0" rtl="0" algn="ctr">
              <a:lnSpc>
                <a:spcPct val="90000"/>
              </a:lnSpc>
              <a:spcBef>
                <a:spcPts val="0"/>
              </a:spcBef>
              <a:spcAft>
                <a:spcPts val="0"/>
              </a:spcAft>
              <a:buClr>
                <a:srgbClr val="172169"/>
              </a:buClr>
              <a:buSzPts val="3600"/>
              <a:buFont typeface="Times New Roman"/>
              <a:buNone/>
            </a:pPr>
            <a:r>
              <a:rPr lang="en-US" sz="3600">
                <a:latin typeface="Times New Roman"/>
                <a:ea typeface="Times New Roman"/>
                <a:cs typeface="Times New Roman"/>
                <a:sym typeface="Times New Roman"/>
              </a:rPr>
              <a:t>Illinois Youth Career Pathway Grant Opportunity</a:t>
            </a:r>
            <a:br>
              <a:rPr lang="en-US" sz="3600">
                <a:latin typeface="Times New Roman"/>
                <a:ea typeface="Times New Roman"/>
                <a:cs typeface="Times New Roman"/>
                <a:sym typeface="Times New Roman"/>
              </a:rPr>
            </a:br>
            <a:br>
              <a:rPr lang="en-US" sz="3600">
                <a:latin typeface="Times New Roman"/>
                <a:ea typeface="Times New Roman"/>
                <a:cs typeface="Times New Roman"/>
                <a:sym typeface="Times New Roman"/>
              </a:rPr>
            </a:br>
            <a:r>
              <a:rPr lang="en-US" sz="3600">
                <a:latin typeface="Times New Roman"/>
                <a:ea typeface="Times New Roman"/>
                <a:cs typeface="Times New Roman"/>
                <a:sym typeface="Times New Roman"/>
              </a:rPr>
              <a:t>Technical Assistance Session</a:t>
            </a:r>
            <a:endParaRPr i="1" sz="2400">
              <a:latin typeface="Times New Roman"/>
              <a:ea typeface="Times New Roman"/>
              <a:cs typeface="Times New Roman"/>
              <a:sym typeface="Times New Roman"/>
            </a:endParaRPr>
          </a:p>
        </p:txBody>
      </p:sp>
      <p:pic>
        <p:nvPicPr>
          <p:cNvPr id="288" name="Google Shape;288;p1"/>
          <p:cNvPicPr preferRelativeResize="0"/>
          <p:nvPr/>
        </p:nvPicPr>
        <p:blipFill rotWithShape="1">
          <a:blip r:embed="rId3">
            <a:alphaModFix/>
          </a:blip>
          <a:srcRect b="0" l="0" r="0" t="0"/>
          <a:stretch/>
        </p:blipFill>
        <p:spPr>
          <a:xfrm>
            <a:off x="-20737" y="2614613"/>
            <a:ext cx="2036299" cy="1121198"/>
          </a:xfrm>
          <a:prstGeom prst="rect">
            <a:avLst/>
          </a:prstGeom>
          <a:noFill/>
          <a:ln>
            <a:noFill/>
          </a:ln>
        </p:spPr>
      </p:pic>
      <p:sp>
        <p:nvSpPr>
          <p:cNvPr id="289" name="Google Shape;289;p1"/>
          <p:cNvSpPr txBox="1"/>
          <p:nvPr/>
        </p:nvSpPr>
        <p:spPr>
          <a:xfrm>
            <a:off x="331686" y="4043934"/>
            <a:ext cx="8640864" cy="665101"/>
          </a:xfrm>
          <a:prstGeom prst="rect">
            <a:avLst/>
          </a:prstGeom>
          <a:noFill/>
          <a:ln>
            <a:noFill/>
          </a:ln>
        </p:spPr>
        <p:txBody>
          <a:bodyPr anchorCtr="0" anchor="b" bIns="34275" lIns="68575" spcFirstLastPara="1" rIns="68575" wrap="square" tIns="34275">
            <a:normAutofit fontScale="92500"/>
          </a:bodyPr>
          <a:lstStyle/>
          <a:p>
            <a:pPr indent="0" lvl="0" marL="0" marR="0" rtl="0" algn="l">
              <a:lnSpc>
                <a:spcPct val="90000"/>
              </a:lnSpc>
              <a:spcBef>
                <a:spcPts val="0"/>
              </a:spcBef>
              <a:spcAft>
                <a:spcPts val="0"/>
              </a:spcAft>
              <a:buClr>
                <a:schemeClr val="lt1"/>
              </a:buClr>
              <a:buSzPct val="100000"/>
              <a:buFont typeface="Arial"/>
              <a:buNone/>
            </a:pPr>
            <a:r>
              <a:rPr b="0" i="1" lang="en-US" sz="2700" u="none" cap="none" strike="noStrike">
                <a:solidFill>
                  <a:schemeClr val="lt1"/>
                </a:solidFill>
                <a:latin typeface="Arial"/>
                <a:ea typeface="Arial"/>
                <a:cs typeface="Arial"/>
                <a:sym typeface="Arial"/>
              </a:rPr>
              <a:t>Illinois Department of Commerce and Economic Opportunity</a:t>
            </a:r>
            <a:endParaRPr b="0" i="0" sz="1100" u="none" cap="none" strike="noStrike">
              <a:solidFill>
                <a:srgbClr val="000000"/>
              </a:solidFill>
              <a:latin typeface="Arial"/>
              <a:ea typeface="Arial"/>
              <a:cs typeface="Arial"/>
              <a:sym typeface="Arial"/>
            </a:endParaRPr>
          </a:p>
        </p:txBody>
      </p:sp>
      <p:pic>
        <p:nvPicPr>
          <p:cNvPr id="290" name="Google Shape;290;p1"/>
          <p:cNvPicPr preferRelativeResize="0"/>
          <p:nvPr/>
        </p:nvPicPr>
        <p:blipFill rotWithShape="1">
          <a:blip r:embed="rId4">
            <a:alphaModFix/>
          </a:blip>
          <a:srcRect b="0" l="0" r="0" t="0"/>
          <a:stretch/>
        </p:blipFill>
        <p:spPr>
          <a:xfrm>
            <a:off x="81481" y="350275"/>
            <a:ext cx="2557463" cy="72866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4" name="Shape 354"/>
        <p:cNvGrpSpPr/>
        <p:nvPr/>
      </p:nvGrpSpPr>
      <p:grpSpPr>
        <a:xfrm>
          <a:off x="0" y="0"/>
          <a:ext cx="0" cy="0"/>
          <a:chOff x="0" y="0"/>
          <a:chExt cx="0" cy="0"/>
        </a:xfrm>
      </p:grpSpPr>
      <p:sp>
        <p:nvSpPr>
          <p:cNvPr id="355" name="Google Shape;355;g20a1751e909_0_955"/>
          <p:cNvSpPr txBox="1"/>
          <p:nvPr>
            <p:ph idx="1" type="body"/>
          </p:nvPr>
        </p:nvSpPr>
        <p:spPr>
          <a:xfrm>
            <a:off x="311850" y="769525"/>
            <a:ext cx="8520300" cy="3460500"/>
          </a:xfrm>
          <a:prstGeom prst="rect">
            <a:avLst/>
          </a:prstGeom>
        </p:spPr>
        <p:txBody>
          <a:bodyPr anchorCtr="0" anchor="ctr" bIns="91425" lIns="91425" spcFirstLastPara="1" rIns="91425" wrap="square" tIns="91425">
            <a:noAutofit/>
          </a:bodyPr>
          <a:lstStyle/>
          <a:p>
            <a:pPr indent="0" lvl="0" marL="0" rtl="0" algn="l">
              <a:lnSpc>
                <a:spcPct val="115000"/>
              </a:lnSpc>
              <a:spcBef>
                <a:spcPts val="1200"/>
              </a:spcBef>
              <a:spcAft>
                <a:spcPts val="0"/>
              </a:spcAft>
              <a:buNone/>
            </a:pPr>
            <a:r>
              <a:rPr b="1" lang="en-US" sz="2450">
                <a:solidFill>
                  <a:srgbClr val="FF552E"/>
                </a:solidFill>
                <a:latin typeface="Calibri"/>
                <a:ea typeface="Calibri"/>
                <a:cs typeface="Calibri"/>
                <a:sym typeface="Calibri"/>
              </a:rPr>
              <a:t>Extensio</a:t>
            </a:r>
            <a:r>
              <a:rPr b="1" lang="en-US" sz="2460">
                <a:solidFill>
                  <a:srgbClr val="FF552E"/>
                </a:solidFill>
                <a:latin typeface="Calibri"/>
                <a:ea typeface="Calibri"/>
                <a:cs typeface="Calibri"/>
                <a:sym typeface="Calibri"/>
              </a:rPr>
              <a:t>n teaching activity:</a:t>
            </a:r>
            <a:r>
              <a:rPr lang="en-US" sz="2460">
                <a:latin typeface="Calibri"/>
                <a:ea typeface="Calibri"/>
                <a:cs typeface="Calibri"/>
                <a:sym typeface="Calibri"/>
              </a:rPr>
              <a:t> </a:t>
            </a:r>
            <a:r>
              <a:rPr lang="en-US" sz="2460">
                <a:solidFill>
                  <a:schemeClr val="dk1"/>
                </a:solidFill>
                <a:latin typeface="Calibri"/>
                <a:ea typeface="Calibri"/>
                <a:cs typeface="Calibri"/>
                <a:sym typeface="Calibri"/>
              </a:rPr>
              <a:t>Job training program class discussion about precarious work</a:t>
            </a:r>
            <a:endParaRPr sz="2460">
              <a:solidFill>
                <a:schemeClr val="dk1"/>
              </a:solidFill>
              <a:latin typeface="Calibri"/>
              <a:ea typeface="Calibri"/>
              <a:cs typeface="Calibri"/>
              <a:sym typeface="Calibri"/>
            </a:endParaRPr>
          </a:p>
          <a:p>
            <a:pPr indent="0" lvl="0" marL="457200" rtl="0" algn="l">
              <a:lnSpc>
                <a:spcPct val="115000"/>
              </a:lnSpc>
              <a:spcBef>
                <a:spcPts val="1200"/>
              </a:spcBef>
              <a:spcAft>
                <a:spcPts val="0"/>
              </a:spcAft>
              <a:buNone/>
            </a:pPr>
            <a:r>
              <a:rPr b="1" lang="en-US" sz="1980">
                <a:solidFill>
                  <a:schemeClr val="accent1"/>
                </a:solidFill>
                <a:latin typeface="Calibri"/>
                <a:ea typeface="Calibri"/>
                <a:cs typeface="Calibri"/>
                <a:sym typeface="Calibri"/>
              </a:rPr>
              <a:t>SCENARIO: </a:t>
            </a:r>
            <a:r>
              <a:rPr i="1" lang="en-US" sz="1625">
                <a:solidFill>
                  <a:schemeClr val="dk1"/>
                </a:solidFill>
                <a:latin typeface="Calibri"/>
                <a:ea typeface="Calibri"/>
                <a:cs typeface="Calibri"/>
                <a:sym typeface="Calibri"/>
              </a:rPr>
              <a:t>Ryan, of Fast and Easy Painters, hires a few painters for a paint job in Bolingbrook. He says he will pay them $15 an hour and that they must start work on Monday morning at 8:00 am. </a:t>
            </a:r>
            <a:endParaRPr i="1" sz="1625">
              <a:solidFill>
                <a:schemeClr val="dk1"/>
              </a:solidFill>
              <a:latin typeface="Calibri"/>
              <a:ea typeface="Calibri"/>
              <a:cs typeface="Calibri"/>
              <a:sym typeface="Calibri"/>
            </a:endParaRPr>
          </a:p>
          <a:p>
            <a:pPr indent="0" lvl="0" marL="457200" rtl="0" algn="l">
              <a:lnSpc>
                <a:spcPct val="115000"/>
              </a:lnSpc>
              <a:spcBef>
                <a:spcPts val="1200"/>
              </a:spcBef>
              <a:spcAft>
                <a:spcPts val="0"/>
              </a:spcAft>
              <a:buNone/>
            </a:pPr>
            <a:r>
              <a:rPr i="1" lang="en-US" sz="1625">
                <a:solidFill>
                  <a:schemeClr val="dk1"/>
                </a:solidFill>
                <a:latin typeface="Calibri"/>
                <a:ea typeface="Calibri"/>
                <a:cs typeface="Calibri"/>
                <a:sym typeface="Calibri"/>
              </a:rPr>
              <a:t>On Thursday, one of the painters, Piotr, slips and falls off of the scaffolding and breaks his ankle. Ryan claims Piotr is responsible for his medical bills because he hired him as an independent subcontractor. </a:t>
            </a:r>
            <a:endParaRPr i="1" sz="1625">
              <a:solidFill>
                <a:schemeClr val="dk1"/>
              </a:solidFill>
              <a:latin typeface="Calibri"/>
              <a:ea typeface="Calibri"/>
              <a:cs typeface="Calibri"/>
              <a:sym typeface="Calibri"/>
            </a:endParaRPr>
          </a:p>
          <a:p>
            <a:pPr indent="457200" lvl="0" marL="0" rtl="0" algn="l">
              <a:lnSpc>
                <a:spcPct val="115000"/>
              </a:lnSpc>
              <a:spcBef>
                <a:spcPts val="1200"/>
              </a:spcBef>
              <a:spcAft>
                <a:spcPts val="0"/>
              </a:spcAft>
              <a:buNone/>
            </a:pPr>
            <a:r>
              <a:rPr i="1" lang="en-US" sz="1625">
                <a:solidFill>
                  <a:schemeClr val="dk1"/>
                </a:solidFill>
                <a:latin typeface="Calibri"/>
                <a:ea typeface="Calibri"/>
                <a:cs typeface="Calibri"/>
                <a:sym typeface="Calibri"/>
              </a:rPr>
              <a:t>What do you think?</a:t>
            </a:r>
            <a:endParaRPr i="1" sz="1625">
              <a:solidFill>
                <a:schemeClr val="dk1"/>
              </a:solidFill>
              <a:latin typeface="Calibri"/>
              <a:ea typeface="Calibri"/>
              <a:cs typeface="Calibri"/>
              <a:sym typeface="Calibri"/>
            </a:endParaRPr>
          </a:p>
          <a:p>
            <a:pPr indent="0" lvl="0" marL="0" rtl="0" algn="l">
              <a:lnSpc>
                <a:spcPct val="115000"/>
              </a:lnSpc>
              <a:spcBef>
                <a:spcPts val="1200"/>
              </a:spcBef>
              <a:spcAft>
                <a:spcPts val="0"/>
              </a:spcAft>
              <a:buNone/>
            </a:pPr>
            <a:r>
              <a:t/>
            </a:r>
            <a:endParaRPr sz="2498">
              <a:solidFill>
                <a:schemeClr val="accent1"/>
              </a:solidFill>
              <a:latin typeface="Arial"/>
              <a:ea typeface="Arial"/>
              <a:cs typeface="Arial"/>
              <a:sym typeface="Arial"/>
            </a:endParaRPr>
          </a:p>
          <a:p>
            <a:pPr indent="0" lvl="0" marL="0" rtl="0" algn="l">
              <a:spcBef>
                <a:spcPts val="1200"/>
              </a:spcBef>
              <a:spcAft>
                <a:spcPts val="0"/>
              </a:spcAft>
              <a:buNone/>
            </a:pPr>
            <a:r>
              <a:t/>
            </a:r>
            <a:endParaRPr/>
          </a:p>
        </p:txBody>
      </p:sp>
      <p:sp>
        <p:nvSpPr>
          <p:cNvPr id="356" name="Google Shape;356;g20a1751e909_0_955"/>
          <p:cNvSpPr txBox="1"/>
          <p:nvPr/>
        </p:nvSpPr>
        <p:spPr>
          <a:xfrm>
            <a:off x="274575" y="933525"/>
            <a:ext cx="302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357" name="Google Shape;357;g20a1751e909_0_955"/>
          <p:cNvSpPr/>
          <p:nvPr/>
        </p:nvSpPr>
        <p:spPr>
          <a:xfrm flipH="1" rot="10800000">
            <a:off x="4100650" y="3228825"/>
            <a:ext cx="4596900" cy="1814700"/>
          </a:xfrm>
          <a:prstGeom prst="cloudCallout">
            <a:avLst>
              <a:gd fmla="val -20833" name="adj1"/>
              <a:gd fmla="val 62500" name="adj2"/>
            </a:avLst>
          </a:prstGeom>
          <a:solidFill>
            <a:srgbClr val="E6F15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E6F150"/>
              </a:highlight>
            </a:endParaRPr>
          </a:p>
        </p:txBody>
      </p:sp>
      <p:sp>
        <p:nvSpPr>
          <p:cNvPr id="358" name="Google Shape;358;g20a1751e909_0_955"/>
          <p:cNvSpPr txBox="1"/>
          <p:nvPr/>
        </p:nvSpPr>
        <p:spPr>
          <a:xfrm>
            <a:off x="4993325" y="3428175"/>
            <a:ext cx="3354000" cy="14160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Clr>
                <a:srgbClr val="13284B"/>
              </a:buClr>
              <a:buSzPts val="1600"/>
              <a:buFont typeface="Calibri"/>
              <a:buChar char="➔"/>
            </a:pPr>
            <a:r>
              <a:rPr lang="en-US" sz="1600">
                <a:solidFill>
                  <a:srgbClr val="13284B"/>
                </a:solidFill>
                <a:latin typeface="Calibri"/>
                <a:ea typeface="Calibri"/>
                <a:cs typeface="Calibri"/>
                <a:sym typeface="Calibri"/>
              </a:rPr>
              <a:t>Wage theft</a:t>
            </a:r>
            <a:endParaRPr sz="1600">
              <a:solidFill>
                <a:srgbClr val="13284B"/>
              </a:solidFill>
              <a:latin typeface="Calibri"/>
              <a:ea typeface="Calibri"/>
              <a:cs typeface="Calibri"/>
              <a:sym typeface="Calibri"/>
            </a:endParaRPr>
          </a:p>
          <a:p>
            <a:pPr indent="-330200" lvl="0" marL="457200" rtl="0" algn="l">
              <a:spcBef>
                <a:spcPts val="0"/>
              </a:spcBef>
              <a:spcAft>
                <a:spcPts val="0"/>
              </a:spcAft>
              <a:buClr>
                <a:srgbClr val="13284B"/>
              </a:buClr>
              <a:buSzPts val="1600"/>
              <a:buFont typeface="Calibri"/>
              <a:buChar char="➔"/>
            </a:pPr>
            <a:r>
              <a:rPr lang="en-US" sz="1600">
                <a:solidFill>
                  <a:srgbClr val="13284B"/>
                </a:solidFill>
                <a:latin typeface="Calibri"/>
                <a:ea typeface="Calibri"/>
                <a:cs typeface="Calibri"/>
                <a:sym typeface="Calibri"/>
              </a:rPr>
              <a:t>Worker injuries and illness</a:t>
            </a:r>
            <a:endParaRPr sz="1600">
              <a:solidFill>
                <a:srgbClr val="13284B"/>
              </a:solidFill>
              <a:latin typeface="Calibri"/>
              <a:ea typeface="Calibri"/>
              <a:cs typeface="Calibri"/>
              <a:sym typeface="Calibri"/>
            </a:endParaRPr>
          </a:p>
          <a:p>
            <a:pPr indent="-330200" lvl="0" marL="457200" rtl="0" algn="l">
              <a:spcBef>
                <a:spcPts val="0"/>
              </a:spcBef>
              <a:spcAft>
                <a:spcPts val="0"/>
              </a:spcAft>
              <a:buClr>
                <a:srgbClr val="13284B"/>
              </a:buClr>
              <a:buSzPts val="1600"/>
              <a:buFont typeface="Calibri"/>
              <a:buChar char="➔"/>
            </a:pPr>
            <a:r>
              <a:rPr lang="en-US" sz="1600">
                <a:solidFill>
                  <a:srgbClr val="13284B"/>
                </a:solidFill>
                <a:latin typeface="Calibri"/>
                <a:ea typeface="Calibri"/>
                <a:cs typeface="Calibri"/>
                <a:sym typeface="Calibri"/>
              </a:rPr>
              <a:t>Lack of awareness/education of workers’ rights</a:t>
            </a:r>
            <a:endParaRPr sz="1600">
              <a:solidFill>
                <a:srgbClr val="13284B"/>
              </a:solidFill>
              <a:latin typeface="Calibri"/>
              <a:ea typeface="Calibri"/>
              <a:cs typeface="Calibri"/>
              <a:sym typeface="Calibri"/>
            </a:endParaRPr>
          </a:p>
          <a:p>
            <a:pPr indent="-330200" lvl="0" marL="457200" rtl="0" algn="l">
              <a:spcBef>
                <a:spcPts val="0"/>
              </a:spcBef>
              <a:spcAft>
                <a:spcPts val="0"/>
              </a:spcAft>
              <a:buClr>
                <a:srgbClr val="13284B"/>
              </a:buClr>
              <a:buSzPts val="1600"/>
              <a:buFont typeface="Calibri"/>
              <a:buChar char="➔"/>
            </a:pPr>
            <a:r>
              <a:rPr lang="en-US" sz="1600">
                <a:solidFill>
                  <a:srgbClr val="13284B"/>
                </a:solidFill>
                <a:latin typeface="Calibri"/>
                <a:ea typeface="Calibri"/>
                <a:cs typeface="Calibri"/>
                <a:sym typeface="Calibri"/>
              </a:rPr>
              <a:t>Discrimination - xenophopia</a:t>
            </a:r>
            <a:endParaRPr sz="1600">
              <a:solidFill>
                <a:srgbClr val="13284B"/>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g20a1751e909_0_962"/>
          <p:cNvSpPr txBox="1"/>
          <p:nvPr/>
        </p:nvSpPr>
        <p:spPr>
          <a:xfrm>
            <a:off x="432750" y="447750"/>
            <a:ext cx="8289900" cy="3570900"/>
          </a:xfrm>
          <a:prstGeom prst="rect">
            <a:avLst/>
          </a:prstGeom>
          <a:solidFill>
            <a:srgbClr val="E6F150"/>
          </a:solidFill>
          <a:ln>
            <a:noFill/>
          </a:ln>
        </p:spPr>
        <p:txBody>
          <a:bodyPr anchorCtr="0" anchor="t" bIns="91425" lIns="91425" spcFirstLastPara="1" rIns="91425" wrap="square" tIns="91425">
            <a:spAutoFit/>
          </a:bodyPr>
          <a:lstStyle/>
          <a:p>
            <a:pPr indent="-355600" lvl="0" marL="457200" rtl="0" algn="l">
              <a:spcBef>
                <a:spcPts val="0"/>
              </a:spcBef>
              <a:spcAft>
                <a:spcPts val="0"/>
              </a:spcAft>
              <a:buSzPts val="2000"/>
              <a:buFont typeface="Calibri"/>
              <a:buChar char="●"/>
            </a:pPr>
            <a:r>
              <a:rPr lang="en-US" sz="2000">
                <a:latin typeface="Calibri"/>
                <a:ea typeface="Calibri"/>
                <a:cs typeface="Calibri"/>
                <a:sym typeface="Calibri"/>
              </a:rPr>
              <a:t>Is Piotr an independent contractor or employee? How do you know? Why does this matter?</a:t>
            </a:r>
            <a:endParaRPr sz="2000">
              <a:latin typeface="Calibri"/>
              <a:ea typeface="Calibri"/>
              <a:cs typeface="Calibri"/>
              <a:sym typeface="Calibri"/>
            </a:endParaRPr>
          </a:p>
          <a:p>
            <a:pPr indent="-355600" lvl="0" marL="457200" rtl="0" algn="l">
              <a:spcBef>
                <a:spcPts val="0"/>
              </a:spcBef>
              <a:spcAft>
                <a:spcPts val="0"/>
              </a:spcAft>
              <a:buSzPts val="2000"/>
              <a:buFont typeface="Calibri"/>
              <a:buChar char="●"/>
            </a:pPr>
            <a:r>
              <a:rPr lang="en-US" sz="2000">
                <a:latin typeface="Calibri"/>
                <a:ea typeface="Calibri"/>
                <a:cs typeface="Calibri"/>
                <a:sym typeface="Calibri"/>
              </a:rPr>
              <a:t>What should workers’ comp provide him? </a:t>
            </a:r>
            <a:endParaRPr sz="2000">
              <a:latin typeface="Calibri"/>
              <a:ea typeface="Calibri"/>
              <a:cs typeface="Calibri"/>
              <a:sym typeface="Calibri"/>
            </a:endParaRPr>
          </a:p>
          <a:p>
            <a:pPr indent="-355600" lvl="0" marL="457200" rtl="0" algn="l">
              <a:spcBef>
                <a:spcPts val="0"/>
              </a:spcBef>
              <a:spcAft>
                <a:spcPts val="0"/>
              </a:spcAft>
              <a:buSzPts val="2000"/>
              <a:buFont typeface="Calibri"/>
              <a:buChar char="●"/>
            </a:pPr>
            <a:r>
              <a:rPr lang="en-US" sz="2000">
                <a:latin typeface="Calibri"/>
                <a:ea typeface="Calibri"/>
                <a:cs typeface="Calibri"/>
                <a:sym typeface="Calibri"/>
              </a:rPr>
              <a:t>What if:</a:t>
            </a:r>
            <a:endParaRPr sz="2000">
              <a:latin typeface="Calibri"/>
              <a:ea typeface="Calibri"/>
              <a:cs typeface="Calibri"/>
              <a:sym typeface="Calibri"/>
            </a:endParaRPr>
          </a:p>
          <a:p>
            <a:pPr indent="-355600" lvl="1" marL="914400" rtl="0" algn="l">
              <a:spcBef>
                <a:spcPts val="0"/>
              </a:spcBef>
              <a:spcAft>
                <a:spcPts val="0"/>
              </a:spcAft>
              <a:buSzPts val="2000"/>
              <a:buFont typeface="Calibri"/>
              <a:buChar char="○"/>
            </a:pPr>
            <a:r>
              <a:rPr lang="en-US" sz="2000">
                <a:latin typeface="Calibri"/>
                <a:ea typeface="Calibri"/>
                <a:cs typeface="Calibri"/>
                <a:sym typeface="Calibri"/>
              </a:rPr>
              <a:t>Ryan has vanished and Piotr can’t find him? </a:t>
            </a:r>
            <a:endParaRPr sz="2000">
              <a:latin typeface="Calibri"/>
              <a:ea typeface="Calibri"/>
              <a:cs typeface="Calibri"/>
              <a:sym typeface="Calibri"/>
            </a:endParaRPr>
          </a:p>
          <a:p>
            <a:pPr indent="-355600" lvl="1" marL="914400" rtl="0" algn="l">
              <a:spcBef>
                <a:spcPts val="0"/>
              </a:spcBef>
              <a:spcAft>
                <a:spcPts val="0"/>
              </a:spcAft>
              <a:buSzPts val="2000"/>
              <a:buFont typeface="Calibri"/>
              <a:buChar char="○"/>
            </a:pPr>
            <a:r>
              <a:rPr lang="en-US" sz="2000">
                <a:latin typeface="Calibri"/>
                <a:ea typeface="Calibri"/>
                <a:cs typeface="Calibri"/>
                <a:sym typeface="Calibri"/>
              </a:rPr>
              <a:t>Piotr is undocumented? </a:t>
            </a:r>
            <a:endParaRPr sz="2000">
              <a:latin typeface="Calibri"/>
              <a:ea typeface="Calibri"/>
              <a:cs typeface="Calibri"/>
              <a:sym typeface="Calibri"/>
            </a:endParaRPr>
          </a:p>
          <a:p>
            <a:pPr indent="-355600" lvl="1" marL="914400" rtl="0" algn="l">
              <a:spcBef>
                <a:spcPts val="0"/>
              </a:spcBef>
              <a:spcAft>
                <a:spcPts val="0"/>
              </a:spcAft>
              <a:buSzPts val="2000"/>
              <a:buFont typeface="Calibri"/>
              <a:buChar char="○"/>
            </a:pPr>
            <a:r>
              <a:rPr lang="en-US" sz="2000">
                <a:latin typeface="Calibri"/>
                <a:ea typeface="Calibri"/>
                <a:cs typeface="Calibri"/>
                <a:sym typeface="Calibri"/>
              </a:rPr>
              <a:t>Ryan hired Piotr from the Home Depot parking lot?</a:t>
            </a:r>
            <a:endParaRPr sz="2000">
              <a:latin typeface="Calibri"/>
              <a:ea typeface="Calibri"/>
              <a:cs typeface="Calibri"/>
              <a:sym typeface="Calibri"/>
            </a:endParaRPr>
          </a:p>
          <a:p>
            <a:pPr indent="-355600" lvl="0" marL="457200" rtl="0" algn="l">
              <a:spcBef>
                <a:spcPts val="0"/>
              </a:spcBef>
              <a:spcAft>
                <a:spcPts val="0"/>
              </a:spcAft>
              <a:buSzPts val="2000"/>
              <a:buFont typeface="Calibri"/>
              <a:buChar char="●"/>
            </a:pPr>
            <a:r>
              <a:rPr lang="en-US" sz="2000">
                <a:latin typeface="Calibri"/>
                <a:ea typeface="Calibri"/>
                <a:cs typeface="Calibri"/>
                <a:sym typeface="Calibri"/>
              </a:rPr>
              <a:t>How should Piotr be documenting his working conditions to protect himself?</a:t>
            </a:r>
            <a:endParaRPr sz="2000">
              <a:latin typeface="Calibri"/>
              <a:ea typeface="Calibri"/>
              <a:cs typeface="Calibri"/>
              <a:sym typeface="Calibri"/>
            </a:endParaRPr>
          </a:p>
          <a:p>
            <a:pPr indent="-355600" lvl="0" marL="457200" rtl="0" algn="l">
              <a:spcBef>
                <a:spcPts val="0"/>
              </a:spcBef>
              <a:spcAft>
                <a:spcPts val="0"/>
              </a:spcAft>
              <a:buSzPts val="2000"/>
              <a:buFont typeface="Calibri"/>
              <a:buChar char="●"/>
            </a:pPr>
            <a:r>
              <a:rPr lang="en-US" sz="2000">
                <a:latin typeface="Calibri"/>
                <a:ea typeface="Calibri"/>
                <a:cs typeface="Calibri"/>
                <a:sym typeface="Calibri"/>
              </a:rPr>
              <a:t>Who else can help Piotr?</a:t>
            </a:r>
            <a:endParaRPr b="1" sz="2000">
              <a:latin typeface="Calibri"/>
              <a:ea typeface="Calibri"/>
              <a:cs typeface="Calibri"/>
              <a:sym typeface="Calibri"/>
            </a:endParaRPr>
          </a:p>
          <a:p>
            <a:pPr indent="-355600" lvl="0" marL="457200" rtl="0" algn="l">
              <a:spcBef>
                <a:spcPts val="0"/>
              </a:spcBef>
              <a:spcAft>
                <a:spcPts val="0"/>
              </a:spcAft>
              <a:buSzPts val="2000"/>
              <a:buChar char="●"/>
            </a:pPr>
            <a:r>
              <a:rPr b="1" lang="en-US" sz="2000">
                <a:latin typeface="Calibri"/>
                <a:ea typeface="Calibri"/>
                <a:cs typeface="Calibri"/>
                <a:sym typeface="Calibri"/>
              </a:rPr>
              <a:t>How do Piotr’s workers’ rights change if he takes a job in Indianapolis</a:t>
            </a:r>
            <a:r>
              <a:rPr lang="en-US" sz="2000">
                <a:latin typeface="Calibri"/>
                <a:ea typeface="Calibri"/>
                <a:cs typeface="Calibri"/>
                <a:sym typeface="Calibri"/>
              </a:rPr>
              <a:t>? </a:t>
            </a:r>
            <a:endParaRPr sz="2000">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g20a1751e909_0_78"/>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US"/>
              <a:t>Independent contractor v. employees </a:t>
            </a:r>
            <a:endParaRPr/>
          </a:p>
        </p:txBody>
      </p:sp>
      <p:sp>
        <p:nvSpPr>
          <p:cNvPr id="369" name="Google Shape;369;g20a1751e909_0_78"/>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Autofit/>
          </a:bodyPr>
          <a:lstStyle/>
          <a:p>
            <a:pPr indent="-342900" lvl="0" marL="457200" rtl="0" algn="l">
              <a:lnSpc>
                <a:spcPct val="105000"/>
              </a:lnSpc>
              <a:spcBef>
                <a:spcPts val="0"/>
              </a:spcBef>
              <a:spcAft>
                <a:spcPts val="0"/>
              </a:spcAft>
              <a:buSzPts val="1800"/>
              <a:buChar char="●"/>
            </a:pPr>
            <a:r>
              <a:rPr lang="en-US" sz="1665"/>
              <a:t>An independent contractor is a worker who makes arrangement with a customer or client, brings her own equipment, sets her own work schedule, and carries her own insurance. </a:t>
            </a:r>
            <a:endParaRPr/>
          </a:p>
          <a:p>
            <a:pPr indent="-342900" lvl="0" marL="457200" rtl="0" algn="l">
              <a:lnSpc>
                <a:spcPct val="105000"/>
              </a:lnSpc>
              <a:spcBef>
                <a:spcPts val="0"/>
              </a:spcBef>
              <a:spcAft>
                <a:spcPts val="0"/>
              </a:spcAft>
              <a:buSzPts val="1800"/>
              <a:buChar char="●"/>
            </a:pPr>
            <a:r>
              <a:rPr i="1" lang="en-US" sz="1665">
                <a:solidFill>
                  <a:schemeClr val="accent3"/>
                </a:solidFill>
              </a:rPr>
              <a:t>For example: a plumber, a computer tech, an accountant, a nanny, a hair stylist, or house cleaner. These workers often work on their own as their own bosses. </a:t>
            </a:r>
            <a:endParaRPr/>
          </a:p>
          <a:p>
            <a:pPr indent="-342900" lvl="0" marL="457200" rtl="0" algn="l">
              <a:lnSpc>
                <a:spcPct val="105000"/>
              </a:lnSpc>
              <a:spcBef>
                <a:spcPts val="0"/>
              </a:spcBef>
              <a:spcAft>
                <a:spcPts val="0"/>
              </a:spcAft>
              <a:buSzPts val="1800"/>
              <a:buChar char="●"/>
            </a:pPr>
            <a:r>
              <a:rPr lang="en-US" sz="1665">
                <a:solidFill>
                  <a:schemeClr val="dk1"/>
                </a:solidFill>
              </a:rPr>
              <a:t>Piotr is an employee, not an independent contractor, and is entitled to Workers Compensation (Illinois Department of Labor). </a:t>
            </a:r>
            <a:endParaRPr/>
          </a:p>
          <a:p>
            <a:pPr indent="-228600" lvl="0" marL="457200" rtl="0" algn="l">
              <a:lnSpc>
                <a:spcPct val="105000"/>
              </a:lnSpc>
              <a:spcBef>
                <a:spcPts val="0"/>
              </a:spcBef>
              <a:spcAft>
                <a:spcPts val="0"/>
              </a:spcAft>
              <a:buSzPts val="1800"/>
              <a:buNone/>
            </a:pPr>
            <a:r>
              <a:t/>
            </a:r>
            <a:endParaRPr sz="1665"/>
          </a:p>
          <a:p>
            <a:pPr indent="-228600" lvl="0" marL="457200" rtl="0" algn="l">
              <a:lnSpc>
                <a:spcPct val="105000"/>
              </a:lnSpc>
              <a:spcBef>
                <a:spcPts val="0"/>
              </a:spcBef>
              <a:spcAft>
                <a:spcPts val="0"/>
              </a:spcAft>
              <a:buSzPts val="1800"/>
              <a:buNone/>
            </a:pPr>
            <a:r>
              <a:t/>
            </a:r>
            <a:endParaRPr sz="1665"/>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g20a1751e909_0_83"/>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US"/>
              <a:t>Misclassification </a:t>
            </a:r>
            <a:endParaRPr/>
          </a:p>
        </p:txBody>
      </p:sp>
      <p:sp>
        <p:nvSpPr>
          <p:cNvPr id="375" name="Google Shape;375;g20a1751e909_0_83"/>
          <p:cNvSpPr txBox="1"/>
          <p:nvPr>
            <p:ph idx="1" type="body"/>
          </p:nvPr>
        </p:nvSpPr>
        <p:spPr>
          <a:xfrm>
            <a:off x="2410112" y="1324303"/>
            <a:ext cx="6321600" cy="32739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US" sz="1600"/>
              <a:t>An employer claims their worker is an independent contractor, when legally she should be an employee. </a:t>
            </a:r>
            <a:endParaRPr/>
          </a:p>
          <a:p>
            <a:pPr indent="-342900" lvl="0" marL="457200" rtl="0" algn="l">
              <a:lnSpc>
                <a:spcPct val="115000"/>
              </a:lnSpc>
              <a:spcBef>
                <a:spcPts val="0"/>
              </a:spcBef>
              <a:spcAft>
                <a:spcPts val="0"/>
              </a:spcAft>
              <a:buSzPts val="1800"/>
              <a:buChar char="●"/>
            </a:pPr>
            <a:r>
              <a:rPr i="1" lang="en-US" sz="1600">
                <a:solidFill>
                  <a:schemeClr val="accent3"/>
                </a:solidFill>
              </a:rPr>
              <a:t>Ex: A cleaning agency classifies its workers as independent contractors, even though the company sets the work schedules and provides the cleaning equipment. </a:t>
            </a:r>
            <a:endParaRPr/>
          </a:p>
          <a:p>
            <a:pPr indent="-342900" lvl="0" marL="457200" rtl="0" algn="l">
              <a:lnSpc>
                <a:spcPct val="115000"/>
              </a:lnSpc>
              <a:spcBef>
                <a:spcPts val="0"/>
              </a:spcBef>
              <a:spcAft>
                <a:spcPts val="0"/>
              </a:spcAft>
              <a:buSzPts val="1800"/>
              <a:buChar char="●"/>
            </a:pPr>
            <a:r>
              <a:rPr lang="en-US" sz="1600"/>
              <a:t>If the workers are called independent contractors, the company does not have to follow many important workers’ rights laws.</a:t>
            </a:r>
            <a:endParaRPr/>
          </a:p>
          <a:p>
            <a:pPr indent="-342900" lvl="0" marL="457200" rtl="0" algn="l">
              <a:lnSpc>
                <a:spcPct val="115000"/>
              </a:lnSpc>
              <a:spcBef>
                <a:spcPts val="0"/>
              </a:spcBef>
              <a:spcAft>
                <a:spcPts val="0"/>
              </a:spcAft>
              <a:buSzPts val="1800"/>
              <a:buChar char="●"/>
            </a:pPr>
            <a:r>
              <a:rPr lang="en-US" sz="1600"/>
              <a:t>They do not pay overtime or benefits such unemployment compensation and workers’ compensation. </a:t>
            </a:r>
            <a:endParaRPr/>
          </a:p>
          <a:p>
            <a:pPr indent="-342900" lvl="0" marL="457200" rtl="0" algn="l">
              <a:lnSpc>
                <a:spcPct val="115000"/>
              </a:lnSpc>
              <a:spcBef>
                <a:spcPts val="0"/>
              </a:spcBef>
              <a:spcAft>
                <a:spcPts val="0"/>
              </a:spcAft>
              <a:buSzPts val="1800"/>
              <a:buChar char="●"/>
            </a:pPr>
            <a:r>
              <a:rPr lang="en-US" sz="1600"/>
              <a:t>They also do not make deductions for taxes or Social Security.</a:t>
            </a:r>
            <a:endParaRPr/>
          </a:p>
          <a:p>
            <a:pPr indent="-342900" lvl="0" marL="457200" rtl="0" algn="l">
              <a:lnSpc>
                <a:spcPct val="115000"/>
              </a:lnSpc>
              <a:spcBef>
                <a:spcPts val="0"/>
              </a:spcBef>
              <a:spcAft>
                <a:spcPts val="0"/>
              </a:spcAft>
              <a:buSzPts val="1800"/>
              <a:buChar char="●"/>
            </a:pPr>
            <a:r>
              <a:rPr b="1" lang="en-US" sz="1600">
                <a:solidFill>
                  <a:schemeClr val="accent3"/>
                </a:solidFill>
              </a:rPr>
              <a:t>The worker loses money and the protections of labor laws. </a:t>
            </a:r>
            <a:endParaRPr/>
          </a:p>
          <a:p>
            <a:pPr indent="-228600" lvl="0" marL="457200" rtl="0" algn="l">
              <a:lnSpc>
                <a:spcPct val="115000"/>
              </a:lnSpc>
              <a:spcBef>
                <a:spcPts val="0"/>
              </a:spcBef>
              <a:spcAft>
                <a:spcPts val="0"/>
              </a:spcAft>
              <a:buSzPts val="1800"/>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g20a1751e909_0_88"/>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US"/>
              <a:t>Workers’ compensation </a:t>
            </a:r>
            <a:endParaRPr/>
          </a:p>
        </p:txBody>
      </p:sp>
      <p:sp>
        <p:nvSpPr>
          <p:cNvPr id="381" name="Google Shape;381;g20a1751e909_0_88"/>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US"/>
              <a:t>An insurance system that all employers must carry to cover employees who are injured on the job. </a:t>
            </a:r>
            <a:endParaRPr/>
          </a:p>
          <a:p>
            <a:pPr indent="-342900" lvl="0" marL="457200" rtl="0" algn="l">
              <a:lnSpc>
                <a:spcPct val="115000"/>
              </a:lnSpc>
              <a:spcBef>
                <a:spcPts val="0"/>
              </a:spcBef>
              <a:spcAft>
                <a:spcPts val="0"/>
              </a:spcAft>
              <a:buSzPts val="1800"/>
              <a:buChar char="●"/>
            </a:pPr>
            <a:r>
              <a:rPr lang="en-US"/>
              <a:t>Workers’ compensation (or workers’ comp) covers all work-related injuries, regardless of fault. </a:t>
            </a:r>
            <a:endParaRPr/>
          </a:p>
          <a:p>
            <a:pPr indent="-342900" lvl="0" marL="457200" rtl="0" algn="l">
              <a:lnSpc>
                <a:spcPct val="115000"/>
              </a:lnSpc>
              <a:spcBef>
                <a:spcPts val="0"/>
              </a:spcBef>
              <a:spcAft>
                <a:spcPts val="0"/>
              </a:spcAft>
              <a:buSzPts val="1800"/>
              <a:buChar char="●"/>
            </a:pPr>
            <a:r>
              <a:rPr lang="en-US">
                <a:solidFill>
                  <a:schemeClr val="dk1"/>
                </a:solidFill>
              </a:rPr>
              <a:t>Piotr is an employee and is entitled to workers’ comp. In Illinois, workers comp is a “no-fault” system and pays for 100% of medical bills (Illinois Workers’ Compensation Commission). </a:t>
            </a:r>
            <a:endParaRPr/>
          </a:p>
          <a:p>
            <a:pPr indent="0" lvl="0" marL="114300" rtl="0" algn="l">
              <a:lnSpc>
                <a:spcPct val="115000"/>
              </a:lnSpc>
              <a:spcBef>
                <a:spcPts val="0"/>
              </a:spcBef>
              <a:spcAft>
                <a:spcPts val="0"/>
              </a:spcAft>
              <a:buSzPts val="1800"/>
              <a:buNone/>
            </a:pPr>
            <a:r>
              <a:t/>
            </a:r>
            <a:endParaRPr/>
          </a:p>
          <a:p>
            <a:pPr indent="-228600" lvl="0" marL="457200" rtl="0" algn="l">
              <a:lnSpc>
                <a:spcPct val="115000"/>
              </a:lnSpc>
              <a:spcBef>
                <a:spcPts val="0"/>
              </a:spcBef>
              <a:spcAft>
                <a:spcPts val="0"/>
              </a:spcAft>
              <a:buSzPts val="1800"/>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g20a1751e909_0_93"/>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US"/>
              <a:t>Wage theft </a:t>
            </a:r>
            <a:endParaRPr/>
          </a:p>
        </p:txBody>
      </p:sp>
      <p:sp>
        <p:nvSpPr>
          <p:cNvPr id="387" name="Google Shape;387;g20a1751e909_0_93"/>
          <p:cNvSpPr txBox="1"/>
          <p:nvPr>
            <p:ph idx="1" type="body"/>
          </p:nvPr>
        </p:nvSpPr>
        <p:spPr>
          <a:xfrm>
            <a:off x="2410112" y="1324303"/>
            <a:ext cx="6321600" cy="32739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US"/>
              <a:t>Wage theft, or non-payment of wages, is illegal. </a:t>
            </a:r>
            <a:endParaRPr/>
          </a:p>
          <a:p>
            <a:pPr indent="-342900" lvl="0" marL="457200" rtl="0" algn="l">
              <a:lnSpc>
                <a:spcPct val="115000"/>
              </a:lnSpc>
              <a:spcBef>
                <a:spcPts val="0"/>
              </a:spcBef>
              <a:spcAft>
                <a:spcPts val="0"/>
              </a:spcAft>
              <a:buSzPts val="1800"/>
              <a:buChar char="●"/>
            </a:pPr>
            <a:r>
              <a:rPr lang="en-US"/>
              <a:t>If your employer refuses to pay you the wages you are owed, s/he is violating federal and state wage laws. </a:t>
            </a:r>
            <a:endParaRPr/>
          </a:p>
          <a:p>
            <a:pPr indent="-342900" lvl="0" marL="457200" rtl="0" algn="l">
              <a:lnSpc>
                <a:spcPct val="115000"/>
              </a:lnSpc>
              <a:spcBef>
                <a:spcPts val="0"/>
              </a:spcBef>
              <a:spcAft>
                <a:spcPts val="0"/>
              </a:spcAft>
              <a:buSzPts val="1800"/>
              <a:buChar char="●"/>
            </a:pPr>
            <a:r>
              <a:rPr b="1" lang="en-US">
                <a:solidFill>
                  <a:schemeClr val="accent3"/>
                </a:solidFill>
              </a:rPr>
              <a:t>You have the legal right to be paid for your work regardless of your documentation status. </a:t>
            </a:r>
            <a:endParaRPr/>
          </a:p>
          <a:p>
            <a:pPr indent="0" lvl="0" marL="114300" rtl="0" algn="l">
              <a:lnSpc>
                <a:spcPct val="115000"/>
              </a:lnSpc>
              <a:spcBef>
                <a:spcPts val="0"/>
              </a:spcBef>
              <a:spcAft>
                <a:spcPts val="0"/>
              </a:spcAft>
              <a:buSzPts val="1800"/>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g20a1751e909_0_98"/>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US">
                <a:solidFill>
                  <a:schemeClr val="accent3"/>
                </a:solidFill>
              </a:rPr>
              <a:t>Piotr’s documenting strategies…</a:t>
            </a:r>
            <a:endParaRPr/>
          </a:p>
        </p:txBody>
      </p:sp>
      <p:sp>
        <p:nvSpPr>
          <p:cNvPr id="393" name="Google Shape;393;g20a1751e909_0_98"/>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US"/>
              <a:t>Record of work hours (CALENDAR)</a:t>
            </a:r>
            <a:endParaRPr/>
          </a:p>
          <a:p>
            <a:pPr indent="-342900" lvl="0" marL="457200" rtl="0" algn="l">
              <a:lnSpc>
                <a:spcPct val="115000"/>
              </a:lnSpc>
              <a:spcBef>
                <a:spcPts val="0"/>
              </a:spcBef>
              <a:spcAft>
                <a:spcPts val="0"/>
              </a:spcAft>
              <a:buSzPts val="1800"/>
              <a:buChar char="●"/>
            </a:pPr>
            <a:r>
              <a:rPr lang="en-US"/>
              <a:t>Address of worksite/home owners’ contact  info (JOURNAL/PHONE)</a:t>
            </a:r>
            <a:endParaRPr/>
          </a:p>
          <a:p>
            <a:pPr indent="-342900" lvl="0" marL="457200" rtl="0" algn="l">
              <a:lnSpc>
                <a:spcPct val="115000"/>
              </a:lnSpc>
              <a:spcBef>
                <a:spcPts val="0"/>
              </a:spcBef>
              <a:spcAft>
                <a:spcPts val="0"/>
              </a:spcAft>
              <a:buSzPts val="1800"/>
              <a:buChar char="●"/>
            </a:pPr>
            <a:r>
              <a:rPr lang="en-US"/>
              <a:t>Collecting coworkers contact info (JOURNAL/PHONE)</a:t>
            </a:r>
            <a:endParaRPr/>
          </a:p>
          <a:p>
            <a:pPr indent="-342900" lvl="0" marL="457200" rtl="0" algn="l">
              <a:lnSpc>
                <a:spcPct val="115000"/>
              </a:lnSpc>
              <a:spcBef>
                <a:spcPts val="0"/>
              </a:spcBef>
              <a:spcAft>
                <a:spcPts val="0"/>
              </a:spcAft>
              <a:buSzPts val="1800"/>
              <a:buChar char="●"/>
            </a:pPr>
            <a:r>
              <a:rPr lang="en-US"/>
              <a:t>Photos of contractor license plate number (PHONE)</a:t>
            </a:r>
            <a:endParaRPr/>
          </a:p>
          <a:p>
            <a:pPr indent="-342900" lvl="0" marL="457200" rtl="0" algn="l">
              <a:lnSpc>
                <a:spcPct val="115000"/>
              </a:lnSpc>
              <a:spcBef>
                <a:spcPts val="0"/>
              </a:spcBef>
              <a:spcAft>
                <a:spcPts val="0"/>
              </a:spcAft>
              <a:buSzPts val="1800"/>
              <a:buChar char="●"/>
            </a:pPr>
            <a:r>
              <a:rPr lang="en-US"/>
              <a:t>Hospital records; workers’ comp forms (JOURNAL)</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g20a1751e909_0_982"/>
          <p:cNvSpPr txBox="1"/>
          <p:nvPr>
            <p:ph type="title"/>
          </p:nvPr>
        </p:nvSpPr>
        <p:spPr>
          <a:xfrm>
            <a:off x="303025" y="360825"/>
            <a:ext cx="4045200" cy="15915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b="0" lang="en-US" sz="2100">
                <a:latin typeface="Calibri"/>
                <a:ea typeface="Calibri"/>
                <a:cs typeface="Calibri"/>
                <a:sym typeface="Calibri"/>
              </a:rPr>
              <a:t>Groundbreaking, first in the nation curriculum and accompanying  professional development through CJC’s Frontline Focus Training Institute</a:t>
            </a:r>
            <a:r>
              <a:rPr b="0" i="1" lang="en-US" sz="2100">
                <a:latin typeface="Calibri"/>
                <a:ea typeface="Calibri"/>
                <a:cs typeface="Calibri"/>
                <a:sym typeface="Calibri"/>
              </a:rPr>
              <a:t> </a:t>
            </a:r>
            <a:endParaRPr b="0" i="1" sz="2100">
              <a:latin typeface="Calibri"/>
              <a:ea typeface="Calibri"/>
              <a:cs typeface="Calibri"/>
              <a:sym typeface="Calibri"/>
            </a:endParaRPr>
          </a:p>
        </p:txBody>
      </p:sp>
      <p:pic>
        <p:nvPicPr>
          <p:cNvPr id="399" name="Google Shape;399;g20a1751e909_0_982"/>
          <p:cNvPicPr preferRelativeResize="0"/>
          <p:nvPr/>
        </p:nvPicPr>
        <p:blipFill rotWithShape="1">
          <a:blip r:embed="rId3">
            <a:alphaModFix/>
          </a:blip>
          <a:srcRect b="14354" l="0" r="0" t="0"/>
          <a:stretch/>
        </p:blipFill>
        <p:spPr>
          <a:xfrm>
            <a:off x="4572000" y="0"/>
            <a:ext cx="4572001" cy="5143499"/>
          </a:xfrm>
          <a:prstGeom prst="rect">
            <a:avLst/>
          </a:prstGeom>
          <a:noFill/>
          <a:ln>
            <a:noFill/>
          </a:ln>
        </p:spPr>
      </p:pic>
      <p:grpSp>
        <p:nvGrpSpPr>
          <p:cNvPr id="400" name="Google Shape;400;g20a1751e909_0_982"/>
          <p:cNvGrpSpPr/>
          <p:nvPr/>
        </p:nvGrpSpPr>
        <p:grpSpPr>
          <a:xfrm>
            <a:off x="6459429" y="3080520"/>
            <a:ext cx="2684564" cy="2062988"/>
            <a:chOff x="6617201" y="266922"/>
            <a:chExt cx="2700768" cy="3746800"/>
          </a:xfrm>
        </p:grpSpPr>
        <p:pic>
          <p:nvPicPr>
            <p:cNvPr id="401" name="Google Shape;401;g20a1751e909_0_982"/>
            <p:cNvPicPr preferRelativeResize="0"/>
            <p:nvPr/>
          </p:nvPicPr>
          <p:blipFill>
            <a:blip r:embed="rId4">
              <a:alphaModFix/>
            </a:blip>
            <a:stretch>
              <a:fillRect/>
            </a:stretch>
          </p:blipFill>
          <p:spPr>
            <a:xfrm rot="1254774">
              <a:off x="6700334" y="709531"/>
              <a:ext cx="2534503" cy="2861582"/>
            </a:xfrm>
            <a:prstGeom prst="rect">
              <a:avLst/>
            </a:prstGeom>
            <a:noFill/>
            <a:ln>
              <a:noFill/>
            </a:ln>
          </p:spPr>
        </p:pic>
        <p:pic>
          <p:nvPicPr>
            <p:cNvPr descr="Piece of duct tape sticking a note to the slide" id="402" name="Google Shape;402;g20a1751e909_0_982"/>
            <p:cNvPicPr preferRelativeResize="0"/>
            <p:nvPr/>
          </p:nvPicPr>
          <p:blipFill rotWithShape="1">
            <a:blip r:embed="rId5">
              <a:alphaModFix/>
            </a:blip>
            <a:srcRect b="10011" l="9244" r="2118" t="5926"/>
            <a:stretch/>
          </p:blipFill>
          <p:spPr>
            <a:xfrm rot="1402781">
              <a:off x="7485899" y="711108"/>
              <a:ext cx="1247830" cy="432292"/>
            </a:xfrm>
            <a:prstGeom prst="rect">
              <a:avLst/>
            </a:prstGeom>
            <a:noFill/>
            <a:ln>
              <a:noFill/>
            </a:ln>
          </p:spPr>
        </p:pic>
        <p:sp>
          <p:nvSpPr>
            <p:cNvPr id="403" name="Google Shape;403;g20a1751e909_0_982"/>
            <p:cNvSpPr txBox="1"/>
            <p:nvPr/>
          </p:nvSpPr>
          <p:spPr>
            <a:xfrm rot="1254880">
              <a:off x="6868024" y="1091081"/>
              <a:ext cx="2210225" cy="2193841"/>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2"/>
                </a:buClr>
                <a:buSzPts val="1100"/>
                <a:buFont typeface="Arial"/>
                <a:buNone/>
              </a:pPr>
              <a:r>
                <a:rPr b="1" lang="en-US">
                  <a:solidFill>
                    <a:schemeClr val="dk1"/>
                  </a:solidFill>
                  <a:latin typeface="Raleway"/>
                  <a:ea typeface="Raleway"/>
                  <a:cs typeface="Raleway"/>
                  <a:sym typeface="Raleway"/>
                </a:rPr>
                <a:t>3rd edition available for download!!</a:t>
              </a:r>
              <a:endParaRPr b="1">
                <a:solidFill>
                  <a:schemeClr val="dk1"/>
                </a:solidFill>
                <a:latin typeface="Raleway"/>
                <a:ea typeface="Raleway"/>
                <a:cs typeface="Raleway"/>
                <a:sym typeface="Raleway"/>
              </a:endParaRPr>
            </a:p>
            <a:p>
              <a:pPr indent="0" lvl="0" marL="0" rtl="0" algn="ctr">
                <a:spcBef>
                  <a:spcPts val="800"/>
                </a:spcBef>
                <a:spcAft>
                  <a:spcPts val="800"/>
                </a:spcAft>
                <a:buClr>
                  <a:schemeClr val="dk2"/>
                </a:buClr>
                <a:buSzPts val="1100"/>
                <a:buFont typeface="Arial"/>
                <a:buNone/>
              </a:pPr>
              <a:r>
                <a:rPr lang="en-US" sz="1100" u="sng">
                  <a:solidFill>
                    <a:schemeClr val="hlink"/>
                  </a:solidFill>
                  <a:hlinkClick r:id="rId6"/>
                </a:rPr>
                <a:t>https://lep.illinois.edu/workers-rights-for-all/workers-rights-curriculum/</a:t>
              </a:r>
              <a:endParaRPr b="1" sz="1200">
                <a:solidFill>
                  <a:schemeClr val="dk1"/>
                </a:solidFill>
                <a:latin typeface="Raleway"/>
                <a:ea typeface="Raleway"/>
                <a:cs typeface="Raleway"/>
                <a:sym typeface="Raleway"/>
              </a:endParaRPr>
            </a:p>
          </p:txBody>
        </p:sp>
      </p:grpSp>
      <p:pic>
        <p:nvPicPr>
          <p:cNvPr id="404" name="Google Shape;404;g20a1751e909_0_982"/>
          <p:cNvPicPr preferRelativeResize="0"/>
          <p:nvPr/>
        </p:nvPicPr>
        <p:blipFill rotWithShape="1">
          <a:blip r:embed="rId7">
            <a:alphaModFix/>
          </a:blip>
          <a:srcRect b="0" l="2820" r="-2820" t="0"/>
          <a:stretch/>
        </p:blipFill>
        <p:spPr>
          <a:xfrm>
            <a:off x="131139" y="2079498"/>
            <a:ext cx="2662285" cy="1241700"/>
          </a:xfrm>
          <a:prstGeom prst="rect">
            <a:avLst/>
          </a:prstGeom>
          <a:noFill/>
          <a:ln>
            <a:noFill/>
          </a:ln>
        </p:spPr>
      </p:pic>
      <p:pic>
        <p:nvPicPr>
          <p:cNvPr id="405" name="Google Shape;405;g20a1751e909_0_982"/>
          <p:cNvPicPr preferRelativeResize="0"/>
          <p:nvPr/>
        </p:nvPicPr>
        <p:blipFill>
          <a:blip r:embed="rId8">
            <a:alphaModFix/>
          </a:blip>
          <a:stretch>
            <a:fillRect/>
          </a:stretch>
        </p:blipFill>
        <p:spPr>
          <a:xfrm>
            <a:off x="2939825" y="2845650"/>
            <a:ext cx="1408401" cy="1061504"/>
          </a:xfrm>
          <a:prstGeom prst="rect">
            <a:avLst/>
          </a:prstGeom>
          <a:noFill/>
          <a:ln>
            <a:noFill/>
          </a:ln>
        </p:spPr>
      </p:pic>
      <p:pic>
        <p:nvPicPr>
          <p:cNvPr id="406" name="Google Shape;406;g20a1751e909_0_982"/>
          <p:cNvPicPr preferRelativeResize="0"/>
          <p:nvPr/>
        </p:nvPicPr>
        <p:blipFill rotWithShape="1">
          <a:blip r:embed="rId9">
            <a:alphaModFix/>
          </a:blip>
          <a:srcRect b="37150" l="0" r="25876" t="31250"/>
          <a:stretch/>
        </p:blipFill>
        <p:spPr>
          <a:xfrm>
            <a:off x="0" y="3762887"/>
            <a:ext cx="3230825" cy="11448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10" name="Shape 410"/>
        <p:cNvGrpSpPr/>
        <p:nvPr/>
      </p:nvGrpSpPr>
      <p:grpSpPr>
        <a:xfrm>
          <a:off x="0" y="0"/>
          <a:ext cx="0" cy="0"/>
          <a:chOff x="0" y="0"/>
          <a:chExt cx="0" cy="0"/>
        </a:xfrm>
      </p:grpSpPr>
      <p:sp>
        <p:nvSpPr>
          <p:cNvPr id="411" name="Google Shape;411;p11"/>
          <p:cNvSpPr txBox="1"/>
          <p:nvPr>
            <p:ph type="title"/>
          </p:nvPr>
        </p:nvSpPr>
        <p:spPr>
          <a:xfrm>
            <a:off x="256200" y="800275"/>
            <a:ext cx="8631600" cy="3835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800"/>
              <a:buNone/>
            </a:pPr>
            <a:r>
              <a:t/>
            </a:r>
            <a:endParaRPr sz="3000">
              <a:solidFill>
                <a:schemeClr val="dk1"/>
              </a:solidFill>
            </a:endParaRPr>
          </a:p>
          <a:p>
            <a:pPr indent="0" lvl="0" marL="0" rtl="0" algn="l">
              <a:lnSpc>
                <a:spcPct val="100000"/>
              </a:lnSpc>
              <a:spcBef>
                <a:spcPts val="0"/>
              </a:spcBef>
              <a:spcAft>
                <a:spcPts val="0"/>
              </a:spcAft>
              <a:buSzPts val="4800"/>
              <a:buNone/>
            </a:pPr>
            <a:r>
              <a:t/>
            </a:r>
            <a:endParaRPr sz="1100">
              <a:solidFill>
                <a:srgbClr val="000000"/>
              </a:solidFill>
            </a:endParaRPr>
          </a:p>
          <a:p>
            <a:pPr indent="-381000" lvl="0" marL="914400" rtl="0" algn="l">
              <a:lnSpc>
                <a:spcPct val="115000"/>
              </a:lnSpc>
              <a:spcBef>
                <a:spcPts val="0"/>
              </a:spcBef>
              <a:spcAft>
                <a:spcPts val="0"/>
              </a:spcAft>
              <a:buClr>
                <a:schemeClr val="accent3"/>
              </a:buClr>
              <a:buSzPts val="2400"/>
              <a:buAutoNum type="arabicPeriod"/>
            </a:pPr>
            <a:r>
              <a:rPr lang="en-US" sz="2400">
                <a:solidFill>
                  <a:schemeClr val="accent3"/>
                </a:solidFill>
              </a:rPr>
              <a:t>Methods</a:t>
            </a:r>
            <a:endParaRPr sz="2400">
              <a:solidFill>
                <a:schemeClr val="accent3"/>
              </a:solidFill>
            </a:endParaRPr>
          </a:p>
          <a:p>
            <a:pPr indent="-381000" lvl="0" marL="914400" rtl="0" algn="l">
              <a:lnSpc>
                <a:spcPct val="115000"/>
              </a:lnSpc>
              <a:spcBef>
                <a:spcPts val="0"/>
              </a:spcBef>
              <a:spcAft>
                <a:spcPts val="0"/>
              </a:spcAft>
              <a:buClr>
                <a:schemeClr val="accent3"/>
              </a:buClr>
              <a:buSzPts val="2400"/>
              <a:buAutoNum type="arabicPeriod"/>
            </a:pPr>
            <a:r>
              <a:rPr lang="en-US" sz="2400">
                <a:solidFill>
                  <a:schemeClr val="accent3"/>
                </a:solidFill>
              </a:rPr>
              <a:t>Intro to workers’ rights on the job</a:t>
            </a:r>
            <a:endParaRPr sz="2400">
              <a:solidFill>
                <a:schemeClr val="accent3"/>
              </a:solidFill>
            </a:endParaRPr>
          </a:p>
          <a:p>
            <a:pPr indent="-381000" lvl="0" marL="914400" rtl="0" algn="l">
              <a:lnSpc>
                <a:spcPct val="115000"/>
              </a:lnSpc>
              <a:spcBef>
                <a:spcPts val="0"/>
              </a:spcBef>
              <a:spcAft>
                <a:spcPts val="0"/>
              </a:spcAft>
              <a:buClr>
                <a:schemeClr val="accent3"/>
              </a:buClr>
              <a:buSzPts val="2400"/>
              <a:buAutoNum type="arabicPeriod"/>
            </a:pPr>
            <a:r>
              <a:rPr lang="en-US" sz="2400">
                <a:solidFill>
                  <a:schemeClr val="accent3"/>
                </a:solidFill>
              </a:rPr>
              <a:t>Wage &amp; hours laws and protections</a:t>
            </a:r>
            <a:endParaRPr sz="2400">
              <a:solidFill>
                <a:schemeClr val="accent3"/>
              </a:solidFill>
            </a:endParaRPr>
          </a:p>
          <a:p>
            <a:pPr indent="-381000" lvl="0" marL="914400" rtl="0" algn="l">
              <a:lnSpc>
                <a:spcPct val="115000"/>
              </a:lnSpc>
              <a:spcBef>
                <a:spcPts val="0"/>
              </a:spcBef>
              <a:spcAft>
                <a:spcPts val="0"/>
              </a:spcAft>
              <a:buClr>
                <a:schemeClr val="accent3"/>
              </a:buClr>
              <a:buSzPts val="2400"/>
              <a:buAutoNum type="arabicPeriod"/>
            </a:pPr>
            <a:r>
              <a:rPr lang="en-US" sz="2400">
                <a:solidFill>
                  <a:schemeClr val="accent3"/>
                </a:solidFill>
              </a:rPr>
              <a:t>Getting hired, disciplined &amp; getting fired</a:t>
            </a:r>
            <a:endParaRPr sz="2400">
              <a:solidFill>
                <a:schemeClr val="accent3"/>
              </a:solidFill>
            </a:endParaRPr>
          </a:p>
          <a:p>
            <a:pPr indent="-381000" lvl="0" marL="914400" rtl="0" algn="l">
              <a:lnSpc>
                <a:spcPct val="115000"/>
              </a:lnSpc>
              <a:spcBef>
                <a:spcPts val="0"/>
              </a:spcBef>
              <a:spcAft>
                <a:spcPts val="0"/>
              </a:spcAft>
              <a:buClr>
                <a:schemeClr val="accent3"/>
              </a:buClr>
              <a:buSzPts val="2400"/>
              <a:buAutoNum type="arabicPeriod"/>
            </a:pPr>
            <a:r>
              <a:rPr lang="en-US" sz="2400">
                <a:solidFill>
                  <a:schemeClr val="accent3"/>
                </a:solidFill>
              </a:rPr>
              <a:t>Leaves of absence</a:t>
            </a:r>
            <a:endParaRPr sz="2400">
              <a:solidFill>
                <a:schemeClr val="accent3"/>
              </a:solidFill>
            </a:endParaRPr>
          </a:p>
          <a:p>
            <a:pPr indent="-381000" lvl="0" marL="914400" rtl="0" algn="l">
              <a:lnSpc>
                <a:spcPct val="115000"/>
              </a:lnSpc>
              <a:spcBef>
                <a:spcPts val="0"/>
              </a:spcBef>
              <a:spcAft>
                <a:spcPts val="0"/>
              </a:spcAft>
              <a:buClr>
                <a:schemeClr val="accent3"/>
              </a:buClr>
              <a:buSzPts val="2400"/>
              <a:buAutoNum type="arabicPeriod"/>
            </a:pPr>
            <a:r>
              <a:rPr lang="en-US" sz="2400">
                <a:solidFill>
                  <a:schemeClr val="accent3"/>
                </a:solidFill>
              </a:rPr>
              <a:t>Discrimination on the job</a:t>
            </a:r>
            <a:endParaRPr sz="2400">
              <a:solidFill>
                <a:schemeClr val="accent3"/>
              </a:solidFill>
            </a:endParaRPr>
          </a:p>
          <a:p>
            <a:pPr indent="-381000" lvl="0" marL="914400" rtl="0" algn="l">
              <a:lnSpc>
                <a:spcPct val="115000"/>
              </a:lnSpc>
              <a:spcBef>
                <a:spcPts val="0"/>
              </a:spcBef>
              <a:spcAft>
                <a:spcPts val="0"/>
              </a:spcAft>
              <a:buClr>
                <a:schemeClr val="accent3"/>
              </a:buClr>
              <a:buSzPts val="2400"/>
              <a:buAutoNum type="arabicPeriod"/>
            </a:pPr>
            <a:r>
              <a:rPr lang="en-US" sz="2400">
                <a:solidFill>
                  <a:schemeClr val="accent3"/>
                </a:solidFill>
              </a:rPr>
              <a:t>Worker health &amp; safety</a:t>
            </a:r>
            <a:endParaRPr sz="2400">
              <a:solidFill>
                <a:schemeClr val="accent3"/>
              </a:solidFill>
            </a:endParaRPr>
          </a:p>
          <a:p>
            <a:pPr indent="-381000" lvl="0" marL="914400" rtl="0" algn="l">
              <a:lnSpc>
                <a:spcPct val="115000"/>
              </a:lnSpc>
              <a:spcBef>
                <a:spcPts val="0"/>
              </a:spcBef>
              <a:spcAft>
                <a:spcPts val="0"/>
              </a:spcAft>
              <a:buClr>
                <a:schemeClr val="accent3"/>
              </a:buClr>
              <a:buSzPts val="2400"/>
              <a:buAutoNum type="arabicPeriod"/>
            </a:pPr>
            <a:r>
              <a:rPr lang="en-US" sz="2400">
                <a:solidFill>
                  <a:schemeClr val="accent3"/>
                </a:solidFill>
              </a:rPr>
              <a:t>Organizing workers</a:t>
            </a:r>
            <a:endParaRPr sz="2400">
              <a:solidFill>
                <a:schemeClr val="accent3"/>
              </a:solidFill>
            </a:endParaRPr>
          </a:p>
        </p:txBody>
      </p:sp>
      <p:sp>
        <p:nvSpPr>
          <p:cNvPr id="412" name="Google Shape;412;p11"/>
          <p:cNvSpPr txBox="1"/>
          <p:nvPr/>
        </p:nvSpPr>
        <p:spPr>
          <a:xfrm>
            <a:off x="4166600" y="1509750"/>
            <a:ext cx="3951900" cy="888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413" name="Google Shape;413;p11"/>
          <p:cNvSpPr txBox="1"/>
          <p:nvPr/>
        </p:nvSpPr>
        <p:spPr>
          <a:xfrm>
            <a:off x="449850" y="222025"/>
            <a:ext cx="8244300" cy="243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1100"/>
              <a:buFont typeface="Arial"/>
              <a:buNone/>
            </a:pPr>
            <a:r>
              <a:rPr b="1" i="0" lang="en-US" sz="3600" u="none" cap="none" strike="noStrike">
                <a:solidFill>
                  <a:schemeClr val="dk1"/>
                </a:solidFill>
                <a:latin typeface="Raleway"/>
                <a:ea typeface="Raleway"/>
                <a:cs typeface="Raleway"/>
                <a:sym typeface="Raleway"/>
              </a:rPr>
              <a:t>Curriculum Structure:</a:t>
            </a:r>
            <a:endParaRPr b="1" i="0" sz="36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chemeClr val="dk2"/>
              </a:buClr>
              <a:buSzPts val="1100"/>
              <a:buFont typeface="Arial"/>
              <a:buNone/>
            </a:pPr>
            <a:r>
              <a:rPr b="1" i="0" lang="en-US" sz="3000" u="none" cap="none" strike="noStrike">
                <a:solidFill>
                  <a:schemeClr val="dk1"/>
                </a:solidFill>
                <a:latin typeface="Raleway"/>
                <a:ea typeface="Raleway"/>
                <a:cs typeface="Raleway"/>
                <a:sym typeface="Raleway"/>
              </a:rPr>
              <a:t>8 units with pick and choose modules:</a:t>
            </a:r>
            <a:endParaRPr b="0" i="0" sz="1400" u="none" cap="none" strike="noStrike">
              <a:solidFill>
                <a:srgbClr val="000000"/>
              </a:solidFill>
              <a:latin typeface="Lato"/>
              <a:ea typeface="Lato"/>
              <a:cs typeface="Lato"/>
              <a:sym typeface="La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17" name="Shape 417"/>
        <p:cNvGrpSpPr/>
        <p:nvPr/>
      </p:nvGrpSpPr>
      <p:grpSpPr>
        <a:xfrm>
          <a:off x="0" y="0"/>
          <a:ext cx="0" cy="0"/>
          <a:chOff x="0" y="0"/>
          <a:chExt cx="0" cy="0"/>
        </a:xfrm>
      </p:grpSpPr>
      <p:sp>
        <p:nvSpPr>
          <p:cNvPr id="418" name="Google Shape;418;g20a1751e909_0_994"/>
          <p:cNvSpPr txBox="1"/>
          <p:nvPr/>
        </p:nvSpPr>
        <p:spPr>
          <a:xfrm>
            <a:off x="4166600" y="1509750"/>
            <a:ext cx="3951900" cy="88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Lato"/>
              <a:ea typeface="Lato"/>
              <a:cs typeface="Lato"/>
              <a:sym typeface="Lato"/>
            </a:endParaRPr>
          </a:p>
        </p:txBody>
      </p:sp>
      <p:sp>
        <p:nvSpPr>
          <p:cNvPr id="419" name="Google Shape;419;g20a1751e909_0_994"/>
          <p:cNvSpPr txBox="1"/>
          <p:nvPr>
            <p:ph type="title"/>
          </p:nvPr>
        </p:nvSpPr>
        <p:spPr>
          <a:xfrm>
            <a:off x="615800" y="212900"/>
            <a:ext cx="7912500" cy="571500"/>
          </a:xfrm>
          <a:prstGeom prst="rect">
            <a:avLst/>
          </a:prstGeom>
          <a:solidFill>
            <a:srgbClr val="E6F150"/>
          </a:solidFill>
        </p:spPr>
        <p:txBody>
          <a:bodyPr anchorCtr="0" anchor="t" bIns="91425" lIns="91425" spcFirstLastPara="1" rIns="91425" wrap="square" tIns="91425">
            <a:normAutofit/>
          </a:bodyPr>
          <a:lstStyle/>
          <a:p>
            <a:pPr indent="0" lvl="0" marL="0" rtl="0" algn="l">
              <a:spcBef>
                <a:spcPts val="0"/>
              </a:spcBef>
              <a:spcAft>
                <a:spcPts val="0"/>
              </a:spcAft>
              <a:buNone/>
            </a:pPr>
            <a:r>
              <a:rPr b="1" lang="en-US" sz="2500">
                <a:solidFill>
                  <a:schemeClr val="accent5"/>
                </a:solidFill>
                <a:latin typeface="Calibri"/>
                <a:ea typeface="Calibri"/>
                <a:cs typeface="Calibri"/>
                <a:sym typeface="Calibri"/>
              </a:rPr>
              <a:t>Connecting WR to existing job training programs...</a:t>
            </a:r>
            <a:endParaRPr b="1" sz="2500">
              <a:solidFill>
                <a:schemeClr val="accent5"/>
              </a:solidFill>
              <a:latin typeface="Calibri"/>
              <a:ea typeface="Calibri"/>
              <a:cs typeface="Calibri"/>
              <a:sym typeface="Calibri"/>
            </a:endParaRPr>
          </a:p>
        </p:txBody>
      </p:sp>
      <p:graphicFrame>
        <p:nvGraphicFramePr>
          <p:cNvPr id="420" name="Google Shape;420;g20a1751e909_0_994"/>
          <p:cNvGraphicFramePr/>
          <p:nvPr/>
        </p:nvGraphicFramePr>
        <p:xfrm>
          <a:off x="615775" y="915325"/>
          <a:ext cx="3000000" cy="3000000"/>
        </p:xfrm>
        <a:graphic>
          <a:graphicData uri="http://schemas.openxmlformats.org/drawingml/2006/table">
            <a:tbl>
              <a:tblPr>
                <a:noFill/>
                <a:tableStyleId>{AEACFE4C-8A97-41BF-9F2C-9EC93DE97C1C}</a:tableStyleId>
              </a:tblPr>
              <a:tblGrid>
                <a:gridCol w="1951225"/>
                <a:gridCol w="5961225"/>
              </a:tblGrid>
              <a:tr h="381000">
                <a:tc>
                  <a:txBody>
                    <a:bodyPr/>
                    <a:lstStyle/>
                    <a:p>
                      <a:pPr indent="0" lvl="0" marL="0" rtl="0" algn="ctr">
                        <a:spcBef>
                          <a:spcPts val="0"/>
                        </a:spcBef>
                        <a:spcAft>
                          <a:spcPts val="0"/>
                        </a:spcAft>
                        <a:buNone/>
                      </a:pPr>
                      <a:r>
                        <a:rPr b="1" lang="en-US" sz="1800">
                          <a:solidFill>
                            <a:srgbClr val="FFFFFF"/>
                          </a:solidFill>
                          <a:latin typeface="Calibri"/>
                          <a:ea typeface="Calibri"/>
                          <a:cs typeface="Calibri"/>
                          <a:sym typeface="Calibri"/>
                        </a:rPr>
                        <a:t>Skills</a:t>
                      </a:r>
                      <a:endParaRPr b="1" sz="1800">
                        <a:solidFill>
                          <a:srgbClr val="FFFFFF"/>
                        </a:solidFill>
                        <a:latin typeface="Calibri"/>
                        <a:ea typeface="Calibri"/>
                        <a:cs typeface="Calibri"/>
                        <a:sym typeface="Calibri"/>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rPr b="1" lang="en-US" sz="1800">
                          <a:solidFill>
                            <a:srgbClr val="FFFFFF"/>
                          </a:solidFill>
                          <a:latin typeface="Calibri"/>
                          <a:ea typeface="Calibri"/>
                          <a:cs typeface="Calibri"/>
                          <a:sym typeface="Calibri"/>
                        </a:rPr>
                        <a:t>Workers’ Rights Curriculum</a:t>
                      </a:r>
                      <a:endParaRPr b="1" sz="1800">
                        <a:solidFill>
                          <a:srgbClr val="FFFFFF"/>
                        </a:solidFill>
                        <a:latin typeface="Calibri"/>
                        <a:ea typeface="Calibri"/>
                        <a:cs typeface="Calibri"/>
                        <a:sym typeface="Calibri"/>
                      </a:endParaRPr>
                    </a:p>
                  </a:txBody>
                  <a:tcPr marT="91425" marB="91425" marR="91425" marL="91425">
                    <a:lnL cap="flat" cmpd="sng" w="9525">
                      <a:solidFill>
                        <a:srgbClr val="9E9E9E"/>
                      </a:solidFill>
                      <a:prstDash val="solid"/>
                      <a:round/>
                      <a:headEnd len="sm" w="sm" type="none"/>
                      <a:tailEnd len="sm" w="sm" type="none"/>
                    </a:lnL>
                    <a:solidFill>
                      <a:schemeClr val="dk1"/>
                    </a:solidFill>
                  </a:tcPr>
                </a:tc>
              </a:tr>
              <a:tr h="381000">
                <a:tc>
                  <a:txBody>
                    <a:bodyPr/>
                    <a:lstStyle/>
                    <a:p>
                      <a:pPr indent="0" lvl="0" marL="0" rtl="0" algn="l">
                        <a:spcBef>
                          <a:spcPts val="0"/>
                        </a:spcBef>
                        <a:spcAft>
                          <a:spcPts val="0"/>
                        </a:spcAft>
                        <a:buNone/>
                      </a:pPr>
                      <a:r>
                        <a:rPr b="1" lang="en-US" sz="1800">
                          <a:solidFill>
                            <a:schemeClr val="accent3"/>
                          </a:solidFill>
                          <a:latin typeface="Calibri"/>
                          <a:ea typeface="Calibri"/>
                          <a:cs typeface="Calibri"/>
                          <a:sym typeface="Calibri"/>
                        </a:rPr>
                        <a:t>Interviewing </a:t>
                      </a:r>
                      <a:endParaRPr b="1" sz="1800">
                        <a:solidFill>
                          <a:schemeClr val="accent3"/>
                        </a:solidFill>
                        <a:latin typeface="Calibri"/>
                        <a:ea typeface="Calibri"/>
                        <a:cs typeface="Calibri"/>
                        <a:sym typeface="Calibri"/>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US" sz="1800">
                          <a:solidFill>
                            <a:schemeClr val="accent1"/>
                          </a:solidFill>
                          <a:latin typeface="Calibri"/>
                          <a:ea typeface="Calibri"/>
                          <a:cs typeface="Calibri"/>
                          <a:sym typeface="Calibri"/>
                        </a:rPr>
                        <a:t>Recognizing illegal discrimination in hiring</a:t>
                      </a:r>
                      <a:endParaRPr sz="1800">
                        <a:solidFill>
                          <a:schemeClr val="accent1"/>
                        </a:solidFill>
                        <a:latin typeface="Calibri"/>
                        <a:ea typeface="Calibri"/>
                        <a:cs typeface="Calibri"/>
                        <a:sym typeface="Calibri"/>
                      </a:endParaRPr>
                    </a:p>
                  </a:txBody>
                  <a:tcPr marT="91425" marB="91425" marR="91425" marL="91425">
                    <a:lnL cap="flat" cmpd="sng" w="9525">
                      <a:solidFill>
                        <a:srgbClr val="9E9E9E"/>
                      </a:solidFill>
                      <a:prstDash val="solid"/>
                      <a:round/>
                      <a:headEnd len="sm" w="sm" type="none"/>
                      <a:tailEnd len="sm" w="sm" type="none"/>
                    </a:lnL>
                  </a:tcPr>
                </a:tc>
              </a:tr>
              <a:tr h="381000">
                <a:tc>
                  <a:txBody>
                    <a:bodyPr/>
                    <a:lstStyle/>
                    <a:p>
                      <a:pPr indent="0" lvl="0" marL="0" rtl="0" algn="l">
                        <a:spcBef>
                          <a:spcPts val="0"/>
                        </a:spcBef>
                        <a:spcAft>
                          <a:spcPts val="0"/>
                        </a:spcAft>
                        <a:buNone/>
                      </a:pPr>
                      <a:r>
                        <a:rPr b="1" lang="en-US" sz="1800">
                          <a:solidFill>
                            <a:schemeClr val="accent3"/>
                          </a:solidFill>
                          <a:latin typeface="Calibri"/>
                          <a:ea typeface="Calibri"/>
                          <a:cs typeface="Calibri"/>
                          <a:sym typeface="Calibri"/>
                        </a:rPr>
                        <a:t>Communication </a:t>
                      </a:r>
                      <a:endParaRPr b="1" sz="1800">
                        <a:solidFill>
                          <a:schemeClr val="accent3"/>
                        </a:solidFill>
                        <a:latin typeface="Calibri"/>
                        <a:ea typeface="Calibri"/>
                        <a:cs typeface="Calibri"/>
                        <a:sym typeface="Calibri"/>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US" sz="1800">
                          <a:solidFill>
                            <a:schemeClr val="accent1"/>
                          </a:solidFill>
                          <a:latin typeface="Calibri"/>
                          <a:ea typeface="Calibri"/>
                          <a:cs typeface="Calibri"/>
                          <a:sym typeface="Calibri"/>
                        </a:rPr>
                        <a:t>Talking with a coworker or government agency about a problem on the job</a:t>
                      </a:r>
                      <a:endParaRPr sz="1800">
                        <a:solidFill>
                          <a:schemeClr val="accent1"/>
                        </a:solidFill>
                        <a:latin typeface="Calibri"/>
                        <a:ea typeface="Calibri"/>
                        <a:cs typeface="Calibri"/>
                        <a:sym typeface="Calibri"/>
                      </a:endParaRPr>
                    </a:p>
                  </a:txBody>
                  <a:tcPr marT="91425" marB="91425" marR="91425" marL="91425">
                    <a:lnL cap="flat" cmpd="sng" w="9525">
                      <a:solidFill>
                        <a:srgbClr val="9E9E9E"/>
                      </a:solidFill>
                      <a:prstDash val="solid"/>
                      <a:round/>
                      <a:headEnd len="sm" w="sm" type="none"/>
                      <a:tailEnd len="sm" w="sm" type="none"/>
                    </a:lnL>
                  </a:tcPr>
                </a:tc>
              </a:tr>
              <a:tr h="381000">
                <a:tc>
                  <a:txBody>
                    <a:bodyPr/>
                    <a:lstStyle/>
                    <a:p>
                      <a:pPr indent="0" lvl="0" marL="0" rtl="0" algn="l">
                        <a:spcBef>
                          <a:spcPts val="0"/>
                        </a:spcBef>
                        <a:spcAft>
                          <a:spcPts val="0"/>
                        </a:spcAft>
                        <a:buNone/>
                      </a:pPr>
                      <a:r>
                        <a:rPr b="1" lang="en-US" sz="1800">
                          <a:solidFill>
                            <a:schemeClr val="accent3"/>
                          </a:solidFill>
                          <a:latin typeface="Calibri"/>
                          <a:ea typeface="Calibri"/>
                          <a:cs typeface="Calibri"/>
                          <a:sym typeface="Calibri"/>
                        </a:rPr>
                        <a:t>Reading </a:t>
                      </a:r>
                      <a:endParaRPr b="1" sz="1800">
                        <a:solidFill>
                          <a:schemeClr val="accent3"/>
                        </a:solidFill>
                        <a:latin typeface="Calibri"/>
                        <a:ea typeface="Calibri"/>
                        <a:cs typeface="Calibri"/>
                        <a:sym typeface="Calibri"/>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US" sz="1800">
                          <a:solidFill>
                            <a:schemeClr val="accent1"/>
                          </a:solidFill>
                          <a:latin typeface="Calibri"/>
                          <a:ea typeface="Calibri"/>
                          <a:cs typeface="Calibri"/>
                          <a:sym typeface="Calibri"/>
                        </a:rPr>
                        <a:t>Comparing/contrasting employee handbooks and collective bargaining agreements</a:t>
                      </a:r>
                      <a:endParaRPr sz="1800">
                        <a:solidFill>
                          <a:schemeClr val="accent1"/>
                        </a:solidFill>
                        <a:latin typeface="Calibri"/>
                        <a:ea typeface="Calibri"/>
                        <a:cs typeface="Calibri"/>
                        <a:sym typeface="Calibri"/>
                      </a:endParaRPr>
                    </a:p>
                  </a:txBody>
                  <a:tcPr marT="91425" marB="91425" marR="91425" marL="91425">
                    <a:lnL cap="flat" cmpd="sng" w="9525">
                      <a:solidFill>
                        <a:srgbClr val="9E9E9E"/>
                      </a:solidFill>
                      <a:prstDash val="solid"/>
                      <a:round/>
                      <a:headEnd len="sm" w="sm" type="none"/>
                      <a:tailEnd len="sm" w="sm" type="none"/>
                    </a:lnL>
                  </a:tcPr>
                </a:tc>
              </a:tr>
              <a:tr h="381000">
                <a:tc>
                  <a:txBody>
                    <a:bodyPr/>
                    <a:lstStyle/>
                    <a:p>
                      <a:pPr indent="0" lvl="0" marL="0" rtl="0" algn="l">
                        <a:spcBef>
                          <a:spcPts val="0"/>
                        </a:spcBef>
                        <a:spcAft>
                          <a:spcPts val="0"/>
                        </a:spcAft>
                        <a:buNone/>
                      </a:pPr>
                      <a:r>
                        <a:rPr b="1" lang="en-US" sz="1800">
                          <a:solidFill>
                            <a:schemeClr val="accent3"/>
                          </a:solidFill>
                          <a:latin typeface="Calibri"/>
                          <a:ea typeface="Calibri"/>
                          <a:cs typeface="Calibri"/>
                          <a:sym typeface="Calibri"/>
                        </a:rPr>
                        <a:t>Math </a:t>
                      </a:r>
                      <a:endParaRPr b="1" sz="1800">
                        <a:solidFill>
                          <a:schemeClr val="accent3"/>
                        </a:solidFill>
                        <a:latin typeface="Calibri"/>
                        <a:ea typeface="Calibri"/>
                        <a:cs typeface="Calibri"/>
                        <a:sym typeface="Calibri"/>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US" sz="1800">
                          <a:solidFill>
                            <a:schemeClr val="accent1"/>
                          </a:solidFill>
                          <a:latin typeface="Calibri"/>
                          <a:ea typeface="Calibri"/>
                          <a:cs typeface="Calibri"/>
                          <a:sym typeface="Calibri"/>
                        </a:rPr>
                        <a:t>Reading paychecks - calculating OT and shift differentials and identifying illegal deductions</a:t>
                      </a:r>
                      <a:endParaRPr sz="1800">
                        <a:solidFill>
                          <a:schemeClr val="accent1"/>
                        </a:solidFill>
                        <a:latin typeface="Calibri"/>
                        <a:ea typeface="Calibri"/>
                        <a:cs typeface="Calibri"/>
                        <a:sym typeface="Calibri"/>
                      </a:endParaRPr>
                    </a:p>
                  </a:txBody>
                  <a:tcPr marT="91425" marB="91425" marR="91425" marL="91425">
                    <a:lnL cap="flat" cmpd="sng" w="9525">
                      <a:solidFill>
                        <a:srgbClr val="9E9E9E"/>
                      </a:solidFill>
                      <a:prstDash val="solid"/>
                      <a:round/>
                      <a:headEnd len="sm" w="sm" type="none"/>
                      <a:tailEnd len="sm" w="sm" type="none"/>
                    </a:lnL>
                  </a:tcPr>
                </a:tc>
              </a:tr>
              <a:tr h="381000">
                <a:tc>
                  <a:txBody>
                    <a:bodyPr/>
                    <a:lstStyle/>
                    <a:p>
                      <a:pPr indent="0" lvl="0" marL="0" rtl="0" algn="l">
                        <a:spcBef>
                          <a:spcPts val="0"/>
                        </a:spcBef>
                        <a:spcAft>
                          <a:spcPts val="0"/>
                        </a:spcAft>
                        <a:buNone/>
                      </a:pPr>
                      <a:r>
                        <a:rPr b="1" lang="en-US" sz="1800">
                          <a:solidFill>
                            <a:schemeClr val="accent3"/>
                          </a:solidFill>
                          <a:latin typeface="Calibri"/>
                          <a:ea typeface="Calibri"/>
                          <a:cs typeface="Calibri"/>
                          <a:sym typeface="Calibri"/>
                        </a:rPr>
                        <a:t>Writing </a:t>
                      </a:r>
                      <a:endParaRPr b="1" sz="1800">
                        <a:solidFill>
                          <a:schemeClr val="accent3"/>
                        </a:solidFill>
                        <a:latin typeface="Calibri"/>
                        <a:ea typeface="Calibri"/>
                        <a:cs typeface="Calibri"/>
                        <a:sym typeface="Calibri"/>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US" sz="1800">
                          <a:solidFill>
                            <a:schemeClr val="accent1"/>
                          </a:solidFill>
                          <a:latin typeface="Calibri"/>
                          <a:ea typeface="Calibri"/>
                          <a:cs typeface="Calibri"/>
                          <a:sym typeface="Calibri"/>
                        </a:rPr>
                        <a:t>Journal is kept - recording information about incidents/problems as well as hours and pay</a:t>
                      </a:r>
                      <a:endParaRPr sz="1800">
                        <a:solidFill>
                          <a:schemeClr val="accent1"/>
                        </a:solidFill>
                        <a:latin typeface="Calibri"/>
                        <a:ea typeface="Calibri"/>
                        <a:cs typeface="Calibri"/>
                        <a:sym typeface="Calibri"/>
                      </a:endParaRPr>
                    </a:p>
                  </a:txBody>
                  <a:tcPr marT="91425" marB="91425" marR="91425" marL="91425">
                    <a:lnL cap="flat" cmpd="sng" w="9525">
                      <a:solidFill>
                        <a:srgbClr val="9E9E9E"/>
                      </a:solidFill>
                      <a:prstDash val="solid"/>
                      <a:round/>
                      <a:headEnd len="sm" w="sm" type="none"/>
                      <a:tailEnd len="sm" w="sm" type="none"/>
                    </a:lnL>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2"/>
          <p:cNvSpPr txBox="1"/>
          <p:nvPr>
            <p:ph type="title"/>
          </p:nvPr>
        </p:nvSpPr>
        <p:spPr>
          <a:xfrm>
            <a:off x="1974257" y="374741"/>
            <a:ext cx="6541093" cy="420787"/>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rgbClr val="172169"/>
              </a:buClr>
              <a:buSzPts val="2400"/>
              <a:buFont typeface="Calibri"/>
              <a:buNone/>
            </a:pPr>
            <a:r>
              <a:rPr lang="en-US" sz="2400">
                <a:latin typeface="Calibri"/>
                <a:ea typeface="Calibri"/>
                <a:cs typeface="Calibri"/>
                <a:sym typeface="Calibri"/>
              </a:rPr>
              <a:t>Moderator &amp; Technology Support</a:t>
            </a:r>
            <a:endParaRPr sz="1100"/>
          </a:p>
        </p:txBody>
      </p:sp>
      <p:sp>
        <p:nvSpPr>
          <p:cNvPr id="296" name="Google Shape;296;p2"/>
          <p:cNvSpPr txBox="1"/>
          <p:nvPr>
            <p:ph idx="1" type="body"/>
          </p:nvPr>
        </p:nvSpPr>
        <p:spPr>
          <a:xfrm>
            <a:off x="3924428" y="2127301"/>
            <a:ext cx="3728215" cy="1242780"/>
          </a:xfrm>
          <a:prstGeom prst="rect">
            <a:avLst/>
          </a:prstGeom>
          <a:noFill/>
          <a:ln>
            <a:noFill/>
          </a:ln>
        </p:spPr>
        <p:txBody>
          <a:bodyPr anchorCtr="0" anchor="t" bIns="34275" lIns="68575" spcFirstLastPara="1" rIns="68575" wrap="square" tIns="34275">
            <a:normAutofit fontScale="25000" lnSpcReduction="20000"/>
          </a:bodyPr>
          <a:lstStyle/>
          <a:p>
            <a:pPr indent="0" lvl="0" marL="0" rtl="0" algn="ctr">
              <a:lnSpc>
                <a:spcPct val="90000"/>
              </a:lnSpc>
              <a:spcBef>
                <a:spcPts val="0"/>
              </a:spcBef>
              <a:spcAft>
                <a:spcPts val="0"/>
              </a:spcAft>
              <a:buClr>
                <a:schemeClr val="dk1"/>
              </a:buClr>
              <a:buSzPct val="100000"/>
              <a:buNone/>
            </a:pPr>
            <a:r>
              <a:rPr b="1" lang="en-US" sz="6000">
                <a:solidFill>
                  <a:schemeClr val="dk1"/>
                </a:solidFill>
              </a:rPr>
              <a:t>Kiersten Baer</a:t>
            </a:r>
            <a:endParaRPr sz="1100"/>
          </a:p>
          <a:p>
            <a:pPr indent="0" lvl="0" marL="0" rtl="0" algn="ctr">
              <a:lnSpc>
                <a:spcPct val="90000"/>
              </a:lnSpc>
              <a:spcBef>
                <a:spcPts val="800"/>
              </a:spcBef>
              <a:spcAft>
                <a:spcPts val="0"/>
              </a:spcAft>
              <a:buClr>
                <a:schemeClr val="dk1"/>
              </a:buClr>
              <a:buSzPct val="100000"/>
              <a:buNone/>
            </a:pPr>
            <a:r>
              <a:rPr b="1" lang="en-US" sz="6000">
                <a:solidFill>
                  <a:schemeClr val="dk1"/>
                </a:solidFill>
              </a:rPr>
              <a:t>Online Marketing Coordinator</a:t>
            </a:r>
            <a:endParaRPr sz="1100"/>
          </a:p>
          <a:p>
            <a:pPr indent="0" lvl="0" marL="0" rtl="0" algn="ctr">
              <a:lnSpc>
                <a:spcPct val="90000"/>
              </a:lnSpc>
              <a:spcBef>
                <a:spcPts val="800"/>
              </a:spcBef>
              <a:spcAft>
                <a:spcPts val="0"/>
              </a:spcAft>
              <a:buClr>
                <a:schemeClr val="dk1"/>
              </a:buClr>
              <a:buSzPct val="100000"/>
              <a:buNone/>
            </a:pPr>
            <a:r>
              <a:rPr b="1" lang="en-US" sz="6000">
                <a:solidFill>
                  <a:schemeClr val="dk1"/>
                </a:solidFill>
              </a:rPr>
              <a:t>Illinois Center for Specialized Professional Support</a:t>
            </a:r>
            <a:endParaRPr sz="1100"/>
          </a:p>
          <a:p>
            <a:pPr indent="0" lvl="0" marL="0" rtl="0" algn="ctr">
              <a:lnSpc>
                <a:spcPct val="90000"/>
              </a:lnSpc>
              <a:spcBef>
                <a:spcPts val="800"/>
              </a:spcBef>
              <a:spcAft>
                <a:spcPts val="0"/>
              </a:spcAft>
              <a:buClr>
                <a:schemeClr val="dk1"/>
              </a:buClr>
              <a:buSzPct val="100000"/>
              <a:buNone/>
            </a:pPr>
            <a:r>
              <a:rPr b="1" lang="en-US" sz="6000">
                <a:solidFill>
                  <a:schemeClr val="dk1"/>
                </a:solidFill>
              </a:rPr>
              <a:t>ksheary@ilstu.edu</a:t>
            </a:r>
            <a:endParaRPr b="1" sz="6000">
              <a:solidFill>
                <a:schemeClr val="dk1"/>
              </a:solidFill>
            </a:endParaRPr>
          </a:p>
          <a:p>
            <a:pPr indent="0" lvl="1" marL="342900" rtl="0" algn="l">
              <a:lnSpc>
                <a:spcPct val="90000"/>
              </a:lnSpc>
              <a:spcBef>
                <a:spcPts val="400"/>
              </a:spcBef>
              <a:spcAft>
                <a:spcPts val="0"/>
              </a:spcAft>
              <a:buClr>
                <a:srgbClr val="58595B"/>
              </a:buClr>
              <a:buSzPct val="100000"/>
              <a:buNone/>
            </a:pPr>
            <a:r>
              <a:t/>
            </a:r>
            <a:endParaRPr sz="2100">
              <a:solidFill>
                <a:schemeClr val="dk1"/>
              </a:solidFill>
            </a:endParaRPr>
          </a:p>
          <a:p>
            <a:pPr indent="0" lvl="1" marL="342900" rtl="0" algn="l">
              <a:lnSpc>
                <a:spcPct val="90000"/>
              </a:lnSpc>
              <a:spcBef>
                <a:spcPts val="400"/>
              </a:spcBef>
              <a:spcAft>
                <a:spcPts val="0"/>
              </a:spcAft>
              <a:buClr>
                <a:srgbClr val="58595B"/>
              </a:buClr>
              <a:buSzPct val="100000"/>
              <a:buNone/>
            </a:pPr>
            <a:r>
              <a:t/>
            </a:r>
            <a:endParaRPr sz="2100">
              <a:solidFill>
                <a:schemeClr val="dk1"/>
              </a:solidFill>
            </a:endParaRPr>
          </a:p>
          <a:p>
            <a:pPr indent="0" lvl="0" marL="0" rtl="0" algn="l">
              <a:lnSpc>
                <a:spcPct val="90000"/>
              </a:lnSpc>
              <a:spcBef>
                <a:spcPts val="800"/>
              </a:spcBef>
              <a:spcAft>
                <a:spcPts val="0"/>
              </a:spcAft>
              <a:buClr>
                <a:srgbClr val="58595B"/>
              </a:buClr>
              <a:buSzPct val="190909"/>
              <a:buNone/>
            </a:pPr>
            <a:r>
              <a:rPr lang="en-US" sz="1100"/>
              <a:t>	</a:t>
            </a:r>
            <a:endParaRPr sz="1100"/>
          </a:p>
        </p:txBody>
      </p:sp>
      <p:sp>
        <p:nvSpPr>
          <p:cNvPr id="297" name="Google Shape;297;p2"/>
          <p:cNvSpPr txBox="1"/>
          <p:nvPr>
            <p:ph idx="12" type="sldNum"/>
          </p:nvPr>
        </p:nvSpPr>
        <p:spPr>
          <a:xfrm>
            <a:off x="6457950" y="4862513"/>
            <a:ext cx="2057400" cy="273844"/>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SzPts val="1100"/>
              <a:buNone/>
            </a:pPr>
            <a:fld id="{00000000-1234-1234-1234-123412341234}" type="slidenum">
              <a:rPr lang="en-US" sz="1100"/>
              <a:t>‹#›</a:t>
            </a:fld>
            <a:endParaRPr sz="1100"/>
          </a:p>
        </p:txBody>
      </p:sp>
      <p:pic>
        <p:nvPicPr>
          <p:cNvPr id="298" name="Google Shape;298;p2"/>
          <p:cNvPicPr preferRelativeResize="0"/>
          <p:nvPr/>
        </p:nvPicPr>
        <p:blipFill rotWithShape="1">
          <a:blip r:embed="rId3">
            <a:alphaModFix/>
          </a:blip>
          <a:srcRect b="0" l="0" r="0" t="0"/>
          <a:stretch/>
        </p:blipFill>
        <p:spPr>
          <a:xfrm>
            <a:off x="466717" y="1567291"/>
            <a:ext cx="2888749" cy="2425255"/>
          </a:xfrm>
          <a:prstGeom prst="rect">
            <a:avLst/>
          </a:prstGeom>
          <a:noFill/>
          <a:ln>
            <a:noFill/>
          </a:ln>
        </p:spPr>
      </p:pic>
      <p:pic>
        <p:nvPicPr>
          <p:cNvPr id="299" name="Google Shape;299;p2"/>
          <p:cNvPicPr preferRelativeResize="0"/>
          <p:nvPr/>
        </p:nvPicPr>
        <p:blipFill rotWithShape="1">
          <a:blip r:embed="rId4">
            <a:alphaModFix/>
          </a:blip>
          <a:srcRect b="0" l="0" r="0" t="0"/>
          <a:stretch/>
        </p:blipFill>
        <p:spPr>
          <a:xfrm>
            <a:off x="4191000" y="3463835"/>
            <a:ext cx="3295650" cy="13049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g20a1751e909_0_1000"/>
          <p:cNvSpPr txBox="1"/>
          <p:nvPr>
            <p:ph type="title"/>
          </p:nvPr>
        </p:nvSpPr>
        <p:spPr>
          <a:xfrm>
            <a:off x="319350" y="152100"/>
            <a:ext cx="8505300" cy="876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US" sz="2200">
                <a:solidFill>
                  <a:schemeClr val="dk2"/>
                </a:solidFill>
                <a:latin typeface="Calibri"/>
                <a:ea typeface="Calibri"/>
                <a:cs typeface="Calibri"/>
                <a:sym typeface="Calibri"/>
              </a:rPr>
              <a:t>Activity: Practicing math skills and reading a check stub. </a:t>
            </a:r>
            <a:endParaRPr b="1" sz="2200">
              <a:solidFill>
                <a:schemeClr val="dk2"/>
              </a:solidFill>
              <a:latin typeface="Calibri"/>
              <a:ea typeface="Calibri"/>
              <a:cs typeface="Calibri"/>
              <a:sym typeface="Calibri"/>
            </a:endParaRPr>
          </a:p>
          <a:p>
            <a:pPr indent="0" lvl="0" marL="0" rtl="0" algn="l">
              <a:spcBef>
                <a:spcPts val="0"/>
              </a:spcBef>
              <a:spcAft>
                <a:spcPts val="0"/>
              </a:spcAft>
              <a:buNone/>
            </a:pPr>
            <a:r>
              <a:rPr i="1" lang="en-US" sz="2200">
                <a:latin typeface="Calibri"/>
                <a:ea typeface="Calibri"/>
                <a:cs typeface="Calibri"/>
                <a:sym typeface="Calibri"/>
              </a:rPr>
              <a:t>What’s wrong here?</a:t>
            </a:r>
            <a:endParaRPr i="1">
              <a:latin typeface="Calibri"/>
              <a:ea typeface="Calibri"/>
              <a:cs typeface="Calibri"/>
              <a:sym typeface="Calibri"/>
            </a:endParaRPr>
          </a:p>
        </p:txBody>
      </p:sp>
      <p:pic>
        <p:nvPicPr>
          <p:cNvPr id="426" name="Google Shape;426;g20a1751e909_0_1000"/>
          <p:cNvPicPr preferRelativeResize="0"/>
          <p:nvPr/>
        </p:nvPicPr>
        <p:blipFill rotWithShape="1">
          <a:blip r:embed="rId3">
            <a:alphaModFix/>
          </a:blip>
          <a:srcRect b="45694" l="2660" r="2660" t="4675"/>
          <a:stretch/>
        </p:blipFill>
        <p:spPr>
          <a:xfrm>
            <a:off x="1501600" y="1108750"/>
            <a:ext cx="7176962" cy="403475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g20a1751e909_0_65"/>
          <p:cNvSpPr txBox="1"/>
          <p:nvPr>
            <p:ph type="title"/>
          </p:nvPr>
        </p:nvSpPr>
        <p:spPr>
          <a:xfrm>
            <a:off x="283103" y="712141"/>
            <a:ext cx="6244200" cy="3835500"/>
          </a:xfrm>
          <a:prstGeom prst="rect">
            <a:avLst/>
          </a:prstGeom>
          <a:noFill/>
          <a:ln>
            <a:noFill/>
          </a:ln>
        </p:spPr>
        <p:txBody>
          <a:bodyPr anchorCtr="0" anchor="ctr" bIns="91425" lIns="91425" spcFirstLastPara="1" rIns="91425" wrap="square" tIns="91425">
            <a:normAutofit fontScale="90000"/>
          </a:bodyPr>
          <a:lstStyle/>
          <a:p>
            <a:pPr indent="0" lvl="0" marL="0" rtl="0" algn="l">
              <a:lnSpc>
                <a:spcPct val="100000"/>
              </a:lnSpc>
              <a:spcBef>
                <a:spcPts val="0"/>
              </a:spcBef>
              <a:spcAft>
                <a:spcPts val="0"/>
              </a:spcAft>
              <a:buClr>
                <a:schemeClr val="lt1"/>
              </a:buClr>
              <a:buSzPct val="108843"/>
              <a:buNone/>
            </a:pPr>
            <a:r>
              <a:rPr lang="en-US" sz="4410"/>
              <a:t>Workers’ Rights 101</a:t>
            </a:r>
            <a:br>
              <a:rPr lang="en-US" sz="4320"/>
            </a:br>
            <a:br>
              <a:rPr lang="en-US" sz="4320"/>
            </a:br>
            <a:r>
              <a:rPr lang="en-US" sz="2430">
                <a:solidFill>
                  <a:schemeClr val="dk1"/>
                </a:solidFill>
              </a:rPr>
              <a:t>Let’s explore strategies for protecting yourself on the job…</a:t>
            </a:r>
            <a:br>
              <a:rPr lang="en-US" sz="2430">
                <a:solidFill>
                  <a:schemeClr val="dk1"/>
                </a:solidFill>
              </a:rPr>
            </a:br>
            <a:br>
              <a:rPr lang="en-US" sz="2430">
                <a:solidFill>
                  <a:schemeClr val="dk1"/>
                </a:solidFill>
              </a:rPr>
            </a:br>
            <a:r>
              <a:rPr lang="en-US" sz="2430">
                <a:solidFill>
                  <a:schemeClr val="accent3"/>
                </a:solidFill>
              </a:rPr>
              <a:t>Assume the workers in every case study </a:t>
            </a:r>
            <a:r>
              <a:rPr lang="en-US" sz="2430" u="sng">
                <a:solidFill>
                  <a:schemeClr val="accent3"/>
                </a:solidFill>
              </a:rPr>
              <a:t>work in Illinois</a:t>
            </a:r>
            <a:r>
              <a:rPr lang="en-US" sz="2430">
                <a:solidFill>
                  <a:schemeClr val="accent3"/>
                </a:solidFill>
              </a:rPr>
              <a:t>, are </a:t>
            </a:r>
            <a:r>
              <a:rPr lang="en-US" sz="2430" u="sng">
                <a:solidFill>
                  <a:schemeClr val="accent3"/>
                </a:solidFill>
              </a:rPr>
              <a:t>at least 16 years old,</a:t>
            </a:r>
            <a:r>
              <a:rPr lang="en-US" sz="2430">
                <a:solidFill>
                  <a:schemeClr val="accent3"/>
                </a:solidFill>
              </a:rPr>
              <a:t> and are </a:t>
            </a:r>
            <a:r>
              <a:rPr lang="en-US" sz="2430" u="sng">
                <a:solidFill>
                  <a:schemeClr val="accent3"/>
                </a:solidFill>
              </a:rPr>
              <a:t>non-union</a:t>
            </a:r>
            <a:r>
              <a:rPr lang="en-US" sz="2430">
                <a:solidFill>
                  <a:schemeClr val="accent3"/>
                </a:solidFill>
              </a:rPr>
              <a:t> (at-will)</a:t>
            </a:r>
            <a:br>
              <a:rPr lang="en-US" sz="4320"/>
            </a:br>
            <a:endParaRPr sz="432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g20a1751e909_0_103"/>
          <p:cNvSpPr txBox="1"/>
          <p:nvPr>
            <p:ph type="title"/>
          </p:nvPr>
        </p:nvSpPr>
        <p:spPr>
          <a:xfrm>
            <a:off x="283100" y="1190899"/>
            <a:ext cx="6244200" cy="3356700"/>
          </a:xfrm>
          <a:prstGeom prst="rect">
            <a:avLst/>
          </a:prstGeom>
          <a:noFill/>
          <a:ln>
            <a:noFill/>
          </a:ln>
        </p:spPr>
        <p:txBody>
          <a:bodyPr anchorCtr="0" anchor="ctr" bIns="91425" lIns="91425" spcFirstLastPara="1" rIns="91425" wrap="square" tIns="91425">
            <a:normAutofit fontScale="90000"/>
          </a:bodyPr>
          <a:lstStyle/>
          <a:p>
            <a:pPr indent="0" lvl="0" marL="0" rtl="0" algn="l">
              <a:lnSpc>
                <a:spcPct val="90000"/>
              </a:lnSpc>
              <a:spcBef>
                <a:spcPts val="1200"/>
              </a:spcBef>
              <a:spcAft>
                <a:spcPts val="0"/>
              </a:spcAft>
              <a:buNone/>
            </a:pPr>
            <a:r>
              <a:rPr lang="en-US" sz="3000"/>
              <a:t>Jeremy waits tables at an Olive Italiano restaurant in Peoria. His shifts starts at 11:00 am, but his manager insists he arrive by 10:45 am so that his station is ready for the lunch service. </a:t>
            </a:r>
            <a:endParaRPr sz="3000"/>
          </a:p>
          <a:p>
            <a:pPr indent="0" lvl="0" marL="0" rtl="0" algn="l">
              <a:lnSpc>
                <a:spcPct val="90000"/>
              </a:lnSpc>
              <a:spcBef>
                <a:spcPts val="1200"/>
              </a:spcBef>
              <a:spcAft>
                <a:spcPts val="0"/>
              </a:spcAft>
              <a:buNone/>
            </a:pPr>
            <a:r>
              <a:t/>
            </a:r>
            <a:endParaRPr sz="3000"/>
          </a:p>
          <a:p>
            <a:pPr indent="0" lvl="0" marL="0" rtl="0" algn="l">
              <a:lnSpc>
                <a:spcPct val="90000"/>
              </a:lnSpc>
              <a:spcBef>
                <a:spcPts val="1200"/>
              </a:spcBef>
              <a:spcAft>
                <a:spcPts val="0"/>
              </a:spcAft>
              <a:buNone/>
            </a:pPr>
            <a:r>
              <a:rPr lang="en-US" sz="3000"/>
              <a:t>Is Olive Italiano required to pay Jeremy for this extra 15 minutes? </a:t>
            </a:r>
            <a:endParaRPr sz="3000"/>
          </a:p>
          <a:p>
            <a:pPr indent="0" lvl="0" marL="0" rtl="0" algn="l">
              <a:lnSpc>
                <a:spcPct val="90000"/>
              </a:lnSpc>
              <a:spcBef>
                <a:spcPts val="1200"/>
              </a:spcBef>
              <a:spcAft>
                <a:spcPts val="0"/>
              </a:spcAft>
              <a:buNone/>
            </a:pPr>
            <a:r>
              <a:t/>
            </a:r>
            <a:endParaRPr sz="3000"/>
          </a:p>
          <a:p>
            <a:pPr indent="0" lvl="0" marL="0" rtl="0" algn="l">
              <a:lnSpc>
                <a:spcPct val="90000"/>
              </a:lnSpc>
              <a:spcBef>
                <a:spcPts val="1200"/>
              </a:spcBef>
              <a:spcAft>
                <a:spcPts val="0"/>
              </a:spcAft>
              <a:buSzPct val="160000"/>
              <a:buNone/>
            </a:pPr>
            <a:r>
              <a:t/>
            </a:r>
            <a:endParaRPr sz="30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g20a1751e909_0_107"/>
          <p:cNvSpPr txBox="1"/>
          <p:nvPr>
            <p:ph type="title"/>
          </p:nvPr>
        </p:nvSpPr>
        <p:spPr>
          <a:xfrm>
            <a:off x="367500" y="1912650"/>
            <a:ext cx="4045200" cy="13182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Clr>
                <a:schemeClr val="dk1"/>
              </a:buClr>
              <a:buSzPts val="3600"/>
              <a:buNone/>
            </a:pPr>
            <a:r>
              <a:rPr lang="en-US" sz="6000"/>
              <a:t>YES</a:t>
            </a:r>
            <a:endParaRPr/>
          </a:p>
        </p:txBody>
      </p:sp>
      <p:sp>
        <p:nvSpPr>
          <p:cNvPr id="442" name="Google Shape;442;g20a1751e909_0_107"/>
          <p:cNvSpPr txBox="1"/>
          <p:nvPr>
            <p:ph idx="2" type="body"/>
          </p:nvPr>
        </p:nvSpPr>
        <p:spPr>
          <a:xfrm>
            <a:off x="4939500" y="724200"/>
            <a:ext cx="4045200" cy="3695100"/>
          </a:xfrm>
          <a:prstGeom prst="rect">
            <a:avLst/>
          </a:prstGeom>
          <a:noFill/>
          <a:ln>
            <a:noFill/>
          </a:ln>
        </p:spPr>
        <p:txBody>
          <a:bodyPr anchorCtr="0" anchor="ctr" bIns="91425" lIns="91425" spcFirstLastPara="1" rIns="91425" wrap="square" tIns="91425">
            <a:noAutofit/>
          </a:bodyPr>
          <a:lstStyle/>
          <a:p>
            <a:pPr indent="0" lvl="0" marL="114300" rtl="0" algn="l">
              <a:lnSpc>
                <a:spcPct val="115000"/>
              </a:lnSpc>
              <a:spcBef>
                <a:spcPts val="0"/>
              </a:spcBef>
              <a:spcAft>
                <a:spcPts val="0"/>
              </a:spcAft>
              <a:buSzPts val="1800"/>
              <a:buNone/>
            </a:pPr>
            <a:r>
              <a:rPr lang="en-US" sz="2400" u="sng"/>
              <a:t>Issue areas</a:t>
            </a:r>
            <a:endParaRPr/>
          </a:p>
          <a:p>
            <a:pPr indent="0" lvl="0" marL="114300" rtl="0" algn="l">
              <a:lnSpc>
                <a:spcPct val="115000"/>
              </a:lnSpc>
              <a:spcBef>
                <a:spcPts val="0"/>
              </a:spcBef>
              <a:spcAft>
                <a:spcPts val="0"/>
              </a:spcAft>
              <a:buSzPts val="1800"/>
              <a:buNone/>
            </a:pPr>
            <a:r>
              <a:t/>
            </a:r>
            <a:endParaRPr b="1"/>
          </a:p>
          <a:p>
            <a:pPr indent="0" lvl="0" marL="114300" rtl="0" algn="l">
              <a:lnSpc>
                <a:spcPct val="115000"/>
              </a:lnSpc>
              <a:spcBef>
                <a:spcPts val="0"/>
              </a:spcBef>
              <a:spcAft>
                <a:spcPts val="0"/>
              </a:spcAft>
              <a:buSzPts val="1800"/>
              <a:buNone/>
            </a:pPr>
            <a:r>
              <a:rPr b="1" lang="en-US"/>
              <a:t>Wage theft</a:t>
            </a:r>
            <a:r>
              <a:rPr lang="en-US"/>
              <a:t> (off-the-clock work)</a:t>
            </a:r>
            <a:endParaRPr/>
          </a:p>
          <a:p>
            <a:pPr indent="0" lvl="0" marL="114300" rtl="0" algn="l">
              <a:lnSpc>
                <a:spcPct val="115000"/>
              </a:lnSpc>
              <a:spcBef>
                <a:spcPts val="0"/>
              </a:spcBef>
              <a:spcAft>
                <a:spcPts val="0"/>
              </a:spcAft>
              <a:buSzPts val="1800"/>
              <a:buNone/>
            </a:pPr>
            <a:r>
              <a:t/>
            </a:r>
            <a:endParaRPr/>
          </a:p>
          <a:p>
            <a:pPr indent="0" lvl="0" marL="0" rtl="0" algn="l">
              <a:spcBef>
                <a:spcPts val="0"/>
              </a:spcBef>
              <a:spcAft>
                <a:spcPts val="0"/>
              </a:spcAft>
              <a:buNone/>
            </a:pPr>
            <a:r>
              <a:t/>
            </a:r>
            <a:endParaRPr/>
          </a:p>
          <a:p>
            <a:pPr indent="-228600" lvl="1" marL="914400" rtl="0" algn="l">
              <a:lnSpc>
                <a:spcPct val="115000"/>
              </a:lnSpc>
              <a:spcBef>
                <a:spcPts val="1600"/>
              </a:spcBef>
              <a:spcAft>
                <a:spcPts val="0"/>
              </a:spcAft>
              <a:buSzPts val="1400"/>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g20a1751e909_0_112"/>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i="1" lang="en-US"/>
              <a:t>Common forms of wage theft…</a:t>
            </a:r>
            <a:endParaRPr/>
          </a:p>
        </p:txBody>
      </p:sp>
      <p:sp>
        <p:nvSpPr>
          <p:cNvPr id="448" name="Google Shape;448;g20a1751e909_0_112"/>
          <p:cNvSpPr txBox="1"/>
          <p:nvPr>
            <p:ph idx="1" type="body"/>
          </p:nvPr>
        </p:nvSpPr>
        <p:spPr>
          <a:xfrm>
            <a:off x="2410112" y="1303282"/>
            <a:ext cx="6311700" cy="39813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Char char="●"/>
            </a:pPr>
            <a:r>
              <a:rPr lang="en-US"/>
              <a:t>Fail to pay overtime </a:t>
            </a:r>
            <a:endParaRPr/>
          </a:p>
          <a:p>
            <a:pPr indent="-342900" lvl="0" marL="457200" rtl="0" algn="l">
              <a:lnSpc>
                <a:spcPct val="115000"/>
              </a:lnSpc>
              <a:spcBef>
                <a:spcPts val="0"/>
              </a:spcBef>
              <a:spcAft>
                <a:spcPts val="0"/>
              </a:spcAft>
              <a:buSzPts val="1800"/>
              <a:buChar char="●"/>
            </a:pPr>
            <a:r>
              <a:rPr lang="en-US"/>
              <a:t>Violate minimum wage laws </a:t>
            </a:r>
            <a:endParaRPr/>
          </a:p>
          <a:p>
            <a:pPr indent="-342900" lvl="0" marL="457200" rtl="0" algn="l">
              <a:lnSpc>
                <a:spcPct val="115000"/>
              </a:lnSpc>
              <a:spcBef>
                <a:spcPts val="0"/>
              </a:spcBef>
              <a:spcAft>
                <a:spcPts val="0"/>
              </a:spcAft>
              <a:buSzPts val="1800"/>
              <a:buChar char="●"/>
            </a:pPr>
            <a:r>
              <a:rPr lang="en-US"/>
              <a:t>Misclassify employees </a:t>
            </a:r>
            <a:endParaRPr/>
          </a:p>
          <a:p>
            <a:pPr indent="-342900" lvl="0" marL="457200" rtl="0" algn="l">
              <a:lnSpc>
                <a:spcPct val="115000"/>
              </a:lnSpc>
              <a:spcBef>
                <a:spcPts val="0"/>
              </a:spcBef>
              <a:spcAft>
                <a:spcPts val="0"/>
              </a:spcAft>
              <a:buSzPts val="1800"/>
              <a:buChar char="●"/>
            </a:pPr>
            <a:r>
              <a:rPr lang="en-US"/>
              <a:t>Take illegal deductions from paychecks </a:t>
            </a:r>
            <a:endParaRPr/>
          </a:p>
          <a:p>
            <a:pPr indent="-342900" lvl="0" marL="457200" rtl="0" algn="l">
              <a:lnSpc>
                <a:spcPct val="115000"/>
              </a:lnSpc>
              <a:spcBef>
                <a:spcPts val="0"/>
              </a:spcBef>
              <a:spcAft>
                <a:spcPts val="0"/>
              </a:spcAft>
              <a:buSzPts val="1800"/>
              <a:buChar char="●"/>
            </a:pPr>
            <a:r>
              <a:rPr lang="en-US"/>
              <a:t>Require workers to work for no pay, or “off the clock” </a:t>
            </a:r>
            <a:endParaRPr/>
          </a:p>
          <a:p>
            <a:pPr indent="-342900" lvl="0" marL="457200" rtl="0" algn="l">
              <a:lnSpc>
                <a:spcPct val="115000"/>
              </a:lnSpc>
              <a:spcBef>
                <a:spcPts val="0"/>
              </a:spcBef>
              <a:spcAft>
                <a:spcPts val="0"/>
              </a:spcAft>
              <a:buSzPts val="1800"/>
              <a:buChar char="●"/>
            </a:pPr>
            <a:r>
              <a:rPr lang="en-US"/>
              <a:t>Steal workers’ tips </a:t>
            </a:r>
            <a:endParaRPr/>
          </a:p>
          <a:p>
            <a:pPr indent="-342900" lvl="0" marL="457200" rtl="0" algn="l">
              <a:lnSpc>
                <a:spcPct val="115000"/>
              </a:lnSpc>
              <a:spcBef>
                <a:spcPts val="0"/>
              </a:spcBef>
              <a:spcAft>
                <a:spcPts val="0"/>
              </a:spcAft>
              <a:buSzPts val="1800"/>
              <a:buChar char="●"/>
            </a:pPr>
            <a:r>
              <a:rPr lang="en-US"/>
              <a:t>Not pay workers for training </a:t>
            </a:r>
            <a:endParaRPr/>
          </a:p>
          <a:p>
            <a:pPr indent="-342900" lvl="0" marL="457200" rtl="0" algn="l">
              <a:lnSpc>
                <a:spcPct val="115000"/>
              </a:lnSpc>
              <a:spcBef>
                <a:spcPts val="0"/>
              </a:spcBef>
              <a:spcAft>
                <a:spcPts val="0"/>
              </a:spcAft>
              <a:buSzPts val="1800"/>
              <a:buChar char="●"/>
            </a:pPr>
            <a:r>
              <a:rPr lang="en-US"/>
              <a:t>Not pay out or allow accrued vacation/sick time </a:t>
            </a:r>
            <a:endParaRPr/>
          </a:p>
          <a:p>
            <a:pPr indent="-342900" lvl="0" marL="457200" rtl="0" algn="l">
              <a:lnSpc>
                <a:spcPct val="115000"/>
              </a:lnSpc>
              <a:spcBef>
                <a:spcPts val="0"/>
              </a:spcBef>
              <a:spcAft>
                <a:spcPts val="0"/>
              </a:spcAft>
              <a:buSzPts val="1800"/>
              <a:buChar char="●"/>
            </a:pPr>
            <a:r>
              <a:rPr lang="en-US"/>
              <a:t>Pay with checks that bounce </a:t>
            </a:r>
            <a:endParaRPr/>
          </a:p>
          <a:p>
            <a:pPr indent="-342900" lvl="0" marL="457200" rtl="0" algn="l">
              <a:lnSpc>
                <a:spcPct val="115000"/>
              </a:lnSpc>
              <a:spcBef>
                <a:spcPts val="0"/>
              </a:spcBef>
              <a:spcAft>
                <a:spcPts val="0"/>
              </a:spcAft>
              <a:buSzPts val="1800"/>
              <a:buChar char="●"/>
            </a:pPr>
            <a:r>
              <a:rPr lang="en-US"/>
              <a:t>Suddenly close a business without paying a final check </a:t>
            </a:r>
            <a:endParaRPr/>
          </a:p>
          <a:p>
            <a:pPr indent="-228600" lvl="0" marL="457200" rtl="0" algn="l">
              <a:lnSpc>
                <a:spcPct val="115000"/>
              </a:lnSpc>
              <a:spcBef>
                <a:spcPts val="0"/>
              </a:spcBef>
              <a:spcAft>
                <a:spcPts val="0"/>
              </a:spcAft>
              <a:buSzPts val="1800"/>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g20a1751e909_0_117"/>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i="1" lang="en-US"/>
              <a:t>At-risk for wage theft…</a:t>
            </a:r>
            <a:endParaRPr/>
          </a:p>
        </p:txBody>
      </p:sp>
      <p:sp>
        <p:nvSpPr>
          <p:cNvPr id="454" name="Google Shape;454;g20a1751e909_0_117"/>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US"/>
              <a:t>Young workers</a:t>
            </a:r>
            <a:endParaRPr/>
          </a:p>
          <a:p>
            <a:pPr indent="-342900" lvl="0" marL="457200" rtl="0" algn="l">
              <a:lnSpc>
                <a:spcPct val="115000"/>
              </a:lnSpc>
              <a:spcBef>
                <a:spcPts val="0"/>
              </a:spcBef>
              <a:spcAft>
                <a:spcPts val="0"/>
              </a:spcAft>
              <a:buSzPts val="1800"/>
              <a:buChar char="●"/>
            </a:pPr>
            <a:r>
              <a:rPr lang="en-US"/>
              <a:t>Immigrant workers, especially those who are undocumented</a:t>
            </a:r>
            <a:endParaRPr/>
          </a:p>
          <a:p>
            <a:pPr indent="-342900" lvl="0" marL="457200" rtl="0" algn="l">
              <a:lnSpc>
                <a:spcPct val="115000"/>
              </a:lnSpc>
              <a:spcBef>
                <a:spcPts val="0"/>
              </a:spcBef>
              <a:spcAft>
                <a:spcPts val="0"/>
              </a:spcAft>
              <a:buSzPts val="1800"/>
              <a:buChar char="●"/>
            </a:pPr>
            <a:r>
              <a:rPr lang="en-US"/>
              <a:t>Returning citizens/ex-offenders</a:t>
            </a:r>
            <a:endParaRPr/>
          </a:p>
          <a:p>
            <a:pPr indent="-342900" lvl="0" marL="457200" rtl="0" algn="l">
              <a:lnSpc>
                <a:spcPct val="115000"/>
              </a:lnSpc>
              <a:spcBef>
                <a:spcPts val="0"/>
              </a:spcBef>
              <a:spcAft>
                <a:spcPts val="0"/>
              </a:spcAft>
              <a:buSzPts val="1800"/>
              <a:buChar char="●"/>
            </a:pPr>
            <a:r>
              <a:rPr lang="en-US"/>
              <a:t>POC in general</a:t>
            </a:r>
            <a:endParaRPr/>
          </a:p>
          <a:p>
            <a:pPr indent="-342900" lvl="0" marL="457200" rtl="0" algn="l">
              <a:lnSpc>
                <a:spcPct val="115000"/>
              </a:lnSpc>
              <a:spcBef>
                <a:spcPts val="0"/>
              </a:spcBef>
              <a:spcAft>
                <a:spcPts val="0"/>
              </a:spcAft>
              <a:buSzPts val="1800"/>
              <a:buChar char="●"/>
            </a:pPr>
            <a:r>
              <a:rPr lang="en-US"/>
              <a:t>Women; working mothers</a:t>
            </a:r>
            <a:endParaRPr/>
          </a:p>
          <a:p>
            <a:pPr indent="-342900" lvl="0" marL="457200" rtl="0" algn="l">
              <a:lnSpc>
                <a:spcPct val="115000"/>
              </a:lnSpc>
              <a:spcBef>
                <a:spcPts val="0"/>
              </a:spcBef>
              <a:spcAft>
                <a:spcPts val="0"/>
              </a:spcAft>
              <a:buSzPts val="1800"/>
              <a:buChar char="●"/>
            </a:pPr>
            <a:r>
              <a:rPr lang="en-US"/>
              <a:t>Certain industries maintain a culture of wage theft (car washes, temp work, non-union construction, domestic work). </a:t>
            </a:r>
            <a:endParaRPr/>
          </a:p>
          <a:p>
            <a:pPr indent="-228600" lvl="0" marL="457200" rtl="0" algn="l">
              <a:lnSpc>
                <a:spcPct val="115000"/>
              </a:lnSpc>
              <a:spcBef>
                <a:spcPts val="0"/>
              </a:spcBef>
              <a:spcAft>
                <a:spcPts val="0"/>
              </a:spcAft>
              <a:buSzPts val="1800"/>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48000">
              <a:schemeClr val="lt1"/>
            </a:gs>
            <a:gs pos="74000">
              <a:srgbClr val="5EB9FF"/>
            </a:gs>
            <a:gs pos="83000">
              <a:srgbClr val="5EB9FF"/>
            </a:gs>
            <a:gs pos="100000">
              <a:srgbClr val="93D0FF"/>
            </a:gs>
          </a:gsLst>
          <a:lin ang="5400012" scaled="0"/>
        </a:gradFill>
      </p:bgPr>
    </p:bg>
    <p:spTree>
      <p:nvGrpSpPr>
        <p:cNvPr id="458" name="Shape 458"/>
        <p:cNvGrpSpPr/>
        <p:nvPr/>
      </p:nvGrpSpPr>
      <p:grpSpPr>
        <a:xfrm>
          <a:off x="0" y="0"/>
          <a:ext cx="0" cy="0"/>
          <a:chOff x="0" y="0"/>
          <a:chExt cx="0" cy="0"/>
        </a:xfrm>
      </p:grpSpPr>
      <p:pic>
        <p:nvPicPr>
          <p:cNvPr id="459" name="Google Shape;459;g20a1751e909_0_122"/>
          <p:cNvPicPr preferRelativeResize="0"/>
          <p:nvPr/>
        </p:nvPicPr>
        <p:blipFill rotWithShape="1">
          <a:blip r:embed="rId3">
            <a:alphaModFix/>
          </a:blip>
          <a:srcRect b="0" l="0" r="0" t="0"/>
          <a:stretch/>
        </p:blipFill>
        <p:spPr>
          <a:xfrm>
            <a:off x="2844350" y="373381"/>
            <a:ext cx="3241141" cy="4396736"/>
          </a:xfrm>
          <a:prstGeom prst="rect">
            <a:avLst/>
          </a:prstGeom>
          <a:noFill/>
          <a:ln cap="flat" cmpd="sng" w="50800">
            <a:solidFill>
              <a:schemeClr val="accent1"/>
            </a:solidFill>
            <a:prstDash val="solid"/>
            <a:round/>
            <a:headEnd len="sm" w="sm" type="none"/>
            <a:tailEnd len="sm" w="sm" type="none"/>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g20a1751e909_0_126"/>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US">
                <a:solidFill>
                  <a:schemeClr val="accent3"/>
                </a:solidFill>
              </a:rPr>
              <a:t>Jeremy’s documenting strategies…</a:t>
            </a:r>
            <a:endParaRPr/>
          </a:p>
        </p:txBody>
      </p:sp>
      <p:sp>
        <p:nvSpPr>
          <p:cNvPr id="465" name="Google Shape;465;g20a1751e909_0_126"/>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US"/>
              <a:t>Record of work hours (CALENDAR)</a:t>
            </a:r>
            <a:endParaRPr/>
          </a:p>
          <a:p>
            <a:pPr indent="-342900" lvl="0" marL="457200" rtl="0" algn="l">
              <a:lnSpc>
                <a:spcPct val="115000"/>
              </a:lnSpc>
              <a:spcBef>
                <a:spcPts val="0"/>
              </a:spcBef>
              <a:spcAft>
                <a:spcPts val="0"/>
              </a:spcAft>
              <a:buSzPts val="1800"/>
              <a:buChar char="●"/>
            </a:pPr>
            <a:r>
              <a:rPr lang="en-US"/>
              <a:t>Check stubs (FOLDER)</a:t>
            </a:r>
            <a:endParaRPr/>
          </a:p>
          <a:p>
            <a:pPr indent="-342900" lvl="0" marL="457200" rtl="0" algn="l">
              <a:lnSpc>
                <a:spcPct val="115000"/>
              </a:lnSpc>
              <a:spcBef>
                <a:spcPts val="0"/>
              </a:spcBef>
              <a:spcAft>
                <a:spcPts val="0"/>
              </a:spcAft>
              <a:buSzPts val="1800"/>
              <a:buChar char="●"/>
            </a:pPr>
            <a:r>
              <a:rPr lang="en-US"/>
              <a:t>Journal of tips received (JOURNAL)</a:t>
            </a:r>
            <a:endParaRPr/>
          </a:p>
          <a:p>
            <a:pPr indent="-342900" lvl="0" marL="457200" rtl="0" algn="l">
              <a:lnSpc>
                <a:spcPct val="115000"/>
              </a:lnSpc>
              <a:spcBef>
                <a:spcPts val="0"/>
              </a:spcBef>
              <a:spcAft>
                <a:spcPts val="0"/>
              </a:spcAft>
              <a:buSzPts val="1800"/>
              <a:buChar char="●"/>
            </a:pPr>
            <a:r>
              <a:rPr lang="en-US"/>
              <a:t>Collecting coworkers contact info (JOURNAL/PHONE)</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g20a1751e909_0_131"/>
          <p:cNvSpPr txBox="1"/>
          <p:nvPr>
            <p:ph type="title"/>
          </p:nvPr>
        </p:nvSpPr>
        <p:spPr>
          <a:xfrm>
            <a:off x="283100" y="3470075"/>
            <a:ext cx="6244200" cy="1077300"/>
          </a:xfrm>
          <a:prstGeom prst="rect">
            <a:avLst/>
          </a:prstGeom>
          <a:noFill/>
          <a:ln>
            <a:noFill/>
          </a:ln>
        </p:spPr>
        <p:txBody>
          <a:bodyPr anchorCtr="0" anchor="ctr" bIns="91425" lIns="91425" spcFirstLastPara="1" rIns="91425" wrap="square" tIns="91425">
            <a:normAutofit fontScale="90000"/>
          </a:bodyPr>
          <a:lstStyle/>
          <a:p>
            <a:pPr indent="0" lvl="0" marL="0" rtl="0" algn="l">
              <a:lnSpc>
                <a:spcPct val="90000"/>
              </a:lnSpc>
              <a:spcBef>
                <a:spcPts val="1200"/>
              </a:spcBef>
              <a:spcAft>
                <a:spcPts val="0"/>
              </a:spcAft>
              <a:buNone/>
            </a:pPr>
            <a:r>
              <a:rPr lang="en-US" sz="2777"/>
              <a:t>A global pandemic plus polar vortex mean that most of Olive Italiano’s business has switched to take-out orders. Jeremy no longer has tables to wait and is helping package customer orders . </a:t>
            </a:r>
            <a:endParaRPr sz="2777"/>
          </a:p>
          <a:p>
            <a:pPr indent="0" lvl="0" marL="0" rtl="0" algn="l">
              <a:lnSpc>
                <a:spcPct val="90000"/>
              </a:lnSpc>
              <a:spcBef>
                <a:spcPts val="1200"/>
              </a:spcBef>
              <a:spcAft>
                <a:spcPts val="0"/>
              </a:spcAft>
              <a:buNone/>
            </a:pPr>
            <a:r>
              <a:rPr lang="en-US" sz="2777"/>
              <a:t>Before the pandemic, Jeremy was paid a tipped sub-minimum wage in addition to his tips. Can his employer continue doing this now?</a:t>
            </a:r>
            <a:r>
              <a:rPr lang="en-US" sz="2888"/>
              <a:t> </a:t>
            </a:r>
            <a:r>
              <a:rPr lang="en-US" sz="3000"/>
              <a:t> </a:t>
            </a:r>
            <a:endParaRPr sz="3000"/>
          </a:p>
          <a:p>
            <a:pPr indent="0" lvl="0" marL="0" rtl="0" algn="l">
              <a:lnSpc>
                <a:spcPct val="90000"/>
              </a:lnSpc>
              <a:spcBef>
                <a:spcPts val="1200"/>
              </a:spcBef>
              <a:spcAft>
                <a:spcPts val="0"/>
              </a:spcAft>
              <a:buNone/>
            </a:pPr>
            <a:r>
              <a:t/>
            </a:r>
            <a:endParaRPr sz="3000"/>
          </a:p>
          <a:p>
            <a:pPr indent="0" lvl="0" marL="0" rtl="0" algn="l">
              <a:lnSpc>
                <a:spcPct val="90000"/>
              </a:lnSpc>
              <a:spcBef>
                <a:spcPts val="1200"/>
              </a:spcBef>
              <a:spcAft>
                <a:spcPts val="0"/>
              </a:spcAft>
              <a:buNone/>
            </a:pPr>
            <a:r>
              <a:t/>
            </a:r>
            <a:endParaRPr sz="3000"/>
          </a:p>
          <a:p>
            <a:pPr indent="0" lvl="0" marL="0" rtl="0" algn="l">
              <a:lnSpc>
                <a:spcPct val="90000"/>
              </a:lnSpc>
              <a:spcBef>
                <a:spcPts val="1200"/>
              </a:spcBef>
              <a:spcAft>
                <a:spcPts val="0"/>
              </a:spcAft>
              <a:buNone/>
            </a:pPr>
            <a:r>
              <a:t/>
            </a:r>
            <a:endParaRPr sz="3000"/>
          </a:p>
          <a:p>
            <a:pPr indent="0" lvl="0" marL="0" rtl="0" algn="l">
              <a:lnSpc>
                <a:spcPct val="90000"/>
              </a:lnSpc>
              <a:spcBef>
                <a:spcPts val="1200"/>
              </a:spcBef>
              <a:spcAft>
                <a:spcPts val="0"/>
              </a:spcAft>
              <a:buNone/>
            </a:pPr>
            <a:r>
              <a:t/>
            </a:r>
            <a:endParaRPr sz="3000"/>
          </a:p>
          <a:p>
            <a:pPr indent="0" lvl="0" marL="0" rtl="0" algn="l">
              <a:lnSpc>
                <a:spcPct val="90000"/>
              </a:lnSpc>
              <a:spcBef>
                <a:spcPts val="1200"/>
              </a:spcBef>
              <a:spcAft>
                <a:spcPts val="0"/>
              </a:spcAft>
              <a:buNone/>
            </a:pPr>
            <a:r>
              <a:t/>
            </a:r>
            <a:endParaRPr sz="3000"/>
          </a:p>
          <a:p>
            <a:pPr indent="0" lvl="0" marL="0" rtl="0" algn="l">
              <a:lnSpc>
                <a:spcPct val="90000"/>
              </a:lnSpc>
              <a:spcBef>
                <a:spcPts val="1200"/>
              </a:spcBef>
              <a:spcAft>
                <a:spcPts val="0"/>
              </a:spcAft>
              <a:buSzPct val="160000"/>
              <a:buNone/>
            </a:pPr>
            <a:r>
              <a:t/>
            </a:r>
            <a:endParaRPr sz="30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sp>
        <p:nvSpPr>
          <p:cNvPr id="475" name="Google Shape;475;g20a1751e909_0_135"/>
          <p:cNvSpPr txBox="1"/>
          <p:nvPr>
            <p:ph type="title"/>
          </p:nvPr>
        </p:nvSpPr>
        <p:spPr>
          <a:xfrm>
            <a:off x="367500" y="1912650"/>
            <a:ext cx="4045200" cy="13182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Clr>
                <a:schemeClr val="dk1"/>
              </a:buClr>
              <a:buSzPts val="3600"/>
              <a:buNone/>
            </a:pPr>
            <a:r>
              <a:rPr lang="en-US" sz="6000"/>
              <a:t>Depends</a:t>
            </a:r>
            <a:endParaRPr/>
          </a:p>
        </p:txBody>
      </p:sp>
      <p:sp>
        <p:nvSpPr>
          <p:cNvPr id="476" name="Google Shape;476;g20a1751e909_0_135"/>
          <p:cNvSpPr txBox="1"/>
          <p:nvPr>
            <p:ph idx="2" type="body"/>
          </p:nvPr>
        </p:nvSpPr>
        <p:spPr>
          <a:xfrm>
            <a:off x="4939500" y="724200"/>
            <a:ext cx="4045200" cy="3695100"/>
          </a:xfrm>
          <a:prstGeom prst="rect">
            <a:avLst/>
          </a:prstGeom>
          <a:noFill/>
          <a:ln>
            <a:noFill/>
          </a:ln>
        </p:spPr>
        <p:txBody>
          <a:bodyPr anchorCtr="0" anchor="ctr" bIns="91425" lIns="91425" spcFirstLastPara="1" rIns="91425" wrap="square" tIns="91425">
            <a:noAutofit/>
          </a:bodyPr>
          <a:lstStyle/>
          <a:p>
            <a:pPr indent="0" lvl="0" marL="114300" rtl="0" algn="l">
              <a:lnSpc>
                <a:spcPct val="115000"/>
              </a:lnSpc>
              <a:spcBef>
                <a:spcPts val="0"/>
              </a:spcBef>
              <a:spcAft>
                <a:spcPts val="0"/>
              </a:spcAft>
              <a:buSzPts val="1800"/>
              <a:buNone/>
            </a:pPr>
            <a:r>
              <a:rPr lang="en-US" sz="2400" u="sng"/>
              <a:t>Issue areas</a:t>
            </a:r>
            <a:endParaRPr/>
          </a:p>
          <a:p>
            <a:pPr indent="0" lvl="0" marL="114300" rtl="0" algn="l">
              <a:lnSpc>
                <a:spcPct val="115000"/>
              </a:lnSpc>
              <a:spcBef>
                <a:spcPts val="0"/>
              </a:spcBef>
              <a:spcAft>
                <a:spcPts val="0"/>
              </a:spcAft>
              <a:buSzPts val="1800"/>
              <a:buNone/>
            </a:pPr>
            <a:r>
              <a:rPr lang="en-US" sz="1800"/>
              <a:t>Minimum wage differences</a:t>
            </a:r>
            <a:endParaRPr sz="1800"/>
          </a:p>
          <a:p>
            <a:pPr indent="0" lvl="0" marL="114300" rtl="0" algn="l">
              <a:lnSpc>
                <a:spcPct val="115000"/>
              </a:lnSpc>
              <a:spcBef>
                <a:spcPts val="0"/>
              </a:spcBef>
              <a:spcAft>
                <a:spcPts val="0"/>
              </a:spcAft>
              <a:buSzPts val="1800"/>
              <a:buNone/>
            </a:pPr>
            <a:r>
              <a:rPr lang="en-US"/>
              <a:t>Wage theft</a:t>
            </a:r>
            <a:endParaRPr/>
          </a:p>
          <a:p>
            <a:pPr indent="-228600" lvl="1" marL="914400" rtl="0" algn="l">
              <a:lnSpc>
                <a:spcPct val="115000"/>
              </a:lnSpc>
              <a:spcBef>
                <a:spcPts val="1600"/>
              </a:spcBef>
              <a:spcAft>
                <a:spcPts val="0"/>
              </a:spcAft>
              <a:buSzPts val="1400"/>
              <a:buNone/>
            </a:pPr>
            <a:r>
              <a:t/>
            </a:r>
            <a:endParaRPr/>
          </a:p>
          <a:p>
            <a:pPr indent="-228600" lvl="1" marL="914400" rtl="0" algn="l">
              <a:lnSpc>
                <a:spcPct val="115000"/>
              </a:lnSpc>
              <a:spcBef>
                <a:spcPts val="1600"/>
              </a:spcBef>
              <a:spcAft>
                <a:spcPts val="0"/>
              </a:spcAft>
              <a:buSzPts val="140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3"/>
          <p:cNvSpPr txBox="1"/>
          <p:nvPr>
            <p:ph type="title"/>
          </p:nvPr>
        </p:nvSpPr>
        <p:spPr>
          <a:xfrm>
            <a:off x="2022193" y="376238"/>
            <a:ext cx="5712107" cy="420787"/>
          </a:xfrm>
          <a:prstGeom prst="rect">
            <a:avLst/>
          </a:prstGeom>
          <a:noFill/>
          <a:ln>
            <a:noFill/>
          </a:ln>
        </p:spPr>
        <p:txBody>
          <a:bodyPr anchorCtr="0" anchor="ctr" bIns="34275" lIns="68575" spcFirstLastPara="1" rIns="68575" wrap="square" tIns="34275">
            <a:noAutofit/>
          </a:bodyPr>
          <a:lstStyle/>
          <a:p>
            <a:pPr indent="0" lvl="0" marL="0" rtl="0" algn="ctr">
              <a:lnSpc>
                <a:spcPct val="90000"/>
              </a:lnSpc>
              <a:spcBef>
                <a:spcPts val="0"/>
              </a:spcBef>
              <a:spcAft>
                <a:spcPts val="0"/>
              </a:spcAft>
              <a:buClr>
                <a:srgbClr val="172169"/>
              </a:buClr>
              <a:buSzPts val="3000"/>
              <a:buFont typeface="Times New Roman"/>
              <a:buNone/>
            </a:pPr>
            <a:r>
              <a:rPr b="0" lang="en-US" sz="3000">
                <a:latin typeface="Times New Roman"/>
                <a:ea typeface="Times New Roman"/>
                <a:cs typeface="Times New Roman"/>
                <a:sym typeface="Times New Roman"/>
              </a:rPr>
              <a:t>Access and Participation Guidelines </a:t>
            </a:r>
            <a:endParaRPr b="0" sz="3000">
              <a:latin typeface="Times New Roman"/>
              <a:ea typeface="Times New Roman"/>
              <a:cs typeface="Times New Roman"/>
              <a:sym typeface="Times New Roman"/>
            </a:endParaRPr>
          </a:p>
        </p:txBody>
      </p:sp>
      <p:sp>
        <p:nvSpPr>
          <p:cNvPr id="305" name="Google Shape;305;p3"/>
          <p:cNvSpPr txBox="1"/>
          <p:nvPr>
            <p:ph idx="1" type="body"/>
          </p:nvPr>
        </p:nvSpPr>
        <p:spPr>
          <a:xfrm>
            <a:off x="629841" y="1194976"/>
            <a:ext cx="3868340" cy="617934"/>
          </a:xfrm>
          <a:prstGeom prst="rect">
            <a:avLst/>
          </a:prstGeom>
          <a:solidFill>
            <a:srgbClr val="D8E2F3"/>
          </a:solidFill>
          <a:ln cap="flat" cmpd="sng" w="9525">
            <a:solidFill>
              <a:schemeClr val="dk1"/>
            </a:solidFill>
            <a:prstDash val="solid"/>
            <a:round/>
            <a:headEnd len="sm" w="sm" type="none"/>
            <a:tailEnd len="sm" w="sm" type="none"/>
          </a:ln>
        </p:spPr>
        <p:txBody>
          <a:bodyPr anchorCtr="0" anchor="b" bIns="34275" lIns="68575" spcFirstLastPara="1" rIns="68575" wrap="square" tIns="34275">
            <a:normAutofit fontScale="25000" lnSpcReduction="20000"/>
          </a:bodyPr>
          <a:lstStyle/>
          <a:p>
            <a:pPr indent="0" lvl="0" marL="0" rtl="0" algn="l">
              <a:lnSpc>
                <a:spcPct val="90000"/>
              </a:lnSpc>
              <a:spcBef>
                <a:spcPts val="0"/>
              </a:spcBef>
              <a:spcAft>
                <a:spcPts val="0"/>
              </a:spcAft>
              <a:buClr>
                <a:schemeClr val="dk1"/>
              </a:buClr>
              <a:buSzPct val="163636"/>
              <a:buNone/>
            </a:pPr>
            <a:r>
              <a:t/>
            </a:r>
            <a:endParaRPr sz="1100"/>
          </a:p>
          <a:p>
            <a:pPr indent="0" lvl="0" marL="0" rtl="0" algn="ctr">
              <a:lnSpc>
                <a:spcPct val="90000"/>
              </a:lnSpc>
              <a:spcBef>
                <a:spcPts val="800"/>
              </a:spcBef>
              <a:spcAft>
                <a:spcPts val="0"/>
              </a:spcAft>
              <a:buClr>
                <a:schemeClr val="dk1"/>
              </a:buClr>
              <a:buSzPct val="163636"/>
              <a:buNone/>
            </a:pPr>
            <a:r>
              <a:t/>
            </a:r>
            <a:endParaRPr sz="1100"/>
          </a:p>
          <a:p>
            <a:pPr indent="0" lvl="0" marL="0" rtl="0" algn="ctr">
              <a:lnSpc>
                <a:spcPct val="90000"/>
              </a:lnSpc>
              <a:spcBef>
                <a:spcPts val="800"/>
              </a:spcBef>
              <a:spcAft>
                <a:spcPts val="0"/>
              </a:spcAft>
              <a:buClr>
                <a:srgbClr val="172169"/>
              </a:buClr>
              <a:buSzPct val="100000"/>
              <a:buNone/>
            </a:pPr>
            <a:r>
              <a:rPr lang="en-US" sz="8300">
                <a:solidFill>
                  <a:srgbClr val="172169"/>
                </a:solidFill>
                <a:latin typeface="Arial"/>
                <a:ea typeface="Arial"/>
                <a:cs typeface="Arial"/>
                <a:sym typeface="Arial"/>
              </a:rPr>
              <a:t>Meeting Access</a:t>
            </a:r>
            <a:endParaRPr sz="1100"/>
          </a:p>
          <a:p>
            <a:pPr indent="0" lvl="0" marL="0" rtl="0" algn="l">
              <a:lnSpc>
                <a:spcPct val="90000"/>
              </a:lnSpc>
              <a:spcBef>
                <a:spcPts val="800"/>
              </a:spcBef>
              <a:spcAft>
                <a:spcPts val="0"/>
              </a:spcAft>
              <a:buClr>
                <a:schemeClr val="dk1"/>
              </a:buClr>
              <a:buSzPct val="163636"/>
              <a:buNone/>
            </a:pPr>
            <a:r>
              <a:t/>
            </a:r>
            <a:endParaRPr sz="1100"/>
          </a:p>
        </p:txBody>
      </p:sp>
      <p:sp>
        <p:nvSpPr>
          <p:cNvPr id="306" name="Google Shape;306;p3"/>
          <p:cNvSpPr txBox="1"/>
          <p:nvPr>
            <p:ph idx="2" type="body"/>
          </p:nvPr>
        </p:nvSpPr>
        <p:spPr>
          <a:xfrm>
            <a:off x="629841" y="1811075"/>
            <a:ext cx="3868340" cy="2956187"/>
          </a:xfrm>
          <a:prstGeom prst="rect">
            <a:avLst/>
          </a:prstGeom>
          <a:noFill/>
          <a:ln cap="flat" cmpd="sng" w="9525">
            <a:solidFill>
              <a:schemeClr val="dk1"/>
            </a:solidFill>
            <a:prstDash val="solid"/>
            <a:round/>
            <a:headEnd len="sm" w="sm" type="none"/>
            <a:tailEnd len="sm" w="sm" type="none"/>
          </a:ln>
        </p:spPr>
        <p:txBody>
          <a:bodyPr anchorCtr="0" anchor="t" bIns="34275" lIns="68575" spcFirstLastPara="1" rIns="68575" wrap="square" tIns="34275">
            <a:normAutofit/>
          </a:bodyPr>
          <a:lstStyle/>
          <a:p>
            <a:pPr indent="-171450" lvl="0" marL="177800" rtl="0" algn="l">
              <a:lnSpc>
                <a:spcPct val="90000"/>
              </a:lnSpc>
              <a:spcBef>
                <a:spcPts val="0"/>
              </a:spcBef>
              <a:spcAft>
                <a:spcPts val="0"/>
              </a:spcAft>
              <a:buClr>
                <a:srgbClr val="172169"/>
              </a:buClr>
              <a:buSzPts val="2100"/>
              <a:buChar char="•"/>
            </a:pPr>
            <a:r>
              <a:rPr lang="en-US" sz="2100">
                <a:solidFill>
                  <a:srgbClr val="172169"/>
                </a:solidFill>
                <a:latin typeface="Arial"/>
                <a:ea typeface="Arial"/>
                <a:cs typeface="Arial"/>
                <a:sym typeface="Arial"/>
              </a:rPr>
              <a:t>Select the “Call Me” option on  Zoom to use your phone for audio while using the video option, if you choose.</a:t>
            </a:r>
            <a:endParaRPr sz="1100"/>
          </a:p>
          <a:p>
            <a:pPr indent="-171450" lvl="0" marL="177800" rtl="0" algn="l">
              <a:lnSpc>
                <a:spcPct val="90000"/>
              </a:lnSpc>
              <a:spcBef>
                <a:spcPts val="800"/>
              </a:spcBef>
              <a:spcAft>
                <a:spcPts val="0"/>
              </a:spcAft>
              <a:buClr>
                <a:srgbClr val="172169"/>
              </a:buClr>
              <a:buSzPts val="2100"/>
              <a:buChar char="•"/>
            </a:pPr>
            <a:r>
              <a:rPr lang="en-US" sz="1100">
                <a:solidFill>
                  <a:srgbClr val="172169"/>
                </a:solidFill>
                <a:latin typeface="Arial"/>
                <a:ea typeface="Arial"/>
                <a:cs typeface="Arial"/>
                <a:sym typeface="Arial"/>
              </a:rPr>
              <a:t>This webinar will be recorded and posted to IWN. </a:t>
            </a:r>
            <a:endParaRPr sz="2100">
              <a:solidFill>
                <a:srgbClr val="172169"/>
              </a:solidFill>
              <a:latin typeface="Arial"/>
              <a:ea typeface="Arial"/>
              <a:cs typeface="Arial"/>
              <a:sym typeface="Arial"/>
            </a:endParaRPr>
          </a:p>
          <a:p>
            <a:pPr indent="0" lvl="0" marL="0" rtl="0" algn="l">
              <a:lnSpc>
                <a:spcPct val="90000"/>
              </a:lnSpc>
              <a:spcBef>
                <a:spcPts val="800"/>
              </a:spcBef>
              <a:spcAft>
                <a:spcPts val="0"/>
              </a:spcAft>
              <a:buClr>
                <a:schemeClr val="dk1"/>
              </a:buClr>
              <a:buSzPts val="2100"/>
              <a:buNone/>
            </a:pPr>
            <a:r>
              <a:t/>
            </a:r>
            <a:endParaRPr sz="2100">
              <a:solidFill>
                <a:srgbClr val="172169"/>
              </a:solidFill>
              <a:latin typeface="Arial"/>
              <a:ea typeface="Arial"/>
              <a:cs typeface="Arial"/>
              <a:sym typeface="Arial"/>
            </a:endParaRPr>
          </a:p>
          <a:p>
            <a:pPr indent="0" lvl="0" marL="0" rtl="0" algn="l">
              <a:lnSpc>
                <a:spcPct val="90000"/>
              </a:lnSpc>
              <a:spcBef>
                <a:spcPts val="800"/>
              </a:spcBef>
              <a:spcAft>
                <a:spcPts val="0"/>
              </a:spcAft>
              <a:buClr>
                <a:schemeClr val="dk1"/>
              </a:buClr>
              <a:buSzPts val="2100"/>
              <a:buNone/>
            </a:pPr>
            <a:r>
              <a:t/>
            </a:r>
            <a:endParaRPr sz="1100">
              <a:solidFill>
                <a:srgbClr val="172169"/>
              </a:solidFill>
              <a:latin typeface="Arial"/>
              <a:ea typeface="Arial"/>
              <a:cs typeface="Arial"/>
              <a:sym typeface="Arial"/>
            </a:endParaRPr>
          </a:p>
        </p:txBody>
      </p:sp>
      <p:sp>
        <p:nvSpPr>
          <p:cNvPr id="307" name="Google Shape;307;p3"/>
          <p:cNvSpPr txBox="1"/>
          <p:nvPr>
            <p:ph idx="3" type="body"/>
          </p:nvPr>
        </p:nvSpPr>
        <p:spPr>
          <a:xfrm>
            <a:off x="4629150" y="1194976"/>
            <a:ext cx="3887391" cy="617934"/>
          </a:xfrm>
          <a:prstGeom prst="rect">
            <a:avLst/>
          </a:prstGeom>
          <a:solidFill>
            <a:srgbClr val="D8E2F3"/>
          </a:solidFill>
          <a:ln cap="flat" cmpd="sng" w="9525">
            <a:solidFill>
              <a:schemeClr val="dk1"/>
            </a:solidFill>
            <a:prstDash val="solid"/>
            <a:round/>
            <a:headEnd len="sm" w="sm" type="none"/>
            <a:tailEnd len="sm" w="sm" type="none"/>
          </a:ln>
        </p:spPr>
        <p:txBody>
          <a:bodyPr anchorCtr="0" anchor="b" bIns="34275" lIns="68575" spcFirstLastPara="1" rIns="68575" wrap="square" tIns="34275">
            <a:normAutofit fontScale="25000" lnSpcReduction="20000"/>
          </a:bodyPr>
          <a:lstStyle/>
          <a:p>
            <a:pPr indent="0" lvl="0" marL="0" rtl="0" algn="ctr">
              <a:lnSpc>
                <a:spcPct val="90000"/>
              </a:lnSpc>
              <a:spcBef>
                <a:spcPts val="0"/>
              </a:spcBef>
              <a:spcAft>
                <a:spcPts val="0"/>
              </a:spcAft>
              <a:buClr>
                <a:schemeClr val="dk1"/>
              </a:buClr>
              <a:buSzPct val="163636"/>
              <a:buNone/>
            </a:pPr>
            <a:r>
              <a:t/>
            </a:r>
            <a:endParaRPr sz="1100"/>
          </a:p>
          <a:p>
            <a:pPr indent="0" lvl="0" marL="0" rtl="0" algn="ctr">
              <a:lnSpc>
                <a:spcPct val="90000"/>
              </a:lnSpc>
              <a:spcBef>
                <a:spcPts val="800"/>
              </a:spcBef>
              <a:spcAft>
                <a:spcPts val="0"/>
              </a:spcAft>
              <a:buClr>
                <a:schemeClr val="dk1"/>
              </a:buClr>
              <a:buSzPct val="163636"/>
              <a:buNone/>
            </a:pPr>
            <a:r>
              <a:t/>
            </a:r>
            <a:endParaRPr sz="1100"/>
          </a:p>
          <a:p>
            <a:pPr indent="0" lvl="0" marL="0" rtl="0" algn="ctr">
              <a:lnSpc>
                <a:spcPct val="90000"/>
              </a:lnSpc>
              <a:spcBef>
                <a:spcPts val="800"/>
              </a:spcBef>
              <a:spcAft>
                <a:spcPts val="0"/>
              </a:spcAft>
              <a:buClr>
                <a:srgbClr val="172169"/>
              </a:buClr>
              <a:buSzPct val="100000"/>
              <a:buNone/>
            </a:pPr>
            <a:r>
              <a:rPr lang="en-US" sz="8300">
                <a:solidFill>
                  <a:srgbClr val="172169"/>
                </a:solidFill>
                <a:latin typeface="Arial"/>
                <a:ea typeface="Arial"/>
                <a:cs typeface="Arial"/>
                <a:sym typeface="Arial"/>
              </a:rPr>
              <a:t>Meeting Participation </a:t>
            </a:r>
            <a:endParaRPr sz="1100"/>
          </a:p>
          <a:p>
            <a:pPr indent="0" lvl="0" marL="0" rtl="0" algn="l">
              <a:lnSpc>
                <a:spcPct val="90000"/>
              </a:lnSpc>
              <a:spcBef>
                <a:spcPts val="800"/>
              </a:spcBef>
              <a:spcAft>
                <a:spcPts val="0"/>
              </a:spcAft>
              <a:buClr>
                <a:schemeClr val="dk1"/>
              </a:buClr>
              <a:buSzPct val="163636"/>
              <a:buNone/>
            </a:pPr>
            <a:r>
              <a:t/>
            </a:r>
            <a:endParaRPr sz="1100"/>
          </a:p>
        </p:txBody>
      </p:sp>
      <p:sp>
        <p:nvSpPr>
          <p:cNvPr id="308" name="Google Shape;308;p3"/>
          <p:cNvSpPr txBox="1"/>
          <p:nvPr>
            <p:ph idx="4" type="body"/>
          </p:nvPr>
        </p:nvSpPr>
        <p:spPr>
          <a:xfrm>
            <a:off x="4629150" y="1811075"/>
            <a:ext cx="3887391" cy="2956188"/>
          </a:xfrm>
          <a:prstGeom prst="rect">
            <a:avLst/>
          </a:prstGeom>
          <a:noFill/>
          <a:ln cap="flat" cmpd="sng" w="9525">
            <a:solidFill>
              <a:schemeClr val="dk1"/>
            </a:solidFill>
            <a:prstDash val="solid"/>
            <a:round/>
            <a:headEnd len="sm" w="sm" type="none"/>
            <a:tailEnd len="sm" w="sm" type="none"/>
          </a:ln>
        </p:spPr>
        <p:txBody>
          <a:bodyPr anchorCtr="0" anchor="t" bIns="34275" lIns="68575" spcFirstLastPara="1" rIns="68575" wrap="square" tIns="34275">
            <a:normAutofit/>
          </a:bodyPr>
          <a:lstStyle/>
          <a:p>
            <a:pPr indent="-171450" lvl="0" marL="177800" rtl="0" algn="l">
              <a:lnSpc>
                <a:spcPct val="90000"/>
              </a:lnSpc>
              <a:spcBef>
                <a:spcPts val="0"/>
              </a:spcBef>
              <a:spcAft>
                <a:spcPts val="0"/>
              </a:spcAft>
              <a:buClr>
                <a:srgbClr val="172169"/>
              </a:buClr>
              <a:buSzPts val="2100"/>
              <a:buChar char="•"/>
            </a:pPr>
            <a:r>
              <a:rPr lang="en-US" sz="1100">
                <a:solidFill>
                  <a:srgbClr val="172169"/>
                </a:solidFill>
                <a:latin typeface="Arial"/>
                <a:ea typeface="Arial"/>
                <a:cs typeface="Arial"/>
                <a:sym typeface="Arial"/>
              </a:rPr>
              <a:t>Everyone will be muted for this webinar. </a:t>
            </a:r>
            <a:endParaRPr sz="1100"/>
          </a:p>
          <a:p>
            <a:pPr indent="-171450" lvl="0" marL="177800" rtl="0" algn="l">
              <a:lnSpc>
                <a:spcPct val="90000"/>
              </a:lnSpc>
              <a:spcBef>
                <a:spcPts val="800"/>
              </a:spcBef>
              <a:spcAft>
                <a:spcPts val="0"/>
              </a:spcAft>
              <a:buClr>
                <a:srgbClr val="172169"/>
              </a:buClr>
              <a:buSzPts val="2100"/>
              <a:buChar char="•"/>
            </a:pPr>
            <a:r>
              <a:rPr lang="en-US" sz="1100">
                <a:solidFill>
                  <a:srgbClr val="172169"/>
                </a:solidFill>
                <a:latin typeface="Arial"/>
                <a:ea typeface="Arial"/>
                <a:cs typeface="Arial"/>
                <a:sym typeface="Arial"/>
              </a:rPr>
              <a:t>A FAQs Page has been created to track questions raised during the webinar. </a:t>
            </a:r>
            <a:endParaRPr sz="1100"/>
          </a:p>
          <a:p>
            <a:pPr indent="-171450" lvl="0" marL="177800" rtl="0" algn="l">
              <a:lnSpc>
                <a:spcPct val="90000"/>
              </a:lnSpc>
              <a:spcBef>
                <a:spcPts val="800"/>
              </a:spcBef>
              <a:spcAft>
                <a:spcPts val="0"/>
              </a:spcAft>
              <a:buClr>
                <a:srgbClr val="172169"/>
              </a:buClr>
              <a:buSzPts val="2100"/>
              <a:buChar char="•"/>
            </a:pPr>
            <a:r>
              <a:rPr lang="en-US" sz="1100">
                <a:solidFill>
                  <a:srgbClr val="172169"/>
                </a:solidFill>
                <a:latin typeface="Arial"/>
                <a:ea typeface="Arial"/>
                <a:cs typeface="Arial"/>
                <a:sym typeface="Arial"/>
              </a:rPr>
              <a:t>Materials shared during the  meeting will be available on  workNet.</a:t>
            </a:r>
            <a:endParaRPr sz="1100">
              <a:solidFill>
                <a:srgbClr val="172169"/>
              </a:solidFill>
              <a:latin typeface="Arial"/>
              <a:ea typeface="Arial"/>
              <a:cs typeface="Arial"/>
              <a:sym typeface="Arial"/>
            </a:endParaRPr>
          </a:p>
          <a:p>
            <a:pPr indent="-38100" lvl="0" marL="177800" rtl="0" algn="l">
              <a:lnSpc>
                <a:spcPct val="90000"/>
              </a:lnSpc>
              <a:spcBef>
                <a:spcPts val="800"/>
              </a:spcBef>
              <a:spcAft>
                <a:spcPts val="0"/>
              </a:spcAft>
              <a:buClr>
                <a:schemeClr val="dk1"/>
              </a:buClr>
              <a:buSzPts val="2100"/>
              <a:buNone/>
            </a:pPr>
            <a:r>
              <a:t/>
            </a:r>
            <a:endParaRPr sz="1100">
              <a:solidFill>
                <a:srgbClr val="172169"/>
              </a:solidFill>
              <a:latin typeface="Arial"/>
              <a:ea typeface="Arial"/>
              <a:cs typeface="Arial"/>
              <a:sym typeface="Arial"/>
            </a:endParaRPr>
          </a:p>
        </p:txBody>
      </p:sp>
      <p:sp>
        <p:nvSpPr>
          <p:cNvPr id="309" name="Google Shape;309;p3"/>
          <p:cNvSpPr txBox="1"/>
          <p:nvPr>
            <p:ph idx="12" type="sldNum"/>
          </p:nvPr>
        </p:nvSpPr>
        <p:spPr>
          <a:xfrm>
            <a:off x="6457950" y="4862513"/>
            <a:ext cx="2057400" cy="273844"/>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SzPts val="1100"/>
              <a:buNone/>
            </a:pPr>
            <a:fld id="{00000000-1234-1234-1234-123412341234}" type="slidenum">
              <a:rPr lang="en-US" sz="1100"/>
              <a:t>‹#›</a:t>
            </a:fld>
            <a:endParaRPr sz="11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g20a1751e909_0_140"/>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US"/>
              <a:t>Minimum wages</a:t>
            </a:r>
            <a:endParaRPr/>
          </a:p>
        </p:txBody>
      </p:sp>
      <p:sp>
        <p:nvSpPr>
          <p:cNvPr id="482" name="Google Shape;482;g20a1751e909_0_140"/>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US"/>
              <a:t>Minimum wage is the lowest amount per hour an employer can pay a worker. The federal minimum wage is $7.25 and sets the floor for US workers.</a:t>
            </a:r>
            <a:endParaRPr/>
          </a:p>
          <a:p>
            <a:pPr indent="-342900" lvl="0" marL="457200" rtl="0" algn="l">
              <a:lnSpc>
                <a:spcPct val="115000"/>
              </a:lnSpc>
              <a:spcBef>
                <a:spcPts val="0"/>
              </a:spcBef>
              <a:spcAft>
                <a:spcPts val="0"/>
              </a:spcAft>
              <a:buSzPts val="1800"/>
              <a:buChar char="●"/>
            </a:pPr>
            <a:r>
              <a:rPr lang="en-US"/>
              <a:t>Minimum wage levels vary by state, county, city, and even by occupation. Local and state governments have passed their own minimum wage laws. </a:t>
            </a:r>
            <a:endParaRPr/>
          </a:p>
          <a:p>
            <a:pPr indent="-342900" lvl="0" marL="457200" rtl="0" algn="l">
              <a:lnSpc>
                <a:spcPct val="115000"/>
              </a:lnSpc>
              <a:spcBef>
                <a:spcPts val="0"/>
              </a:spcBef>
              <a:spcAft>
                <a:spcPts val="0"/>
              </a:spcAft>
              <a:buClr>
                <a:schemeClr val="dk1"/>
              </a:buClr>
              <a:buSzPts val="1800"/>
              <a:buChar char="●"/>
            </a:pPr>
            <a:r>
              <a:rPr lang="en-US">
                <a:solidFill>
                  <a:schemeClr val="dk1"/>
                </a:solidFill>
              </a:rPr>
              <a:t>There are also sub-minimum wages for workers under 18, tipped workers, and some workers with disabilities. </a:t>
            </a:r>
            <a:endParaRPr>
              <a:solidFill>
                <a:schemeClr val="dk1"/>
              </a:solidFill>
            </a:endParaRPr>
          </a:p>
          <a:p>
            <a:pPr indent="0" lvl="0" marL="228600" rtl="0" algn="l">
              <a:lnSpc>
                <a:spcPct val="115000"/>
              </a:lnSpc>
              <a:spcBef>
                <a:spcPts val="0"/>
              </a:spcBef>
              <a:spcAft>
                <a:spcPts val="0"/>
              </a:spcAft>
              <a:buSzPts val="1800"/>
              <a:buNone/>
            </a:pPr>
            <a:r>
              <a:t/>
            </a:r>
            <a:endParaRPr/>
          </a:p>
          <a:p>
            <a:pPr indent="-228600" lvl="0" marL="457200" rtl="0" algn="l">
              <a:lnSpc>
                <a:spcPct val="115000"/>
              </a:lnSpc>
              <a:spcBef>
                <a:spcPts val="0"/>
              </a:spcBef>
              <a:spcAft>
                <a:spcPts val="0"/>
              </a:spcAft>
              <a:buSzPts val="1800"/>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g20a1751e909_0_145"/>
          <p:cNvSpPr txBox="1"/>
          <p:nvPr>
            <p:ph idx="4294967295" type="title"/>
          </p:nvPr>
        </p:nvSpPr>
        <p:spPr>
          <a:xfrm rot="5400000">
            <a:off x="6013624" y="2173275"/>
            <a:ext cx="4396800" cy="654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US">
                <a:solidFill>
                  <a:srgbClr val="91A000"/>
                </a:solidFill>
              </a:rPr>
              <a:t>2023 </a:t>
            </a:r>
            <a:r>
              <a:rPr lang="en-US">
                <a:solidFill>
                  <a:srgbClr val="91A000"/>
                </a:solidFill>
              </a:rPr>
              <a:t>m</a:t>
            </a:r>
            <a:r>
              <a:rPr b="1" lang="en-US">
                <a:solidFill>
                  <a:srgbClr val="91A000"/>
                </a:solidFill>
              </a:rPr>
              <a:t>inimum wages</a:t>
            </a:r>
            <a:endParaRPr/>
          </a:p>
        </p:txBody>
      </p:sp>
      <p:sp>
        <p:nvSpPr>
          <p:cNvPr id="488" name="Google Shape;488;g20a1751e909_0_145"/>
          <p:cNvSpPr txBox="1"/>
          <p:nvPr>
            <p:ph idx="4294967295" type="body"/>
          </p:nvPr>
        </p:nvSpPr>
        <p:spPr>
          <a:xfrm>
            <a:off x="451950" y="297725"/>
            <a:ext cx="4332300" cy="4845900"/>
          </a:xfrm>
          <a:prstGeom prst="rect">
            <a:avLst/>
          </a:prstGeom>
          <a:noFill/>
          <a:ln>
            <a:noFill/>
          </a:ln>
        </p:spPr>
        <p:txBody>
          <a:bodyPr anchorCtr="0" anchor="t" bIns="91425" lIns="91425" spcFirstLastPara="1" rIns="91425" wrap="square" tIns="91425">
            <a:noAutofit/>
          </a:bodyPr>
          <a:lstStyle/>
          <a:p>
            <a:pPr indent="0" lvl="0" marL="139700" rtl="0" algn="l">
              <a:lnSpc>
                <a:spcPct val="115000"/>
              </a:lnSpc>
              <a:spcBef>
                <a:spcPts val="0"/>
              </a:spcBef>
              <a:spcAft>
                <a:spcPts val="0"/>
              </a:spcAft>
              <a:buSzPts val="1400"/>
              <a:buNone/>
            </a:pPr>
            <a:r>
              <a:rPr b="1" lang="en-US" sz="1700" u="sng">
                <a:solidFill>
                  <a:srgbClr val="EF8600"/>
                </a:solidFill>
                <a:latin typeface="Arial"/>
                <a:ea typeface="Arial"/>
                <a:cs typeface="Arial"/>
                <a:sym typeface="Arial"/>
              </a:rPr>
              <a:t>CITY OF CHICAGO</a:t>
            </a:r>
            <a:endParaRPr sz="1700">
              <a:solidFill>
                <a:srgbClr val="EF8600"/>
              </a:solidFill>
              <a:latin typeface="Arial"/>
              <a:ea typeface="Arial"/>
              <a:cs typeface="Arial"/>
              <a:sym typeface="Arial"/>
            </a:endParaRPr>
          </a:p>
          <a:p>
            <a:pPr indent="0" lvl="0" marL="139700" rtl="0" algn="l">
              <a:lnSpc>
                <a:spcPct val="115000"/>
              </a:lnSpc>
              <a:spcBef>
                <a:spcPts val="0"/>
              </a:spcBef>
              <a:spcAft>
                <a:spcPts val="0"/>
              </a:spcAft>
              <a:buSzPts val="1400"/>
              <a:buNone/>
            </a:pPr>
            <a:r>
              <a:rPr b="1" lang="en-US" sz="1700">
                <a:latin typeface="Arial"/>
                <a:ea typeface="Arial"/>
                <a:cs typeface="Arial"/>
                <a:sym typeface="Arial"/>
              </a:rPr>
              <a:t>$15.40/hour </a:t>
            </a:r>
            <a:endParaRPr sz="1300">
              <a:latin typeface="Arial"/>
              <a:ea typeface="Arial"/>
              <a:cs typeface="Arial"/>
              <a:sym typeface="Arial"/>
            </a:endParaRPr>
          </a:p>
          <a:p>
            <a:pPr indent="0" lvl="0" marL="139700" rtl="0" algn="l">
              <a:lnSpc>
                <a:spcPct val="115000"/>
              </a:lnSpc>
              <a:spcBef>
                <a:spcPts val="0"/>
              </a:spcBef>
              <a:spcAft>
                <a:spcPts val="0"/>
              </a:spcAft>
              <a:buSzPts val="1400"/>
              <a:buNone/>
            </a:pPr>
            <a:r>
              <a:rPr lang="en-US" sz="1700">
                <a:latin typeface="Arial"/>
                <a:ea typeface="Arial"/>
                <a:cs typeface="Arial"/>
                <a:sym typeface="Arial"/>
              </a:rPr>
              <a:t>$23.10/overtime hours</a:t>
            </a:r>
            <a:endParaRPr sz="1300">
              <a:latin typeface="Arial"/>
              <a:ea typeface="Arial"/>
              <a:cs typeface="Arial"/>
              <a:sym typeface="Arial"/>
            </a:endParaRPr>
          </a:p>
          <a:p>
            <a:pPr indent="0" lvl="0" marL="139700" rtl="0" algn="l">
              <a:lnSpc>
                <a:spcPct val="115000"/>
              </a:lnSpc>
              <a:spcBef>
                <a:spcPts val="0"/>
              </a:spcBef>
              <a:spcAft>
                <a:spcPts val="0"/>
              </a:spcAft>
              <a:buSzPts val="1400"/>
              <a:buNone/>
            </a:pPr>
            <a:r>
              <a:rPr lang="en-US" sz="1700">
                <a:latin typeface="Arial"/>
                <a:ea typeface="Arial"/>
                <a:cs typeface="Arial"/>
                <a:sym typeface="Arial"/>
              </a:rPr>
              <a:t>$9.24/tipped wage</a:t>
            </a:r>
            <a:endParaRPr sz="1700">
              <a:latin typeface="Arial"/>
              <a:ea typeface="Arial"/>
              <a:cs typeface="Arial"/>
              <a:sym typeface="Arial"/>
            </a:endParaRPr>
          </a:p>
          <a:p>
            <a:pPr indent="0" lvl="0" marL="139700" rtl="0" algn="l">
              <a:lnSpc>
                <a:spcPct val="115000"/>
              </a:lnSpc>
              <a:spcBef>
                <a:spcPts val="0"/>
              </a:spcBef>
              <a:spcAft>
                <a:spcPts val="0"/>
              </a:spcAft>
              <a:buSzPts val="1400"/>
              <a:buNone/>
            </a:pPr>
            <a:r>
              <a:rPr b="1" lang="en-US" sz="1700">
                <a:latin typeface="Arial"/>
                <a:ea typeface="Arial"/>
                <a:cs typeface="Arial"/>
                <a:sym typeface="Arial"/>
              </a:rPr>
              <a:t>$12.00/YOUTH*</a:t>
            </a:r>
            <a:endParaRPr b="1" sz="1700">
              <a:latin typeface="Arial"/>
              <a:ea typeface="Arial"/>
              <a:cs typeface="Arial"/>
              <a:sym typeface="Arial"/>
            </a:endParaRPr>
          </a:p>
          <a:p>
            <a:pPr indent="0" lvl="0" marL="139700" rtl="0" algn="l">
              <a:lnSpc>
                <a:spcPct val="115000"/>
              </a:lnSpc>
              <a:spcBef>
                <a:spcPts val="0"/>
              </a:spcBef>
              <a:spcAft>
                <a:spcPts val="0"/>
              </a:spcAft>
              <a:buSzPts val="1400"/>
              <a:buNone/>
            </a:pPr>
            <a:r>
              <a:t/>
            </a:r>
            <a:endParaRPr sz="1700">
              <a:latin typeface="Arial"/>
              <a:ea typeface="Arial"/>
              <a:cs typeface="Arial"/>
              <a:sym typeface="Arial"/>
            </a:endParaRPr>
          </a:p>
          <a:p>
            <a:pPr indent="0" lvl="0" marL="139700" rtl="0" algn="l">
              <a:lnSpc>
                <a:spcPct val="115000"/>
              </a:lnSpc>
              <a:spcBef>
                <a:spcPts val="0"/>
              </a:spcBef>
              <a:spcAft>
                <a:spcPts val="0"/>
              </a:spcAft>
              <a:buSzPts val="1400"/>
              <a:buNone/>
            </a:pPr>
            <a:r>
              <a:rPr b="1" lang="en-US" sz="1700" u="sng">
                <a:solidFill>
                  <a:schemeClr val="accent5"/>
                </a:solidFill>
                <a:latin typeface="Arial"/>
                <a:ea typeface="Arial"/>
                <a:cs typeface="Arial"/>
                <a:sym typeface="Arial"/>
              </a:rPr>
              <a:t>COOK COUNTY</a:t>
            </a:r>
            <a:endParaRPr sz="1700">
              <a:solidFill>
                <a:schemeClr val="accent5"/>
              </a:solidFill>
              <a:latin typeface="Arial"/>
              <a:ea typeface="Arial"/>
              <a:cs typeface="Arial"/>
              <a:sym typeface="Arial"/>
            </a:endParaRPr>
          </a:p>
          <a:p>
            <a:pPr indent="0" lvl="0" marL="139700" rtl="0" algn="l">
              <a:lnSpc>
                <a:spcPct val="115000"/>
              </a:lnSpc>
              <a:spcBef>
                <a:spcPts val="0"/>
              </a:spcBef>
              <a:spcAft>
                <a:spcPts val="0"/>
              </a:spcAft>
              <a:buSzPts val="1400"/>
              <a:buNone/>
            </a:pPr>
            <a:r>
              <a:rPr b="1" lang="en-US" sz="1700">
                <a:latin typeface="Arial"/>
                <a:ea typeface="Arial"/>
                <a:cs typeface="Arial"/>
                <a:sym typeface="Arial"/>
              </a:rPr>
              <a:t>$13.35/hour**</a:t>
            </a:r>
            <a:endParaRPr sz="1300">
              <a:latin typeface="Arial"/>
              <a:ea typeface="Arial"/>
              <a:cs typeface="Arial"/>
              <a:sym typeface="Arial"/>
            </a:endParaRPr>
          </a:p>
          <a:p>
            <a:pPr indent="0" lvl="0" marL="139700" rtl="0" algn="l">
              <a:lnSpc>
                <a:spcPct val="115000"/>
              </a:lnSpc>
              <a:spcBef>
                <a:spcPts val="0"/>
              </a:spcBef>
              <a:spcAft>
                <a:spcPts val="0"/>
              </a:spcAft>
              <a:buSzPts val="1400"/>
              <a:buNone/>
            </a:pPr>
            <a:r>
              <a:rPr lang="en-US" sz="1700">
                <a:latin typeface="Arial"/>
                <a:ea typeface="Arial"/>
                <a:cs typeface="Arial"/>
                <a:sym typeface="Arial"/>
              </a:rPr>
              <a:t>$20.03/overtime hours</a:t>
            </a:r>
            <a:endParaRPr sz="1300">
              <a:latin typeface="Arial"/>
              <a:ea typeface="Arial"/>
              <a:cs typeface="Arial"/>
              <a:sym typeface="Arial"/>
            </a:endParaRPr>
          </a:p>
          <a:p>
            <a:pPr indent="0" lvl="0" marL="139700" rtl="0" algn="l">
              <a:lnSpc>
                <a:spcPct val="115000"/>
              </a:lnSpc>
              <a:spcBef>
                <a:spcPts val="0"/>
              </a:spcBef>
              <a:spcAft>
                <a:spcPts val="0"/>
              </a:spcAft>
              <a:buSzPts val="1400"/>
              <a:buNone/>
            </a:pPr>
            <a:r>
              <a:rPr lang="en-US" sz="1700">
                <a:latin typeface="Arial"/>
                <a:ea typeface="Arial"/>
                <a:cs typeface="Arial"/>
                <a:sym typeface="Arial"/>
              </a:rPr>
              <a:t>$7.80/tipped wage</a:t>
            </a:r>
            <a:endParaRPr sz="1300">
              <a:latin typeface="Arial"/>
              <a:ea typeface="Arial"/>
              <a:cs typeface="Arial"/>
              <a:sym typeface="Arial"/>
            </a:endParaRPr>
          </a:p>
          <a:p>
            <a:pPr indent="0" lvl="0" marL="0" rtl="0" algn="l">
              <a:spcBef>
                <a:spcPts val="0"/>
              </a:spcBef>
              <a:spcAft>
                <a:spcPts val="0"/>
              </a:spcAft>
              <a:buNone/>
            </a:pPr>
            <a:r>
              <a:t/>
            </a:r>
            <a:endParaRPr b="1" sz="950">
              <a:solidFill>
                <a:schemeClr val="dk1"/>
              </a:solidFill>
              <a:highlight>
                <a:srgbClr val="FFFFFF"/>
              </a:highlight>
              <a:latin typeface="Arial"/>
              <a:ea typeface="Arial"/>
              <a:cs typeface="Arial"/>
              <a:sym typeface="Arial"/>
            </a:endParaRPr>
          </a:p>
          <a:p>
            <a:pPr indent="0" lvl="0" marL="0" rtl="0" algn="l">
              <a:spcBef>
                <a:spcPts val="800"/>
              </a:spcBef>
              <a:spcAft>
                <a:spcPts val="0"/>
              </a:spcAft>
              <a:buNone/>
            </a:pPr>
            <a:r>
              <a:rPr b="1" lang="en-US" sz="1100">
                <a:solidFill>
                  <a:schemeClr val="dk1"/>
                </a:solidFill>
                <a:highlight>
                  <a:srgbClr val="FFFFFF"/>
                </a:highlight>
                <a:latin typeface="Arial"/>
                <a:ea typeface="Arial"/>
                <a:cs typeface="Arial"/>
                <a:sym typeface="Arial"/>
              </a:rPr>
              <a:t>*Beginning, January 1, 2020, if a worker under 18 works more than 650 hours for the employer during any calendar year, they must be paid the regular (over 18 wage).  </a:t>
            </a:r>
            <a:r>
              <a:rPr lang="en-US" sz="1100">
                <a:latin typeface="Arial"/>
                <a:ea typeface="Arial"/>
                <a:cs typeface="Arial"/>
                <a:sym typeface="Arial"/>
              </a:rPr>
              <a:t> </a:t>
            </a:r>
            <a:endParaRPr sz="1100">
              <a:latin typeface="Arial"/>
              <a:ea typeface="Arial"/>
              <a:cs typeface="Arial"/>
              <a:sym typeface="Arial"/>
            </a:endParaRPr>
          </a:p>
          <a:p>
            <a:pPr indent="0" lvl="0" marL="0" rtl="0" algn="l">
              <a:lnSpc>
                <a:spcPct val="115000"/>
              </a:lnSpc>
              <a:spcBef>
                <a:spcPts val="800"/>
              </a:spcBef>
              <a:spcAft>
                <a:spcPts val="0"/>
              </a:spcAft>
              <a:buSzPts val="1400"/>
              <a:buNone/>
            </a:pPr>
            <a:r>
              <a:rPr lang="en-US" sz="1100">
                <a:latin typeface="Arial"/>
                <a:ea typeface="Arial"/>
                <a:cs typeface="Arial"/>
                <a:sym typeface="Arial"/>
              </a:rPr>
              <a:t>**</a:t>
            </a:r>
            <a:r>
              <a:rPr i="1" lang="en-US" sz="1100">
                <a:latin typeface="Arial"/>
                <a:ea typeface="Arial"/>
                <a:cs typeface="Arial"/>
                <a:sym typeface="Arial"/>
              </a:rPr>
              <a:t>Many Cook County municipalities have opted-out of the minimum wage increase. They are still subject to the Illinois minimum wage increases. </a:t>
            </a:r>
            <a:endParaRPr i="1" sz="1100">
              <a:latin typeface="Arial"/>
              <a:ea typeface="Arial"/>
              <a:cs typeface="Arial"/>
              <a:sym typeface="Arial"/>
            </a:endParaRPr>
          </a:p>
          <a:p>
            <a:pPr indent="0" lvl="0" marL="0" rtl="0" algn="l">
              <a:lnSpc>
                <a:spcPct val="115000"/>
              </a:lnSpc>
              <a:spcBef>
                <a:spcPts val="0"/>
              </a:spcBef>
              <a:spcAft>
                <a:spcPts val="0"/>
              </a:spcAft>
              <a:buSzPts val="1400"/>
              <a:buNone/>
            </a:pPr>
            <a:r>
              <a:t/>
            </a:r>
            <a:endParaRPr i="1" sz="1100"/>
          </a:p>
        </p:txBody>
      </p:sp>
      <p:sp>
        <p:nvSpPr>
          <p:cNvPr id="489" name="Google Shape;489;g20a1751e909_0_145"/>
          <p:cNvSpPr txBox="1"/>
          <p:nvPr>
            <p:ph idx="4294967295" type="body"/>
          </p:nvPr>
        </p:nvSpPr>
        <p:spPr>
          <a:xfrm>
            <a:off x="4935600" y="297725"/>
            <a:ext cx="3438900" cy="4544700"/>
          </a:xfrm>
          <a:prstGeom prst="rect">
            <a:avLst/>
          </a:prstGeom>
          <a:noFill/>
          <a:ln>
            <a:noFill/>
          </a:ln>
        </p:spPr>
        <p:txBody>
          <a:bodyPr anchorCtr="0" anchor="t" bIns="91425" lIns="91425" spcFirstLastPara="1" rIns="91425" wrap="square" tIns="91425">
            <a:noAutofit/>
          </a:bodyPr>
          <a:lstStyle/>
          <a:p>
            <a:pPr indent="0" lvl="0" marL="139700" rtl="0" algn="l">
              <a:lnSpc>
                <a:spcPct val="115000"/>
              </a:lnSpc>
              <a:spcBef>
                <a:spcPts val="0"/>
              </a:spcBef>
              <a:spcAft>
                <a:spcPts val="0"/>
              </a:spcAft>
              <a:buSzPts val="1400"/>
              <a:buNone/>
            </a:pPr>
            <a:r>
              <a:rPr b="1" lang="en-US" sz="1700" u="sng">
                <a:solidFill>
                  <a:srgbClr val="0077B3"/>
                </a:solidFill>
                <a:latin typeface="Arial"/>
                <a:ea typeface="Arial"/>
                <a:cs typeface="Arial"/>
                <a:sym typeface="Arial"/>
              </a:rPr>
              <a:t>ILLINOIS (outside Cook)</a:t>
            </a:r>
            <a:endParaRPr sz="1700">
              <a:solidFill>
                <a:srgbClr val="0077B3"/>
              </a:solidFill>
              <a:latin typeface="Arial"/>
              <a:ea typeface="Arial"/>
              <a:cs typeface="Arial"/>
              <a:sym typeface="Arial"/>
            </a:endParaRPr>
          </a:p>
          <a:p>
            <a:pPr indent="0" lvl="0" marL="139700" rtl="0" algn="l">
              <a:lnSpc>
                <a:spcPct val="115000"/>
              </a:lnSpc>
              <a:spcBef>
                <a:spcPts val="0"/>
              </a:spcBef>
              <a:spcAft>
                <a:spcPts val="0"/>
              </a:spcAft>
              <a:buSzPts val="1400"/>
              <a:buNone/>
            </a:pPr>
            <a:r>
              <a:rPr b="1" lang="en-US" sz="1700">
                <a:latin typeface="Arial"/>
                <a:ea typeface="Arial"/>
                <a:cs typeface="Arial"/>
                <a:sym typeface="Arial"/>
              </a:rPr>
              <a:t>$13.00/hour</a:t>
            </a:r>
            <a:endParaRPr sz="1700">
              <a:latin typeface="Arial"/>
              <a:ea typeface="Arial"/>
              <a:cs typeface="Arial"/>
              <a:sym typeface="Arial"/>
            </a:endParaRPr>
          </a:p>
          <a:p>
            <a:pPr indent="0" lvl="0" marL="139700" rtl="0" algn="l">
              <a:lnSpc>
                <a:spcPct val="115000"/>
              </a:lnSpc>
              <a:spcBef>
                <a:spcPts val="0"/>
              </a:spcBef>
              <a:spcAft>
                <a:spcPts val="0"/>
              </a:spcAft>
              <a:buSzPts val="1400"/>
              <a:buNone/>
            </a:pPr>
            <a:r>
              <a:rPr lang="en-US" sz="1700">
                <a:latin typeface="Arial"/>
                <a:ea typeface="Arial"/>
                <a:cs typeface="Arial"/>
                <a:sym typeface="Arial"/>
              </a:rPr>
              <a:t>$7.80/tipped wage</a:t>
            </a:r>
            <a:endParaRPr sz="1700">
              <a:latin typeface="Arial"/>
              <a:ea typeface="Arial"/>
              <a:cs typeface="Arial"/>
              <a:sym typeface="Arial"/>
            </a:endParaRPr>
          </a:p>
          <a:p>
            <a:pPr indent="0" lvl="0" marL="139700" rtl="0" algn="l">
              <a:lnSpc>
                <a:spcPct val="115000"/>
              </a:lnSpc>
              <a:spcBef>
                <a:spcPts val="0"/>
              </a:spcBef>
              <a:spcAft>
                <a:spcPts val="0"/>
              </a:spcAft>
              <a:buSzPts val="1400"/>
              <a:buNone/>
            </a:pPr>
            <a:r>
              <a:rPr b="1" lang="en-US" sz="1700">
                <a:latin typeface="Arial"/>
                <a:ea typeface="Arial"/>
                <a:cs typeface="Arial"/>
                <a:sym typeface="Arial"/>
              </a:rPr>
              <a:t>$10.50/YOUTH*</a:t>
            </a:r>
            <a:endParaRPr b="1" sz="1700">
              <a:latin typeface="Arial"/>
              <a:ea typeface="Arial"/>
              <a:cs typeface="Arial"/>
              <a:sym typeface="Arial"/>
            </a:endParaRPr>
          </a:p>
          <a:p>
            <a:pPr indent="0" lvl="0" marL="139700" rtl="0" algn="l">
              <a:lnSpc>
                <a:spcPct val="115000"/>
              </a:lnSpc>
              <a:spcBef>
                <a:spcPts val="0"/>
              </a:spcBef>
              <a:spcAft>
                <a:spcPts val="0"/>
              </a:spcAft>
              <a:buSzPts val="1400"/>
              <a:buNone/>
            </a:pPr>
            <a:r>
              <a:rPr lang="en-US" sz="1400">
                <a:latin typeface="Arial"/>
                <a:ea typeface="Arial"/>
                <a:cs typeface="Arial"/>
                <a:sym typeface="Arial"/>
              </a:rPr>
              <a:t> </a:t>
            </a:r>
            <a:endParaRPr sz="1400">
              <a:latin typeface="Arial"/>
              <a:ea typeface="Arial"/>
              <a:cs typeface="Arial"/>
              <a:sym typeface="Arial"/>
            </a:endParaRPr>
          </a:p>
          <a:p>
            <a:pPr indent="0" lvl="0" marL="139700" rtl="0" algn="l">
              <a:lnSpc>
                <a:spcPct val="115000"/>
              </a:lnSpc>
              <a:spcBef>
                <a:spcPts val="0"/>
              </a:spcBef>
              <a:spcAft>
                <a:spcPts val="0"/>
              </a:spcAft>
              <a:buSzPts val="1400"/>
              <a:buNone/>
            </a:pPr>
            <a:r>
              <a:rPr b="1" lang="en-US" sz="1400" u="sng">
                <a:latin typeface="Arial"/>
                <a:ea typeface="Arial"/>
                <a:cs typeface="Arial"/>
                <a:sym typeface="Arial"/>
              </a:rPr>
              <a:t>INDIANA</a:t>
            </a:r>
            <a:endParaRPr sz="1400">
              <a:latin typeface="Arial"/>
              <a:ea typeface="Arial"/>
              <a:cs typeface="Arial"/>
              <a:sym typeface="Arial"/>
            </a:endParaRPr>
          </a:p>
          <a:p>
            <a:pPr indent="0" lvl="0" marL="139700" rtl="0" algn="l">
              <a:lnSpc>
                <a:spcPct val="115000"/>
              </a:lnSpc>
              <a:spcBef>
                <a:spcPts val="0"/>
              </a:spcBef>
              <a:spcAft>
                <a:spcPts val="0"/>
              </a:spcAft>
              <a:buSzPts val="1400"/>
              <a:buNone/>
            </a:pPr>
            <a:r>
              <a:rPr lang="en-US" sz="1400">
                <a:latin typeface="Arial"/>
                <a:ea typeface="Arial"/>
                <a:cs typeface="Arial"/>
                <a:sym typeface="Arial"/>
              </a:rPr>
              <a:t>$7.25/hour</a:t>
            </a:r>
            <a:endParaRPr sz="1400">
              <a:latin typeface="Arial"/>
              <a:ea typeface="Arial"/>
              <a:cs typeface="Arial"/>
              <a:sym typeface="Arial"/>
            </a:endParaRPr>
          </a:p>
          <a:p>
            <a:pPr indent="0" lvl="0" marL="139700" rtl="0" algn="l">
              <a:lnSpc>
                <a:spcPct val="115000"/>
              </a:lnSpc>
              <a:spcBef>
                <a:spcPts val="0"/>
              </a:spcBef>
              <a:spcAft>
                <a:spcPts val="0"/>
              </a:spcAft>
              <a:buSzPts val="1400"/>
              <a:buNone/>
            </a:pPr>
            <a:r>
              <a:rPr lang="en-US" sz="1400">
                <a:latin typeface="Arial"/>
                <a:ea typeface="Arial"/>
                <a:cs typeface="Arial"/>
                <a:sym typeface="Arial"/>
              </a:rPr>
              <a:t>$2.13/tipped wage</a:t>
            </a:r>
            <a:endParaRPr sz="1400">
              <a:latin typeface="Arial"/>
              <a:ea typeface="Arial"/>
              <a:cs typeface="Arial"/>
              <a:sym typeface="Arial"/>
            </a:endParaRPr>
          </a:p>
          <a:p>
            <a:pPr indent="0" lvl="0" marL="139700" rtl="0" algn="l">
              <a:lnSpc>
                <a:spcPct val="115000"/>
              </a:lnSpc>
              <a:spcBef>
                <a:spcPts val="0"/>
              </a:spcBef>
              <a:spcAft>
                <a:spcPts val="0"/>
              </a:spcAft>
              <a:buSzPts val="1400"/>
              <a:buNone/>
            </a:pPr>
            <a:r>
              <a:rPr lang="en-US" sz="1400">
                <a:latin typeface="Arial"/>
                <a:ea typeface="Arial"/>
                <a:cs typeface="Arial"/>
                <a:sym typeface="Arial"/>
              </a:rPr>
              <a:t> </a:t>
            </a:r>
            <a:endParaRPr sz="1400">
              <a:latin typeface="Arial"/>
              <a:ea typeface="Arial"/>
              <a:cs typeface="Arial"/>
              <a:sym typeface="Arial"/>
            </a:endParaRPr>
          </a:p>
          <a:p>
            <a:pPr indent="0" lvl="0" marL="139700" rtl="0" algn="l">
              <a:lnSpc>
                <a:spcPct val="115000"/>
              </a:lnSpc>
              <a:spcBef>
                <a:spcPts val="0"/>
              </a:spcBef>
              <a:spcAft>
                <a:spcPts val="0"/>
              </a:spcAft>
              <a:buSzPts val="1400"/>
              <a:buNone/>
            </a:pPr>
            <a:r>
              <a:rPr b="1" lang="en-US" sz="1400" u="sng">
                <a:latin typeface="Arial"/>
                <a:ea typeface="Arial"/>
                <a:cs typeface="Arial"/>
                <a:sym typeface="Arial"/>
              </a:rPr>
              <a:t>WISCONSIN</a:t>
            </a:r>
            <a:endParaRPr sz="1400">
              <a:latin typeface="Arial"/>
              <a:ea typeface="Arial"/>
              <a:cs typeface="Arial"/>
              <a:sym typeface="Arial"/>
            </a:endParaRPr>
          </a:p>
          <a:p>
            <a:pPr indent="0" lvl="0" marL="139700" rtl="0" algn="l">
              <a:lnSpc>
                <a:spcPct val="115000"/>
              </a:lnSpc>
              <a:spcBef>
                <a:spcPts val="0"/>
              </a:spcBef>
              <a:spcAft>
                <a:spcPts val="0"/>
              </a:spcAft>
              <a:buSzPts val="1400"/>
              <a:buNone/>
            </a:pPr>
            <a:r>
              <a:rPr lang="en-US" sz="1400">
                <a:latin typeface="Arial"/>
                <a:ea typeface="Arial"/>
                <a:cs typeface="Arial"/>
                <a:sym typeface="Arial"/>
              </a:rPr>
              <a:t>$7.25/hour</a:t>
            </a:r>
            <a:endParaRPr sz="1400">
              <a:latin typeface="Arial"/>
              <a:ea typeface="Arial"/>
              <a:cs typeface="Arial"/>
              <a:sym typeface="Arial"/>
            </a:endParaRPr>
          </a:p>
          <a:p>
            <a:pPr indent="0" lvl="0" marL="139700" rtl="0" algn="l">
              <a:lnSpc>
                <a:spcPct val="115000"/>
              </a:lnSpc>
              <a:spcBef>
                <a:spcPts val="0"/>
              </a:spcBef>
              <a:spcAft>
                <a:spcPts val="0"/>
              </a:spcAft>
              <a:buSzPts val="1400"/>
              <a:buNone/>
            </a:pPr>
            <a:r>
              <a:rPr lang="en-US" sz="1400">
                <a:latin typeface="Arial"/>
                <a:ea typeface="Arial"/>
                <a:cs typeface="Arial"/>
                <a:sym typeface="Arial"/>
              </a:rPr>
              <a:t>$2.13/tipped wage</a:t>
            </a:r>
            <a:endParaRPr sz="1400">
              <a:latin typeface="Arial"/>
              <a:ea typeface="Arial"/>
              <a:cs typeface="Arial"/>
              <a:sym typeface="Arial"/>
            </a:endParaRPr>
          </a:p>
          <a:p>
            <a:pPr indent="0" lvl="0" marL="139700" rtl="0" algn="l">
              <a:lnSpc>
                <a:spcPct val="115000"/>
              </a:lnSpc>
              <a:spcBef>
                <a:spcPts val="0"/>
              </a:spcBef>
              <a:spcAft>
                <a:spcPts val="0"/>
              </a:spcAft>
              <a:buSzPts val="1400"/>
              <a:buNone/>
            </a:pPr>
            <a:r>
              <a:rPr lang="en-US" sz="1400">
                <a:latin typeface="Arial"/>
                <a:ea typeface="Arial"/>
                <a:cs typeface="Arial"/>
                <a:sym typeface="Arial"/>
              </a:rPr>
              <a:t> </a:t>
            </a:r>
            <a:endParaRPr sz="1400">
              <a:latin typeface="Arial"/>
              <a:ea typeface="Arial"/>
              <a:cs typeface="Arial"/>
              <a:sym typeface="Arial"/>
            </a:endParaRPr>
          </a:p>
          <a:p>
            <a:pPr indent="0" lvl="0" marL="139700" rtl="0" algn="l">
              <a:lnSpc>
                <a:spcPct val="115000"/>
              </a:lnSpc>
              <a:spcBef>
                <a:spcPts val="0"/>
              </a:spcBef>
              <a:spcAft>
                <a:spcPts val="0"/>
              </a:spcAft>
              <a:buSzPts val="1400"/>
              <a:buNone/>
            </a:pPr>
            <a:r>
              <a:rPr b="1" lang="en-US" sz="1400" u="sng">
                <a:latin typeface="Arial"/>
                <a:ea typeface="Arial"/>
                <a:cs typeface="Arial"/>
                <a:sym typeface="Arial"/>
              </a:rPr>
              <a:t>IOWA</a:t>
            </a:r>
            <a:endParaRPr sz="1400">
              <a:latin typeface="Arial"/>
              <a:ea typeface="Arial"/>
              <a:cs typeface="Arial"/>
              <a:sym typeface="Arial"/>
            </a:endParaRPr>
          </a:p>
          <a:p>
            <a:pPr indent="0" lvl="0" marL="139700" rtl="0" algn="l">
              <a:lnSpc>
                <a:spcPct val="115000"/>
              </a:lnSpc>
              <a:spcBef>
                <a:spcPts val="0"/>
              </a:spcBef>
              <a:spcAft>
                <a:spcPts val="0"/>
              </a:spcAft>
              <a:buSzPts val="1400"/>
              <a:buNone/>
            </a:pPr>
            <a:r>
              <a:rPr lang="en-US" sz="1400">
                <a:latin typeface="Arial"/>
                <a:ea typeface="Arial"/>
                <a:cs typeface="Arial"/>
                <a:sym typeface="Arial"/>
              </a:rPr>
              <a:t>$7.25/hour</a:t>
            </a:r>
            <a:endParaRPr sz="1400">
              <a:latin typeface="Arial"/>
              <a:ea typeface="Arial"/>
              <a:cs typeface="Arial"/>
              <a:sym typeface="Arial"/>
            </a:endParaRPr>
          </a:p>
          <a:p>
            <a:pPr indent="0" lvl="0" marL="139700" rtl="0" algn="l">
              <a:lnSpc>
                <a:spcPct val="115000"/>
              </a:lnSpc>
              <a:spcBef>
                <a:spcPts val="0"/>
              </a:spcBef>
              <a:spcAft>
                <a:spcPts val="0"/>
              </a:spcAft>
              <a:buSzPts val="1400"/>
              <a:buNone/>
            </a:pPr>
            <a:r>
              <a:rPr lang="en-US" sz="1400">
                <a:latin typeface="Arial"/>
                <a:ea typeface="Arial"/>
                <a:cs typeface="Arial"/>
                <a:sym typeface="Arial"/>
              </a:rPr>
              <a:t>$4.35/tipped wage</a:t>
            </a:r>
            <a:endParaRPr sz="1400">
              <a:latin typeface="Arial"/>
              <a:ea typeface="Arial"/>
              <a:cs typeface="Arial"/>
              <a:sym typeface="Arial"/>
            </a:endParaRPr>
          </a:p>
          <a:p>
            <a:pPr indent="-228600" lvl="0" marL="457200" rtl="0" algn="l">
              <a:lnSpc>
                <a:spcPct val="115000"/>
              </a:lnSpc>
              <a:spcBef>
                <a:spcPts val="0"/>
              </a:spcBef>
              <a:spcAft>
                <a:spcPts val="0"/>
              </a:spcAft>
              <a:buSzPts val="1400"/>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g20a1751e909_0_151"/>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US">
                <a:solidFill>
                  <a:schemeClr val="accent3"/>
                </a:solidFill>
              </a:rPr>
              <a:t>Jeremy’s documenting strategies…</a:t>
            </a:r>
            <a:endParaRPr/>
          </a:p>
        </p:txBody>
      </p:sp>
      <p:sp>
        <p:nvSpPr>
          <p:cNvPr id="495" name="Google Shape;495;g20a1751e909_0_151"/>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US"/>
              <a:t>Record of work hours</a:t>
            </a:r>
            <a:endParaRPr/>
          </a:p>
          <a:p>
            <a:pPr indent="-342900" lvl="0" marL="457200" rtl="0" algn="l">
              <a:lnSpc>
                <a:spcPct val="115000"/>
              </a:lnSpc>
              <a:spcBef>
                <a:spcPts val="0"/>
              </a:spcBef>
              <a:spcAft>
                <a:spcPts val="0"/>
              </a:spcAft>
              <a:buSzPts val="1800"/>
              <a:buChar char="●"/>
            </a:pPr>
            <a:r>
              <a:rPr lang="en-US"/>
              <a:t>Check stubs</a:t>
            </a:r>
            <a:endParaRPr/>
          </a:p>
          <a:p>
            <a:pPr indent="-342900" lvl="0" marL="457200" rtl="0" algn="l">
              <a:lnSpc>
                <a:spcPct val="115000"/>
              </a:lnSpc>
              <a:spcBef>
                <a:spcPts val="0"/>
              </a:spcBef>
              <a:spcAft>
                <a:spcPts val="0"/>
              </a:spcAft>
              <a:buSzPts val="1800"/>
              <a:buChar char="●"/>
            </a:pPr>
            <a:r>
              <a:rPr lang="en-US"/>
              <a:t>Journal of tips received</a:t>
            </a:r>
            <a:endParaRPr/>
          </a:p>
          <a:p>
            <a:pPr indent="-342900" lvl="0" marL="457200" rtl="0" algn="l">
              <a:lnSpc>
                <a:spcPct val="115000"/>
              </a:lnSpc>
              <a:spcBef>
                <a:spcPts val="0"/>
              </a:spcBef>
              <a:spcAft>
                <a:spcPts val="0"/>
              </a:spcAft>
              <a:buSzPts val="1800"/>
              <a:buChar char="●"/>
            </a:pPr>
            <a:r>
              <a:rPr lang="en-US"/>
              <a:t>Collecting coworkers contact info</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g20a1751e909_0_156"/>
          <p:cNvSpPr txBox="1"/>
          <p:nvPr>
            <p:ph type="title"/>
          </p:nvPr>
        </p:nvSpPr>
        <p:spPr>
          <a:xfrm>
            <a:off x="283103" y="712141"/>
            <a:ext cx="6244200" cy="3835500"/>
          </a:xfrm>
          <a:prstGeom prst="rect">
            <a:avLst/>
          </a:prstGeom>
          <a:noFill/>
          <a:ln>
            <a:noFill/>
          </a:ln>
        </p:spPr>
        <p:txBody>
          <a:bodyPr anchorCtr="0" anchor="ctr" bIns="91425" lIns="91425" spcFirstLastPara="1" rIns="91425" wrap="square" tIns="91425">
            <a:noAutofit/>
          </a:bodyPr>
          <a:lstStyle/>
          <a:p>
            <a:pPr indent="0" lvl="0" marL="0" rtl="0" algn="l">
              <a:lnSpc>
                <a:spcPct val="90000"/>
              </a:lnSpc>
              <a:spcBef>
                <a:spcPts val="1200"/>
              </a:spcBef>
              <a:spcAft>
                <a:spcPts val="0"/>
              </a:spcAft>
              <a:buSzPts val="4800"/>
              <a:buNone/>
            </a:pPr>
            <a:r>
              <a:rPr lang="en-US" sz="2340"/>
              <a:t>Melanie works as an office assistant for a medical office in Schaumburg. Traffic on the Kennedy is especially horrible one day and she calls her employer to let them know she will be 15 minutes late to work. </a:t>
            </a:r>
            <a:br>
              <a:rPr lang="en-US" sz="2340"/>
            </a:br>
            <a:br>
              <a:rPr lang="en-US" sz="2340"/>
            </a:br>
            <a:r>
              <a:rPr lang="en-US" sz="2340"/>
              <a:t>When she arrives at her office she is fired. Can Melanie collect unemployment? </a:t>
            </a:r>
            <a:endParaRPr/>
          </a:p>
          <a:p>
            <a:pPr indent="0" lvl="0" marL="457200" rtl="0" algn="l">
              <a:lnSpc>
                <a:spcPct val="90000"/>
              </a:lnSpc>
              <a:spcBef>
                <a:spcPts val="1200"/>
              </a:spcBef>
              <a:spcAft>
                <a:spcPts val="0"/>
              </a:spcAft>
              <a:buSzPts val="4800"/>
              <a:buNone/>
            </a:pPr>
            <a:r>
              <a:t/>
            </a:r>
            <a:endParaRPr sz="2340"/>
          </a:p>
          <a:p>
            <a:pPr indent="0" lvl="0" marL="0" rtl="0" algn="l">
              <a:lnSpc>
                <a:spcPct val="90000"/>
              </a:lnSpc>
              <a:spcBef>
                <a:spcPts val="1200"/>
              </a:spcBef>
              <a:spcAft>
                <a:spcPts val="0"/>
              </a:spcAft>
              <a:buSzPts val="4800"/>
              <a:buNone/>
            </a:pPr>
            <a:r>
              <a:t/>
            </a:r>
            <a:endParaRPr sz="234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sp>
        <p:nvSpPr>
          <p:cNvPr id="505" name="Google Shape;505;g20a1751e909_0_160"/>
          <p:cNvSpPr txBox="1"/>
          <p:nvPr>
            <p:ph type="title"/>
          </p:nvPr>
        </p:nvSpPr>
        <p:spPr>
          <a:xfrm>
            <a:off x="367500" y="2019007"/>
            <a:ext cx="4045200" cy="13182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Clr>
                <a:schemeClr val="dk1"/>
              </a:buClr>
              <a:buSzPts val="3600"/>
              <a:buNone/>
            </a:pPr>
            <a:r>
              <a:rPr lang="en-US" sz="6000"/>
              <a:t>Probably yes</a:t>
            </a:r>
            <a:endParaRPr/>
          </a:p>
        </p:txBody>
      </p:sp>
      <p:sp>
        <p:nvSpPr>
          <p:cNvPr id="506" name="Google Shape;506;g20a1751e909_0_160"/>
          <p:cNvSpPr txBox="1"/>
          <p:nvPr>
            <p:ph idx="2" type="body"/>
          </p:nvPr>
        </p:nvSpPr>
        <p:spPr>
          <a:xfrm>
            <a:off x="4939500" y="724200"/>
            <a:ext cx="3542400" cy="3695100"/>
          </a:xfrm>
          <a:prstGeom prst="rect">
            <a:avLst/>
          </a:prstGeom>
          <a:noFill/>
          <a:ln>
            <a:noFill/>
          </a:ln>
        </p:spPr>
        <p:txBody>
          <a:bodyPr anchorCtr="0" anchor="ctr" bIns="91425" lIns="91425" spcFirstLastPara="1" rIns="91425" wrap="square" tIns="91425">
            <a:noAutofit/>
          </a:bodyPr>
          <a:lstStyle/>
          <a:p>
            <a:pPr indent="0" lvl="0" marL="114300" rtl="0" algn="l">
              <a:lnSpc>
                <a:spcPct val="115000"/>
              </a:lnSpc>
              <a:spcBef>
                <a:spcPts val="0"/>
              </a:spcBef>
              <a:spcAft>
                <a:spcPts val="0"/>
              </a:spcAft>
              <a:buSzPts val="1800"/>
              <a:buNone/>
            </a:pPr>
            <a:r>
              <a:rPr lang="en-US" sz="2400" u="sng"/>
              <a:t>Issue areas</a:t>
            </a:r>
            <a:endParaRPr/>
          </a:p>
          <a:p>
            <a:pPr indent="0" lvl="0" marL="114300" rtl="0" algn="l">
              <a:lnSpc>
                <a:spcPct val="115000"/>
              </a:lnSpc>
              <a:spcBef>
                <a:spcPts val="0"/>
              </a:spcBef>
              <a:spcAft>
                <a:spcPts val="0"/>
              </a:spcAft>
              <a:buSzPts val="1800"/>
              <a:buNone/>
            </a:pPr>
            <a:r>
              <a:rPr lang="en-US" sz="1800"/>
              <a:t>At-will employment</a:t>
            </a:r>
            <a:endParaRPr/>
          </a:p>
          <a:p>
            <a:pPr indent="0" lvl="0" marL="114300" rtl="0" algn="l">
              <a:lnSpc>
                <a:spcPct val="115000"/>
              </a:lnSpc>
              <a:spcBef>
                <a:spcPts val="0"/>
              </a:spcBef>
              <a:spcAft>
                <a:spcPts val="0"/>
              </a:spcAft>
              <a:buSzPts val="1800"/>
              <a:buNone/>
            </a:pPr>
            <a:r>
              <a:rPr lang="en-US"/>
              <a:t>U</a:t>
            </a:r>
            <a:r>
              <a:rPr lang="en-US" sz="1800"/>
              <a:t>nemployment</a:t>
            </a:r>
            <a:endParaRPr/>
          </a:p>
          <a:p>
            <a:pPr indent="-228600" lvl="1" marL="914400" rtl="0" algn="l">
              <a:lnSpc>
                <a:spcPct val="115000"/>
              </a:lnSpc>
              <a:spcBef>
                <a:spcPts val="1600"/>
              </a:spcBef>
              <a:spcAft>
                <a:spcPts val="0"/>
              </a:spcAft>
              <a:buSzPts val="1400"/>
              <a:buNone/>
            </a:pPr>
            <a:r>
              <a:t/>
            </a:r>
            <a:endParaRPr/>
          </a:p>
          <a:p>
            <a:pPr indent="-228600" lvl="1" marL="914400" rtl="0" algn="l">
              <a:lnSpc>
                <a:spcPct val="115000"/>
              </a:lnSpc>
              <a:spcBef>
                <a:spcPts val="1600"/>
              </a:spcBef>
              <a:spcAft>
                <a:spcPts val="0"/>
              </a:spcAft>
              <a:buSzPts val="1400"/>
              <a:buNone/>
            </a:pPr>
            <a:r>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sp>
        <p:nvSpPr>
          <p:cNvPr id="511" name="Google Shape;511;g20a1751e909_0_165"/>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US"/>
              <a:t>At-will employment </a:t>
            </a:r>
            <a:br>
              <a:rPr lang="en-US"/>
            </a:br>
            <a:endParaRPr/>
          </a:p>
        </p:txBody>
      </p:sp>
      <p:sp>
        <p:nvSpPr>
          <p:cNvPr id="512" name="Google Shape;512;g20a1751e909_0_165"/>
          <p:cNvSpPr txBox="1"/>
          <p:nvPr>
            <p:ph idx="1" type="body"/>
          </p:nvPr>
        </p:nvSpPr>
        <p:spPr>
          <a:xfrm>
            <a:off x="2410112" y="1292772"/>
            <a:ext cx="6321600" cy="3305400"/>
          </a:xfrm>
          <a:prstGeom prst="rect">
            <a:avLst/>
          </a:prstGeom>
          <a:noFill/>
          <a:ln>
            <a:noFill/>
          </a:ln>
        </p:spPr>
        <p:txBody>
          <a:bodyPr anchorCtr="0" anchor="t" bIns="91425" lIns="91425" spcFirstLastPara="1" rIns="91425" wrap="square" tIns="91425">
            <a:noAutofit/>
          </a:bodyPr>
          <a:lstStyle/>
          <a:p>
            <a:pPr indent="-342900" lvl="0" marL="457200" rtl="0" algn="l">
              <a:lnSpc>
                <a:spcPct val="105000"/>
              </a:lnSpc>
              <a:spcBef>
                <a:spcPts val="0"/>
              </a:spcBef>
              <a:spcAft>
                <a:spcPts val="0"/>
              </a:spcAft>
              <a:buSzPts val="1800"/>
              <a:buChar char="●"/>
            </a:pPr>
            <a:r>
              <a:rPr lang="en-US"/>
              <a:t>An employee can be let go at any time for a good reason, a bad reason, or no reason at all. Likewise, an employee can leave their job at any time without giving notice. </a:t>
            </a:r>
            <a:endParaRPr/>
          </a:p>
          <a:p>
            <a:pPr indent="-342900" lvl="0" marL="457200" rtl="0" algn="l">
              <a:lnSpc>
                <a:spcPct val="105000"/>
              </a:lnSpc>
              <a:spcBef>
                <a:spcPts val="0"/>
              </a:spcBef>
              <a:spcAft>
                <a:spcPts val="0"/>
              </a:spcAft>
              <a:buSzPts val="1800"/>
              <a:buChar char="●"/>
            </a:pPr>
            <a:r>
              <a:rPr lang="en-US"/>
              <a:t>Exceptions to at-will employment: </a:t>
            </a:r>
            <a:endParaRPr/>
          </a:p>
          <a:p>
            <a:pPr indent="-317500" lvl="1" marL="914400" rtl="0" algn="l">
              <a:lnSpc>
                <a:spcPct val="90000"/>
              </a:lnSpc>
              <a:spcBef>
                <a:spcPts val="1600"/>
              </a:spcBef>
              <a:spcAft>
                <a:spcPts val="0"/>
              </a:spcAft>
              <a:buSzPts val="1400"/>
              <a:buChar char="○"/>
            </a:pPr>
            <a:r>
              <a:rPr lang="en-US"/>
              <a:t>Fired because of illegal discrimination </a:t>
            </a:r>
            <a:endParaRPr/>
          </a:p>
          <a:p>
            <a:pPr indent="-317500" lvl="1" marL="914400" rtl="0" algn="l">
              <a:lnSpc>
                <a:spcPct val="90000"/>
              </a:lnSpc>
              <a:spcBef>
                <a:spcPts val="1600"/>
              </a:spcBef>
              <a:spcAft>
                <a:spcPts val="0"/>
              </a:spcAft>
              <a:buSzPts val="1400"/>
              <a:buChar char="○"/>
            </a:pPr>
            <a:r>
              <a:rPr lang="en-US"/>
              <a:t>Working under a collective bargaining agreement </a:t>
            </a:r>
            <a:endParaRPr/>
          </a:p>
          <a:p>
            <a:pPr indent="-317500" lvl="1" marL="914400" rtl="0" algn="l">
              <a:lnSpc>
                <a:spcPct val="90000"/>
              </a:lnSpc>
              <a:spcBef>
                <a:spcPts val="1600"/>
              </a:spcBef>
              <a:spcAft>
                <a:spcPts val="0"/>
              </a:spcAft>
              <a:buSzPts val="1400"/>
              <a:buChar char="○"/>
            </a:pPr>
            <a:r>
              <a:rPr lang="en-US"/>
              <a:t>Fired because of retaliation/whistle-blowing </a:t>
            </a:r>
            <a:endParaRPr/>
          </a:p>
          <a:p>
            <a:pPr indent="-317500" lvl="1" marL="914400" rtl="0" algn="l">
              <a:lnSpc>
                <a:spcPct val="90000"/>
              </a:lnSpc>
              <a:spcBef>
                <a:spcPts val="1600"/>
              </a:spcBef>
              <a:spcAft>
                <a:spcPts val="0"/>
              </a:spcAft>
              <a:buSzPts val="1400"/>
              <a:buChar char="○"/>
            </a:pPr>
            <a:r>
              <a:rPr lang="en-US"/>
              <a:t>Working under some other legal contract (different from an employee manual) </a:t>
            </a:r>
            <a:endParaRPr/>
          </a:p>
          <a:p>
            <a:pPr indent="-228600" lvl="0" marL="457200" rtl="0" algn="l">
              <a:lnSpc>
                <a:spcPct val="105000"/>
              </a:lnSpc>
              <a:spcBef>
                <a:spcPts val="0"/>
              </a:spcBef>
              <a:spcAft>
                <a:spcPts val="0"/>
              </a:spcAft>
              <a:buSzPts val="1800"/>
              <a:buNone/>
            </a:pPr>
            <a:r>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 name="Shape 516"/>
        <p:cNvGrpSpPr/>
        <p:nvPr/>
      </p:nvGrpSpPr>
      <p:grpSpPr>
        <a:xfrm>
          <a:off x="0" y="0"/>
          <a:ext cx="0" cy="0"/>
          <a:chOff x="0" y="0"/>
          <a:chExt cx="0" cy="0"/>
        </a:xfrm>
      </p:grpSpPr>
      <p:sp>
        <p:nvSpPr>
          <p:cNvPr id="517" name="Google Shape;517;g20a1751e909_0_170"/>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US"/>
              <a:t>Unemployment</a:t>
            </a:r>
            <a:endParaRPr/>
          </a:p>
        </p:txBody>
      </p:sp>
      <p:sp>
        <p:nvSpPr>
          <p:cNvPr id="518" name="Google Shape;518;g20a1751e909_0_170"/>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US"/>
              <a:t>In Illinois, unemployment insurance can be denied for “willful misconduct.” (Illinois Department of Employment Security) </a:t>
            </a:r>
            <a:endParaRPr/>
          </a:p>
          <a:p>
            <a:pPr indent="-342900" lvl="0" marL="457200" rtl="0" algn="l">
              <a:lnSpc>
                <a:spcPct val="115000"/>
              </a:lnSpc>
              <a:spcBef>
                <a:spcPts val="0"/>
              </a:spcBef>
              <a:spcAft>
                <a:spcPts val="0"/>
              </a:spcAft>
              <a:buSzPts val="1800"/>
              <a:buChar char="●"/>
            </a:pPr>
            <a:r>
              <a:rPr lang="en-US">
                <a:solidFill>
                  <a:schemeClr val="dk1"/>
                </a:solidFill>
              </a:rPr>
              <a:t>Melanie likely was not committing “willful misconduct” if she called her employer to let them know she was going to arrive late. </a:t>
            </a:r>
            <a:endParaRPr/>
          </a:p>
          <a:p>
            <a:pPr indent="-342900" lvl="0" marL="457200" rtl="0" algn="l">
              <a:lnSpc>
                <a:spcPct val="115000"/>
              </a:lnSpc>
              <a:spcBef>
                <a:spcPts val="0"/>
              </a:spcBef>
              <a:spcAft>
                <a:spcPts val="0"/>
              </a:spcAft>
              <a:buSzPts val="1800"/>
              <a:buChar char="●"/>
            </a:pPr>
            <a:r>
              <a:rPr lang="en-US">
                <a:solidFill>
                  <a:schemeClr val="dk1"/>
                </a:solidFill>
              </a:rPr>
              <a:t>However, if she is repeatedly late to work, she may be denied unemployment insurance. </a:t>
            </a:r>
            <a:endParaRPr/>
          </a:p>
          <a:p>
            <a:pPr indent="-228600" lvl="0" marL="457200" rtl="0" algn="l">
              <a:lnSpc>
                <a:spcPct val="115000"/>
              </a:lnSpc>
              <a:spcBef>
                <a:spcPts val="0"/>
              </a:spcBef>
              <a:spcAft>
                <a:spcPts val="0"/>
              </a:spcAft>
              <a:buSzPts val="1800"/>
              <a:buNone/>
            </a:pPr>
            <a:r>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sp>
        <p:nvSpPr>
          <p:cNvPr id="523" name="Google Shape;523;g20a1751e909_0_175"/>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US">
                <a:solidFill>
                  <a:schemeClr val="accent3"/>
                </a:solidFill>
              </a:rPr>
              <a:t>Melanie’s documenting strategies..</a:t>
            </a:r>
            <a:endParaRPr/>
          </a:p>
        </p:txBody>
      </p:sp>
      <p:sp>
        <p:nvSpPr>
          <p:cNvPr id="524" name="Google Shape;524;g20a1751e909_0_175"/>
          <p:cNvSpPr txBox="1"/>
          <p:nvPr>
            <p:ph idx="1" type="body"/>
          </p:nvPr>
        </p:nvSpPr>
        <p:spPr>
          <a:xfrm>
            <a:off x="2410112" y="1750740"/>
            <a:ext cx="6321600" cy="28473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US"/>
              <a:t>Tracking  work hours and incidents</a:t>
            </a:r>
            <a:endParaRPr/>
          </a:p>
          <a:p>
            <a:pPr indent="-342900" lvl="0" marL="457200" rtl="0" algn="l">
              <a:lnSpc>
                <a:spcPct val="115000"/>
              </a:lnSpc>
              <a:spcBef>
                <a:spcPts val="0"/>
              </a:spcBef>
              <a:spcAft>
                <a:spcPts val="0"/>
              </a:spcAft>
              <a:buSzPts val="1800"/>
              <a:buChar char="●"/>
            </a:pPr>
            <a:r>
              <a:rPr lang="en-US"/>
              <a:t>Phone records</a:t>
            </a:r>
            <a:endParaRPr/>
          </a:p>
          <a:p>
            <a:pPr indent="-342900" lvl="0" marL="457200" rtl="0" algn="l">
              <a:lnSpc>
                <a:spcPct val="115000"/>
              </a:lnSpc>
              <a:spcBef>
                <a:spcPts val="0"/>
              </a:spcBef>
              <a:spcAft>
                <a:spcPts val="0"/>
              </a:spcAft>
              <a:buSzPts val="1800"/>
              <a:buChar char="●"/>
            </a:pPr>
            <a:r>
              <a:rPr lang="en-US"/>
              <a:t>Photos of traffic/screen shot of google maps</a:t>
            </a:r>
            <a:endParaRPr/>
          </a:p>
          <a:p>
            <a:pPr indent="-342900" lvl="0" marL="457200" rtl="0" algn="l">
              <a:lnSpc>
                <a:spcPct val="115000"/>
              </a:lnSpc>
              <a:spcBef>
                <a:spcPts val="0"/>
              </a:spcBef>
              <a:spcAft>
                <a:spcPts val="0"/>
              </a:spcAft>
              <a:buSzPts val="1800"/>
              <a:buChar char="●"/>
            </a:pPr>
            <a:r>
              <a:rPr lang="en-US"/>
              <a:t>Personnel file documents – recognition, reviews</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8" name="Shape 528"/>
        <p:cNvGrpSpPr/>
        <p:nvPr/>
      </p:nvGrpSpPr>
      <p:grpSpPr>
        <a:xfrm>
          <a:off x="0" y="0"/>
          <a:ext cx="0" cy="0"/>
          <a:chOff x="0" y="0"/>
          <a:chExt cx="0" cy="0"/>
        </a:xfrm>
      </p:grpSpPr>
      <p:sp>
        <p:nvSpPr>
          <p:cNvPr id="529" name="Google Shape;529;g20a1751e909_0_180"/>
          <p:cNvSpPr txBox="1"/>
          <p:nvPr>
            <p:ph type="title"/>
          </p:nvPr>
        </p:nvSpPr>
        <p:spPr>
          <a:xfrm>
            <a:off x="283103" y="712141"/>
            <a:ext cx="6244200" cy="3835500"/>
          </a:xfrm>
          <a:prstGeom prst="rect">
            <a:avLst/>
          </a:prstGeom>
          <a:noFill/>
          <a:ln>
            <a:noFill/>
          </a:ln>
        </p:spPr>
        <p:txBody>
          <a:bodyPr anchorCtr="0" anchor="ctr" bIns="91425" lIns="91425" spcFirstLastPara="1" rIns="91425" wrap="square" tIns="91425">
            <a:normAutofit/>
          </a:bodyPr>
          <a:lstStyle/>
          <a:p>
            <a:pPr indent="0" lvl="0" marL="457200" rtl="0" algn="l">
              <a:lnSpc>
                <a:spcPct val="90000"/>
              </a:lnSpc>
              <a:spcBef>
                <a:spcPts val="1200"/>
              </a:spcBef>
              <a:spcAft>
                <a:spcPts val="0"/>
              </a:spcAft>
              <a:buSzPts val="4800"/>
              <a:buNone/>
            </a:pPr>
            <a:r>
              <a:rPr lang="en-US" sz="2340"/>
              <a:t>Brianna is 7-months pregnant and works as a cashier at Dollar Commander in Kankakee. Her OB/GYN says she cannot be on her feet for an 8-hour shift. </a:t>
            </a:r>
            <a:br>
              <a:rPr lang="en-US" sz="2340"/>
            </a:br>
            <a:br>
              <a:rPr lang="en-US" sz="2340"/>
            </a:br>
            <a:r>
              <a:rPr lang="en-US" sz="2340"/>
              <a:t>Can she be fired for not being able to stand and operate her cash register? </a:t>
            </a:r>
            <a:endParaRPr/>
          </a:p>
          <a:p>
            <a:pPr indent="0" lvl="0" marL="457200" rtl="0" algn="l">
              <a:lnSpc>
                <a:spcPct val="90000"/>
              </a:lnSpc>
              <a:spcBef>
                <a:spcPts val="1200"/>
              </a:spcBef>
              <a:spcAft>
                <a:spcPts val="0"/>
              </a:spcAft>
              <a:buSzPts val="4800"/>
              <a:buNone/>
            </a:pPr>
            <a:r>
              <a:rPr lang="en-US" sz="2340"/>
              <a:t> </a:t>
            </a:r>
            <a:endParaRPr/>
          </a:p>
          <a:p>
            <a:pPr indent="0" lvl="0" marL="0" rtl="0" algn="l">
              <a:lnSpc>
                <a:spcPct val="90000"/>
              </a:lnSpc>
              <a:spcBef>
                <a:spcPts val="1200"/>
              </a:spcBef>
              <a:spcAft>
                <a:spcPts val="0"/>
              </a:spcAft>
              <a:buSzPts val="4800"/>
              <a:buNone/>
            </a:pPr>
            <a:r>
              <a:t/>
            </a:r>
            <a:endParaRPr sz="2340"/>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sp>
        <p:nvSpPr>
          <p:cNvPr id="534" name="Google Shape;534;g20a1751e909_0_184"/>
          <p:cNvSpPr txBox="1"/>
          <p:nvPr>
            <p:ph type="title"/>
          </p:nvPr>
        </p:nvSpPr>
        <p:spPr>
          <a:xfrm>
            <a:off x="356990" y="1829820"/>
            <a:ext cx="4045200" cy="13182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Clr>
                <a:schemeClr val="dk1"/>
              </a:buClr>
              <a:buSzPts val="3600"/>
              <a:buNone/>
            </a:pPr>
            <a:r>
              <a:rPr lang="en-US" sz="6000"/>
              <a:t>NO</a:t>
            </a:r>
            <a:endParaRPr/>
          </a:p>
        </p:txBody>
      </p:sp>
      <p:sp>
        <p:nvSpPr>
          <p:cNvPr id="535" name="Google Shape;535;g20a1751e909_0_184"/>
          <p:cNvSpPr txBox="1"/>
          <p:nvPr>
            <p:ph idx="2" type="body"/>
          </p:nvPr>
        </p:nvSpPr>
        <p:spPr>
          <a:xfrm>
            <a:off x="4939500" y="724200"/>
            <a:ext cx="4045200" cy="3695100"/>
          </a:xfrm>
          <a:prstGeom prst="rect">
            <a:avLst/>
          </a:prstGeom>
          <a:noFill/>
          <a:ln>
            <a:noFill/>
          </a:ln>
        </p:spPr>
        <p:txBody>
          <a:bodyPr anchorCtr="0" anchor="ctr" bIns="91425" lIns="91425" spcFirstLastPara="1" rIns="91425" wrap="square" tIns="91425">
            <a:noAutofit/>
          </a:bodyPr>
          <a:lstStyle/>
          <a:p>
            <a:pPr indent="0" lvl="0" marL="114300" rtl="0" algn="l">
              <a:lnSpc>
                <a:spcPct val="115000"/>
              </a:lnSpc>
              <a:spcBef>
                <a:spcPts val="0"/>
              </a:spcBef>
              <a:spcAft>
                <a:spcPts val="0"/>
              </a:spcAft>
              <a:buSzPts val="1800"/>
              <a:buNone/>
            </a:pPr>
            <a:r>
              <a:rPr lang="en-US" sz="2800" u="sng"/>
              <a:t>Potential issue areas</a:t>
            </a:r>
            <a:endParaRPr/>
          </a:p>
          <a:p>
            <a:pPr indent="0" lvl="0" marL="114300" rtl="0" algn="l">
              <a:lnSpc>
                <a:spcPct val="115000"/>
              </a:lnSpc>
              <a:spcBef>
                <a:spcPts val="0"/>
              </a:spcBef>
              <a:spcAft>
                <a:spcPts val="0"/>
              </a:spcAft>
              <a:buSzPts val="1800"/>
              <a:buNone/>
            </a:pPr>
            <a:r>
              <a:rPr lang="en-US" sz="2000"/>
              <a:t>Discrimination</a:t>
            </a:r>
            <a:endParaRPr/>
          </a:p>
          <a:p>
            <a:pPr indent="-228600" lvl="1" marL="914400" rtl="0" algn="l">
              <a:lnSpc>
                <a:spcPct val="115000"/>
              </a:lnSpc>
              <a:spcBef>
                <a:spcPts val="1600"/>
              </a:spcBef>
              <a:spcAft>
                <a:spcPts val="0"/>
              </a:spcAft>
              <a:buSzPts val="1400"/>
              <a:buNone/>
            </a:pPr>
            <a:r>
              <a:t/>
            </a:r>
            <a:endParaRPr/>
          </a:p>
          <a:p>
            <a:pPr indent="-228600" lvl="1" marL="914400" rtl="0" algn="l">
              <a:lnSpc>
                <a:spcPct val="115000"/>
              </a:lnSpc>
              <a:spcBef>
                <a:spcPts val="1600"/>
              </a:spcBef>
              <a:spcAft>
                <a:spcPts val="0"/>
              </a:spcAft>
              <a:buSzPts val="1400"/>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4"/>
          <p:cNvSpPr txBox="1"/>
          <p:nvPr>
            <p:ph type="ctrTitle"/>
          </p:nvPr>
        </p:nvSpPr>
        <p:spPr>
          <a:xfrm>
            <a:off x="511050" y="683475"/>
            <a:ext cx="8121900" cy="1656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200"/>
              <a:buNone/>
            </a:pPr>
            <a:r>
              <a:t/>
            </a:r>
            <a:endParaRPr sz="4500"/>
          </a:p>
          <a:p>
            <a:pPr indent="0" lvl="0" marL="0" rtl="0" algn="l">
              <a:lnSpc>
                <a:spcPct val="100000"/>
              </a:lnSpc>
              <a:spcBef>
                <a:spcPts val="0"/>
              </a:spcBef>
              <a:spcAft>
                <a:spcPts val="0"/>
              </a:spcAft>
              <a:buSzPts val="5200"/>
              <a:buNone/>
            </a:pPr>
            <a:r>
              <a:rPr lang="en-US" sz="4300"/>
              <a:t>Workers’ Rights and </a:t>
            </a:r>
            <a:endParaRPr sz="4300"/>
          </a:p>
          <a:p>
            <a:pPr indent="0" lvl="0" marL="0" rtl="0" algn="l">
              <a:lnSpc>
                <a:spcPct val="100000"/>
              </a:lnSpc>
              <a:spcBef>
                <a:spcPts val="0"/>
              </a:spcBef>
              <a:spcAft>
                <a:spcPts val="0"/>
              </a:spcAft>
              <a:buSzPts val="5200"/>
              <a:buNone/>
            </a:pPr>
            <a:r>
              <a:rPr lang="en-US" sz="4300"/>
              <a:t>Young Workers in Illinois</a:t>
            </a:r>
            <a:endParaRPr sz="4300"/>
          </a:p>
        </p:txBody>
      </p:sp>
      <p:sp>
        <p:nvSpPr>
          <p:cNvPr id="315" name="Google Shape;315;p4"/>
          <p:cNvSpPr txBox="1"/>
          <p:nvPr>
            <p:ph idx="1" type="subTitle"/>
          </p:nvPr>
        </p:nvSpPr>
        <p:spPr>
          <a:xfrm>
            <a:off x="426975" y="2565225"/>
            <a:ext cx="8405400" cy="1061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US" sz="2000">
                <a:solidFill>
                  <a:srgbClr val="F46524"/>
                </a:solidFill>
                <a:latin typeface="Lato"/>
                <a:ea typeface="Lato"/>
                <a:cs typeface="Lato"/>
                <a:sym typeface="Lato"/>
              </a:rPr>
              <a:t>May ___, 2023</a:t>
            </a:r>
            <a:r>
              <a:rPr b="1" lang="en-US" sz="1800">
                <a:solidFill>
                  <a:srgbClr val="F46524"/>
                </a:solidFill>
                <a:latin typeface="Lato"/>
                <a:ea typeface="Lato"/>
                <a:cs typeface="Lato"/>
                <a:sym typeface="Lato"/>
              </a:rPr>
              <a:t>	</a:t>
            </a:r>
            <a:endParaRPr b="1" sz="1800">
              <a:solidFill>
                <a:srgbClr val="F46524"/>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US" sz="1800">
                <a:solidFill>
                  <a:srgbClr val="F46524"/>
                </a:solidFill>
                <a:latin typeface="Lato"/>
                <a:ea typeface="Lato"/>
                <a:cs typeface="Lato"/>
                <a:sym typeface="Lato"/>
              </a:rPr>
              <a:t>DCEO Professional Development Committee</a:t>
            </a:r>
            <a:endParaRPr sz="1800">
              <a:solidFill>
                <a:srgbClr val="F46524"/>
              </a:solidFill>
              <a:latin typeface="Lato"/>
              <a:ea typeface="Lato"/>
              <a:cs typeface="Lato"/>
              <a:sym typeface="Lato"/>
            </a:endParaRPr>
          </a:p>
          <a:p>
            <a:pPr indent="0" lvl="0" marL="0" rtl="0" algn="l">
              <a:lnSpc>
                <a:spcPct val="100000"/>
              </a:lnSpc>
              <a:spcBef>
                <a:spcPts val="0"/>
              </a:spcBef>
              <a:spcAft>
                <a:spcPts val="0"/>
              </a:spcAft>
              <a:buSzPts val="2800"/>
              <a:buNone/>
            </a:pPr>
            <a:r>
              <a:t/>
            </a:r>
            <a:endParaRPr/>
          </a:p>
        </p:txBody>
      </p:sp>
      <p:pic>
        <p:nvPicPr>
          <p:cNvPr id="316" name="Google Shape;316;p4"/>
          <p:cNvPicPr preferRelativeResize="0"/>
          <p:nvPr/>
        </p:nvPicPr>
        <p:blipFill rotWithShape="1">
          <a:blip r:embed="rId3">
            <a:alphaModFix/>
          </a:blip>
          <a:srcRect b="0" l="0" r="0" t="0"/>
          <a:stretch/>
        </p:blipFill>
        <p:spPr>
          <a:xfrm>
            <a:off x="188539" y="3548623"/>
            <a:ext cx="2662285" cy="1241700"/>
          </a:xfrm>
          <a:prstGeom prst="rect">
            <a:avLst/>
          </a:prstGeom>
          <a:noFill/>
          <a:ln>
            <a:noFill/>
          </a:ln>
        </p:spPr>
      </p:pic>
      <p:sp>
        <p:nvSpPr>
          <p:cNvPr id="317" name="Google Shape;317;p4"/>
          <p:cNvSpPr txBox="1"/>
          <p:nvPr/>
        </p:nvSpPr>
        <p:spPr>
          <a:xfrm>
            <a:off x="4572000" y="3548623"/>
            <a:ext cx="4080900" cy="740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Alison Dickson</a:t>
            </a:r>
            <a:endParaRPr b="0" i="0" sz="18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800"/>
              <a:buFont typeface="Arial"/>
              <a:buNone/>
            </a:pPr>
            <a:r>
              <a:rPr b="0" i="1" lang="en-US" sz="1800" u="none" cap="none" strike="noStrike">
                <a:solidFill>
                  <a:srgbClr val="000000"/>
                </a:solidFill>
                <a:latin typeface="Arial"/>
                <a:ea typeface="Arial"/>
                <a:cs typeface="Arial"/>
                <a:sym typeface="Arial"/>
              </a:rPr>
              <a:t>Senior Instructor</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Labor Education Program</a:t>
            </a:r>
            <a:endParaRPr b="0" i="0" sz="18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aquesada@illinois.edu</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sp>
        <p:nvSpPr>
          <p:cNvPr id="540" name="Google Shape;540;g20a1751e909_0_189"/>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US"/>
              <a:t>Accommodations</a:t>
            </a:r>
            <a:endParaRPr/>
          </a:p>
        </p:txBody>
      </p:sp>
      <p:sp>
        <p:nvSpPr>
          <p:cNvPr id="541" name="Google Shape;541;g20a1751e909_0_189"/>
          <p:cNvSpPr txBox="1"/>
          <p:nvPr>
            <p:ph idx="1" type="body"/>
          </p:nvPr>
        </p:nvSpPr>
        <p:spPr>
          <a:xfrm>
            <a:off x="2410112" y="1313793"/>
            <a:ext cx="6155700" cy="3253800"/>
          </a:xfrm>
          <a:prstGeom prst="rect">
            <a:avLst/>
          </a:prstGeom>
          <a:noFill/>
          <a:ln>
            <a:noFill/>
          </a:ln>
        </p:spPr>
        <p:txBody>
          <a:bodyPr anchorCtr="0" anchor="t" bIns="91425" lIns="91425" spcFirstLastPara="1" rIns="91425" wrap="square" tIns="91425">
            <a:normAutofit lnSpcReduction="20000"/>
          </a:bodyPr>
          <a:lstStyle/>
          <a:p>
            <a:pPr indent="-342900" lvl="0" marL="457200" rtl="0" algn="l">
              <a:lnSpc>
                <a:spcPct val="105000"/>
              </a:lnSpc>
              <a:spcBef>
                <a:spcPts val="0"/>
              </a:spcBef>
              <a:spcAft>
                <a:spcPts val="0"/>
              </a:spcAft>
              <a:buSzPts val="1800"/>
              <a:buChar char="●"/>
            </a:pPr>
            <a:r>
              <a:rPr lang="en-US" sz="1665"/>
              <a:t>An accommodation is a change in a working situation to improve a worker’s ability to do job. </a:t>
            </a:r>
            <a:endParaRPr/>
          </a:p>
          <a:p>
            <a:pPr indent="-342900" lvl="0" marL="457200" rtl="0" algn="l">
              <a:lnSpc>
                <a:spcPct val="105000"/>
              </a:lnSpc>
              <a:spcBef>
                <a:spcPts val="0"/>
              </a:spcBef>
              <a:spcAft>
                <a:spcPts val="0"/>
              </a:spcAft>
              <a:buSzPts val="1800"/>
              <a:buChar char="●"/>
            </a:pPr>
            <a:r>
              <a:rPr i="1" lang="en-US" sz="1665">
                <a:solidFill>
                  <a:schemeClr val="accent3"/>
                </a:solidFill>
              </a:rPr>
              <a:t>Examples: making aisles on work floor wide enough for a worker in a wheelchair, changing work schedule for a worker over 40 years old (age related), or enabling a pregnant worker to have more seated work time to avoid back stress.  </a:t>
            </a:r>
            <a:endParaRPr/>
          </a:p>
          <a:p>
            <a:pPr indent="-342900" lvl="0" marL="457200" rtl="0" algn="l">
              <a:lnSpc>
                <a:spcPct val="105000"/>
              </a:lnSpc>
              <a:spcBef>
                <a:spcPts val="0"/>
              </a:spcBef>
              <a:spcAft>
                <a:spcPts val="0"/>
              </a:spcAft>
              <a:buSzPts val="1800"/>
              <a:buChar char="●"/>
            </a:pPr>
            <a:r>
              <a:rPr lang="en-US" sz="1665"/>
              <a:t>Under the Illinois Pregnancy Accommodation Law (Public Law 098-1050), employers must allow pregnant women who want to work during pregnancy reasonable job accommodations, such as to take more frequent bathroom breaks or to get help with heavy work or limit lifting. </a:t>
            </a:r>
            <a:endParaRPr/>
          </a:p>
          <a:p>
            <a:pPr indent="0" lvl="0" marL="114300" rtl="0" algn="l">
              <a:lnSpc>
                <a:spcPct val="105000"/>
              </a:lnSpc>
              <a:spcBef>
                <a:spcPts val="0"/>
              </a:spcBef>
              <a:spcAft>
                <a:spcPts val="0"/>
              </a:spcAft>
              <a:buSzPts val="1800"/>
              <a:buNone/>
            </a:pPr>
            <a:r>
              <a:t/>
            </a:r>
            <a:endParaRPr sz="1665"/>
          </a:p>
          <a:p>
            <a:pPr indent="-228600" lvl="0" marL="457200" rtl="0" algn="l">
              <a:lnSpc>
                <a:spcPct val="105000"/>
              </a:lnSpc>
              <a:spcBef>
                <a:spcPts val="0"/>
              </a:spcBef>
              <a:spcAft>
                <a:spcPts val="0"/>
              </a:spcAft>
              <a:buSzPts val="1800"/>
              <a:buNone/>
            </a:pPr>
            <a:r>
              <a:t/>
            </a:r>
            <a:endParaRPr sz="1665"/>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 name="Shape 545"/>
        <p:cNvGrpSpPr/>
        <p:nvPr/>
      </p:nvGrpSpPr>
      <p:grpSpPr>
        <a:xfrm>
          <a:off x="0" y="0"/>
          <a:ext cx="0" cy="0"/>
          <a:chOff x="0" y="0"/>
          <a:chExt cx="0" cy="0"/>
        </a:xfrm>
      </p:grpSpPr>
      <p:sp>
        <p:nvSpPr>
          <p:cNvPr id="546" name="Google Shape;546;g20a1751e909_0_194"/>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US"/>
              <a:t>Illegal discrimination</a:t>
            </a:r>
            <a:endParaRPr/>
          </a:p>
        </p:txBody>
      </p:sp>
      <p:sp>
        <p:nvSpPr>
          <p:cNvPr id="547" name="Google Shape;547;g20a1751e909_0_194"/>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US">
                <a:solidFill>
                  <a:schemeClr val="dk1"/>
                </a:solidFill>
              </a:rPr>
              <a:t>Brianna must be accommodated and given a chair/have her register lowered. Alternatively, she could rotate her work with another position where she does not need to be on her feet for 8 hours (Equal Employment Opportunity Commission; Illinois Department of Human Rights). </a:t>
            </a:r>
            <a:endParaRPr u="sng">
              <a:solidFill>
                <a:schemeClr val="hlink"/>
              </a:solidFill>
              <a:hlinkClick r:id="rId3"/>
            </a:endParaRPr>
          </a:p>
          <a:p>
            <a:pPr indent="-342900" lvl="0" marL="457200" rtl="0" algn="l">
              <a:lnSpc>
                <a:spcPct val="115000"/>
              </a:lnSpc>
              <a:spcBef>
                <a:spcPts val="0"/>
              </a:spcBef>
              <a:spcAft>
                <a:spcPts val="0"/>
              </a:spcAft>
              <a:buSzPts val="1800"/>
              <a:buChar char="●"/>
            </a:pPr>
            <a:r>
              <a:rPr lang="en-US" u="sng">
                <a:solidFill>
                  <a:schemeClr val="hlink"/>
                </a:solidFill>
                <a:hlinkClick r:id="rId4"/>
              </a:rPr>
              <a:t>https://www.youtube.com/watch?v=zBIjVXHl1aA</a:t>
            </a:r>
            <a:endParaRPr/>
          </a:p>
          <a:p>
            <a:pPr indent="-228600" lvl="0" marL="457200" rtl="0" algn="l">
              <a:lnSpc>
                <a:spcPct val="115000"/>
              </a:lnSpc>
              <a:spcBef>
                <a:spcPts val="0"/>
              </a:spcBef>
              <a:spcAft>
                <a:spcPts val="0"/>
              </a:spcAft>
              <a:buSzPts val="1800"/>
              <a:buNone/>
            </a:pPr>
            <a:r>
              <a:t/>
            </a:r>
            <a:endParaRPr/>
          </a:p>
          <a:p>
            <a:pPr indent="0" lvl="0" marL="114300" rtl="0" algn="l">
              <a:lnSpc>
                <a:spcPct val="115000"/>
              </a:lnSpc>
              <a:spcBef>
                <a:spcPts val="0"/>
              </a:spcBef>
              <a:spcAft>
                <a:spcPts val="0"/>
              </a:spcAft>
              <a:buSzPts val="1800"/>
              <a:buNone/>
            </a:pPr>
            <a:r>
              <a:t/>
            </a:r>
            <a:endParaRPr/>
          </a:p>
          <a:p>
            <a:pPr indent="-228600" lvl="0" marL="457200" rtl="0" algn="l">
              <a:lnSpc>
                <a:spcPct val="115000"/>
              </a:lnSpc>
              <a:spcBef>
                <a:spcPts val="0"/>
              </a:spcBef>
              <a:spcAft>
                <a:spcPts val="0"/>
              </a:spcAft>
              <a:buSzPts val="1800"/>
              <a:buNone/>
            </a:pPr>
            <a:r>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1" name="Shape 551"/>
        <p:cNvGrpSpPr/>
        <p:nvPr/>
      </p:nvGrpSpPr>
      <p:grpSpPr>
        <a:xfrm>
          <a:off x="0" y="0"/>
          <a:ext cx="0" cy="0"/>
          <a:chOff x="0" y="0"/>
          <a:chExt cx="0" cy="0"/>
        </a:xfrm>
      </p:grpSpPr>
      <p:sp>
        <p:nvSpPr>
          <p:cNvPr id="552" name="Google Shape;552;g20a1751e909_0_199"/>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US">
                <a:solidFill>
                  <a:schemeClr val="accent3"/>
                </a:solidFill>
              </a:rPr>
              <a:t>Briana’s documenting strategies…</a:t>
            </a:r>
            <a:endParaRPr/>
          </a:p>
        </p:txBody>
      </p:sp>
      <p:sp>
        <p:nvSpPr>
          <p:cNvPr id="553" name="Google Shape;553;g20a1751e909_0_199"/>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US"/>
              <a:t>Record of work hours</a:t>
            </a:r>
            <a:endParaRPr/>
          </a:p>
          <a:p>
            <a:pPr indent="-342900" lvl="0" marL="457200" rtl="0" algn="l">
              <a:lnSpc>
                <a:spcPct val="115000"/>
              </a:lnSpc>
              <a:spcBef>
                <a:spcPts val="0"/>
              </a:spcBef>
              <a:spcAft>
                <a:spcPts val="0"/>
              </a:spcAft>
              <a:buSzPts val="1800"/>
              <a:buChar char="●"/>
            </a:pPr>
            <a:r>
              <a:rPr lang="en-US"/>
              <a:t>Personnel file/past incidents</a:t>
            </a:r>
            <a:endParaRPr/>
          </a:p>
          <a:p>
            <a:pPr indent="-342900" lvl="0" marL="457200" rtl="0" algn="l">
              <a:lnSpc>
                <a:spcPct val="115000"/>
              </a:lnSpc>
              <a:spcBef>
                <a:spcPts val="0"/>
              </a:spcBef>
              <a:spcAft>
                <a:spcPts val="0"/>
              </a:spcAft>
              <a:buSzPts val="1800"/>
              <a:buChar char="●"/>
            </a:pPr>
            <a:r>
              <a:rPr lang="en-US"/>
              <a:t>Journaling incidents with discriminatory behavior/comments (DATE, TIMES, </a:t>
            </a:r>
            <a:br>
              <a:rPr lang="en-US"/>
            </a:br>
            <a:r>
              <a:rPr lang="en-US"/>
              <a:t>EVENT with factual info, WITNESSES)</a:t>
            </a:r>
            <a:endParaRPr/>
          </a:p>
          <a:p>
            <a:pPr indent="-342900" lvl="0" marL="457200" rtl="0" algn="l">
              <a:lnSpc>
                <a:spcPct val="115000"/>
              </a:lnSpc>
              <a:spcBef>
                <a:spcPts val="0"/>
              </a:spcBef>
              <a:spcAft>
                <a:spcPts val="0"/>
              </a:spcAft>
              <a:buSzPts val="1800"/>
              <a:buChar char="●"/>
            </a:pPr>
            <a:r>
              <a:rPr lang="en-US"/>
              <a:t>Collecting coworkers contact info to prove different treatment</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7" name="Shape 557"/>
        <p:cNvGrpSpPr/>
        <p:nvPr/>
      </p:nvGrpSpPr>
      <p:grpSpPr>
        <a:xfrm>
          <a:off x="0" y="0"/>
          <a:ext cx="0" cy="0"/>
          <a:chOff x="0" y="0"/>
          <a:chExt cx="0" cy="0"/>
        </a:xfrm>
      </p:grpSpPr>
      <p:sp>
        <p:nvSpPr>
          <p:cNvPr id="558" name="Google Shape;558;g20a1751e909_0_204"/>
          <p:cNvSpPr txBox="1"/>
          <p:nvPr>
            <p:ph type="title"/>
          </p:nvPr>
        </p:nvSpPr>
        <p:spPr>
          <a:xfrm>
            <a:off x="776775" y="1794975"/>
            <a:ext cx="6686400" cy="2343000"/>
          </a:xfrm>
          <a:prstGeom prst="rect">
            <a:avLst/>
          </a:prstGeom>
        </p:spPr>
        <p:txBody>
          <a:bodyPr anchorCtr="0" anchor="ctr" bIns="91425" lIns="91425" spcFirstLastPara="1" rIns="91425" wrap="square" tIns="91425">
            <a:noAutofit/>
          </a:bodyPr>
          <a:lstStyle/>
          <a:p>
            <a:pPr indent="0" lvl="0" marL="0" rtl="0" algn="l">
              <a:lnSpc>
                <a:spcPct val="115000"/>
              </a:lnSpc>
              <a:spcBef>
                <a:spcPts val="1200"/>
              </a:spcBef>
              <a:spcAft>
                <a:spcPts val="0"/>
              </a:spcAft>
              <a:buNone/>
            </a:pPr>
            <a:r>
              <a:rPr lang="en-US" sz="2400"/>
              <a:t>Julia</a:t>
            </a:r>
            <a:r>
              <a:rPr lang="en-US" sz="2400"/>
              <a:t> has a felony conviction from a few years ago for stealing some clothes from a store. </a:t>
            </a:r>
            <a:endParaRPr sz="2400"/>
          </a:p>
          <a:p>
            <a:pPr indent="0" lvl="0" marL="0" rtl="0" algn="l">
              <a:lnSpc>
                <a:spcPct val="115000"/>
              </a:lnSpc>
              <a:spcBef>
                <a:spcPts val="1200"/>
              </a:spcBef>
              <a:spcAft>
                <a:spcPts val="0"/>
              </a:spcAft>
              <a:buClr>
                <a:schemeClr val="dk2"/>
              </a:buClr>
              <a:buSzPts val="1100"/>
              <a:buFont typeface="Arial"/>
              <a:buNone/>
            </a:pPr>
            <a:r>
              <a:rPr lang="en-US" sz="2400"/>
              <a:t>She has been out of work for awhile and feels that she never receives call backs from her job applications because of her criminal record. Is this legal?</a:t>
            </a:r>
            <a:r>
              <a:rPr b="0" lang="en-US" sz="2400">
                <a:latin typeface="Arial"/>
                <a:ea typeface="Arial"/>
                <a:cs typeface="Arial"/>
                <a:sym typeface="Arial"/>
              </a:rPr>
              <a:t> </a:t>
            </a:r>
            <a:endParaRPr b="0" sz="2400">
              <a:latin typeface="Arial"/>
              <a:ea typeface="Arial"/>
              <a:cs typeface="Arial"/>
              <a:sym typeface="Arial"/>
            </a:endParaRPr>
          </a:p>
          <a:p>
            <a:pPr indent="0" lvl="0" marL="457200" rtl="0" algn="l">
              <a:lnSpc>
                <a:spcPct val="115000"/>
              </a:lnSpc>
              <a:spcBef>
                <a:spcPts val="1200"/>
              </a:spcBef>
              <a:spcAft>
                <a:spcPts val="0"/>
              </a:spcAft>
              <a:buClr>
                <a:schemeClr val="dk2"/>
              </a:buClr>
              <a:buSzPts val="1100"/>
              <a:buFont typeface="Arial"/>
              <a:buNone/>
            </a:pPr>
            <a:r>
              <a:t/>
            </a:r>
            <a:endParaRPr b="0" sz="2400">
              <a:solidFill>
                <a:schemeClr val="dk2"/>
              </a:solidFill>
              <a:latin typeface="Arial"/>
              <a:ea typeface="Arial"/>
              <a:cs typeface="Arial"/>
              <a:sym typeface="Arial"/>
            </a:endParaRPr>
          </a:p>
          <a:p>
            <a:pPr indent="0" lvl="0" marL="0" rtl="0" algn="l">
              <a:spcBef>
                <a:spcPts val="1200"/>
              </a:spcBef>
              <a:spcAft>
                <a:spcPts val="0"/>
              </a:spcAft>
              <a:buNone/>
            </a:pPr>
            <a:r>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2" name="Shape 562"/>
        <p:cNvGrpSpPr/>
        <p:nvPr/>
      </p:nvGrpSpPr>
      <p:grpSpPr>
        <a:xfrm>
          <a:off x="0" y="0"/>
          <a:ext cx="0" cy="0"/>
          <a:chOff x="0" y="0"/>
          <a:chExt cx="0" cy="0"/>
        </a:xfrm>
      </p:grpSpPr>
      <p:sp>
        <p:nvSpPr>
          <p:cNvPr id="563" name="Google Shape;563;g20a1751e909_0_208"/>
          <p:cNvSpPr txBox="1"/>
          <p:nvPr>
            <p:ph type="title"/>
          </p:nvPr>
        </p:nvSpPr>
        <p:spPr>
          <a:xfrm>
            <a:off x="356990" y="1829820"/>
            <a:ext cx="4045200" cy="13182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Clr>
                <a:schemeClr val="dk1"/>
              </a:buClr>
              <a:buSzPts val="3600"/>
              <a:buNone/>
            </a:pPr>
            <a:r>
              <a:rPr lang="en-US" sz="6000"/>
              <a:t>NO</a:t>
            </a:r>
            <a:endParaRPr/>
          </a:p>
        </p:txBody>
      </p:sp>
      <p:sp>
        <p:nvSpPr>
          <p:cNvPr id="564" name="Google Shape;564;g20a1751e909_0_208"/>
          <p:cNvSpPr txBox="1"/>
          <p:nvPr>
            <p:ph idx="2" type="body"/>
          </p:nvPr>
        </p:nvSpPr>
        <p:spPr>
          <a:xfrm>
            <a:off x="4939500" y="724200"/>
            <a:ext cx="4045200" cy="3695100"/>
          </a:xfrm>
          <a:prstGeom prst="rect">
            <a:avLst/>
          </a:prstGeom>
          <a:noFill/>
          <a:ln>
            <a:noFill/>
          </a:ln>
        </p:spPr>
        <p:txBody>
          <a:bodyPr anchorCtr="0" anchor="ctr" bIns="91425" lIns="91425" spcFirstLastPara="1" rIns="91425" wrap="square" tIns="91425">
            <a:noAutofit/>
          </a:bodyPr>
          <a:lstStyle/>
          <a:p>
            <a:pPr indent="0" lvl="0" marL="114300" rtl="0" algn="l">
              <a:lnSpc>
                <a:spcPct val="115000"/>
              </a:lnSpc>
              <a:spcBef>
                <a:spcPts val="0"/>
              </a:spcBef>
              <a:spcAft>
                <a:spcPts val="0"/>
              </a:spcAft>
              <a:buSzPts val="1800"/>
              <a:buNone/>
            </a:pPr>
            <a:r>
              <a:rPr lang="en-US" sz="2800" u="sng"/>
              <a:t>Potential issue areas</a:t>
            </a:r>
            <a:endParaRPr sz="2800" u="sng"/>
          </a:p>
          <a:p>
            <a:pPr indent="0" lvl="0" marL="114300" rtl="0" algn="l">
              <a:lnSpc>
                <a:spcPct val="115000"/>
              </a:lnSpc>
              <a:spcBef>
                <a:spcPts val="0"/>
              </a:spcBef>
              <a:spcAft>
                <a:spcPts val="0"/>
              </a:spcAft>
              <a:buSzPts val="1800"/>
              <a:buNone/>
            </a:pPr>
            <a:r>
              <a:rPr lang="en-US" sz="2500"/>
              <a:t>Ban the Box</a:t>
            </a:r>
            <a:endParaRPr sz="2500"/>
          </a:p>
          <a:p>
            <a:pPr indent="0" lvl="0" marL="114300" rtl="0" algn="l">
              <a:lnSpc>
                <a:spcPct val="115000"/>
              </a:lnSpc>
              <a:spcBef>
                <a:spcPts val="0"/>
              </a:spcBef>
              <a:spcAft>
                <a:spcPts val="0"/>
              </a:spcAft>
              <a:buSzPts val="1800"/>
              <a:buNone/>
            </a:pPr>
            <a:r>
              <a:t/>
            </a:r>
            <a:endParaRPr/>
          </a:p>
          <a:p>
            <a:pPr indent="-228600" lvl="1" marL="914400" rtl="0" algn="l">
              <a:lnSpc>
                <a:spcPct val="115000"/>
              </a:lnSpc>
              <a:spcBef>
                <a:spcPts val="1600"/>
              </a:spcBef>
              <a:spcAft>
                <a:spcPts val="0"/>
              </a:spcAft>
              <a:buSzPts val="1400"/>
              <a:buNone/>
            </a:pPr>
            <a:r>
              <a:t/>
            </a:r>
            <a:endParaRPr/>
          </a:p>
          <a:p>
            <a:pPr indent="-228600" lvl="1" marL="914400" rtl="0" algn="l">
              <a:lnSpc>
                <a:spcPct val="115000"/>
              </a:lnSpc>
              <a:spcBef>
                <a:spcPts val="1600"/>
              </a:spcBef>
              <a:spcAft>
                <a:spcPts val="0"/>
              </a:spcAft>
              <a:buSzPts val="1400"/>
              <a:buNone/>
            </a:pPr>
            <a:r>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 name="Shape 568"/>
        <p:cNvGrpSpPr/>
        <p:nvPr/>
      </p:nvGrpSpPr>
      <p:grpSpPr>
        <a:xfrm>
          <a:off x="0" y="0"/>
          <a:ext cx="0" cy="0"/>
          <a:chOff x="0" y="0"/>
          <a:chExt cx="0" cy="0"/>
        </a:xfrm>
      </p:grpSpPr>
      <p:sp>
        <p:nvSpPr>
          <p:cNvPr id="569" name="Google Shape;569;g20a1751e909_0_213"/>
          <p:cNvSpPr txBox="1"/>
          <p:nvPr>
            <p:ph type="title"/>
          </p:nvPr>
        </p:nvSpPr>
        <p:spPr>
          <a:xfrm>
            <a:off x="283103" y="712141"/>
            <a:ext cx="6244200" cy="3835500"/>
          </a:xfrm>
          <a:prstGeom prst="rect">
            <a:avLst/>
          </a:prstGeom>
          <a:noFill/>
          <a:ln>
            <a:noFill/>
          </a:ln>
        </p:spPr>
        <p:txBody>
          <a:bodyPr anchorCtr="0" anchor="ctr" bIns="91425" lIns="91425" spcFirstLastPara="1" rIns="91425" wrap="square" tIns="91425">
            <a:noAutofit/>
          </a:bodyPr>
          <a:lstStyle/>
          <a:p>
            <a:pPr indent="0" lvl="0" marL="457200" rtl="0" algn="l">
              <a:lnSpc>
                <a:spcPct val="90000"/>
              </a:lnSpc>
              <a:spcBef>
                <a:spcPts val="1200"/>
              </a:spcBef>
              <a:spcAft>
                <a:spcPts val="0"/>
              </a:spcAft>
              <a:buSzPts val="4800"/>
              <a:buNone/>
            </a:pPr>
            <a:r>
              <a:rPr lang="en-US" sz="2070"/>
              <a:t>Kayla is getting ready to go home after finishing her 8-hour shift as a production worker at a Jungle Company warehouse near Joliet. Her supervisor Bruce tells her she needs to stay late since her co-worker Ronald hasn’t shown up. Kayla needs to leave so she can pick up her child from daycare. </a:t>
            </a:r>
            <a:br>
              <a:rPr lang="en-US" sz="2070"/>
            </a:br>
            <a:br>
              <a:rPr lang="en-US" sz="2070"/>
            </a:br>
            <a:r>
              <a:rPr lang="en-US" sz="2070"/>
              <a:t>Can Bruce fire Kayla for refusing to stay past her scheduled shift? </a:t>
            </a:r>
            <a:endParaRPr/>
          </a:p>
          <a:p>
            <a:pPr indent="0" lvl="0" marL="457200" rtl="0" algn="l">
              <a:lnSpc>
                <a:spcPct val="90000"/>
              </a:lnSpc>
              <a:spcBef>
                <a:spcPts val="1200"/>
              </a:spcBef>
              <a:spcAft>
                <a:spcPts val="0"/>
              </a:spcAft>
              <a:buSzPts val="4800"/>
              <a:buNone/>
            </a:pPr>
            <a:r>
              <a:t/>
            </a:r>
            <a:endParaRPr sz="2070"/>
          </a:p>
          <a:p>
            <a:pPr indent="0" lvl="0" marL="0" rtl="0" algn="l">
              <a:lnSpc>
                <a:spcPct val="90000"/>
              </a:lnSpc>
              <a:spcBef>
                <a:spcPts val="1200"/>
              </a:spcBef>
              <a:spcAft>
                <a:spcPts val="0"/>
              </a:spcAft>
              <a:buSzPts val="4800"/>
              <a:buNone/>
            </a:pPr>
            <a:r>
              <a:t/>
            </a:r>
            <a:endParaRPr sz="2070"/>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 name="Shape 573"/>
        <p:cNvGrpSpPr/>
        <p:nvPr/>
      </p:nvGrpSpPr>
      <p:grpSpPr>
        <a:xfrm>
          <a:off x="0" y="0"/>
          <a:ext cx="0" cy="0"/>
          <a:chOff x="0" y="0"/>
          <a:chExt cx="0" cy="0"/>
        </a:xfrm>
      </p:grpSpPr>
      <p:sp>
        <p:nvSpPr>
          <p:cNvPr id="574" name="Google Shape;574;g20a1751e909_0_217"/>
          <p:cNvSpPr txBox="1"/>
          <p:nvPr>
            <p:ph type="title"/>
          </p:nvPr>
        </p:nvSpPr>
        <p:spPr>
          <a:xfrm>
            <a:off x="367500" y="1773045"/>
            <a:ext cx="4045200" cy="13158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Clr>
                <a:schemeClr val="dk1"/>
              </a:buClr>
              <a:buSzPts val="3600"/>
              <a:buNone/>
            </a:pPr>
            <a:r>
              <a:rPr lang="en-US" sz="6000"/>
              <a:t>Yes</a:t>
            </a:r>
            <a:endParaRPr/>
          </a:p>
        </p:txBody>
      </p:sp>
      <p:sp>
        <p:nvSpPr>
          <p:cNvPr id="575" name="Google Shape;575;g20a1751e909_0_217"/>
          <p:cNvSpPr txBox="1"/>
          <p:nvPr>
            <p:ph idx="2" type="body"/>
          </p:nvPr>
        </p:nvSpPr>
        <p:spPr>
          <a:xfrm>
            <a:off x="4939500" y="724200"/>
            <a:ext cx="4045200" cy="3695100"/>
          </a:xfrm>
          <a:prstGeom prst="rect">
            <a:avLst/>
          </a:prstGeom>
          <a:noFill/>
          <a:ln>
            <a:noFill/>
          </a:ln>
        </p:spPr>
        <p:txBody>
          <a:bodyPr anchorCtr="0" anchor="ctr" bIns="91425" lIns="91425" spcFirstLastPara="1" rIns="91425" wrap="square" tIns="91425">
            <a:noAutofit/>
          </a:bodyPr>
          <a:lstStyle/>
          <a:p>
            <a:pPr indent="0" lvl="0" marL="114300" rtl="0" algn="l">
              <a:lnSpc>
                <a:spcPct val="115000"/>
              </a:lnSpc>
              <a:spcBef>
                <a:spcPts val="0"/>
              </a:spcBef>
              <a:spcAft>
                <a:spcPts val="0"/>
              </a:spcAft>
              <a:buSzPts val="1800"/>
              <a:buNone/>
            </a:pPr>
            <a:r>
              <a:rPr lang="en-US" sz="2400" u="sng"/>
              <a:t>Issue areas</a:t>
            </a:r>
            <a:endParaRPr/>
          </a:p>
          <a:p>
            <a:pPr indent="0" lvl="0" marL="114300" rtl="0" algn="l">
              <a:lnSpc>
                <a:spcPct val="115000"/>
              </a:lnSpc>
              <a:spcBef>
                <a:spcPts val="0"/>
              </a:spcBef>
              <a:spcAft>
                <a:spcPts val="0"/>
              </a:spcAft>
              <a:buSzPts val="1800"/>
              <a:buNone/>
            </a:pPr>
            <a:r>
              <a:rPr lang="en-US"/>
              <a:t>At-will employment</a:t>
            </a:r>
            <a:endParaRPr/>
          </a:p>
          <a:p>
            <a:pPr indent="0" lvl="0" marL="114300" rtl="0" algn="l">
              <a:lnSpc>
                <a:spcPct val="115000"/>
              </a:lnSpc>
              <a:spcBef>
                <a:spcPts val="0"/>
              </a:spcBef>
              <a:spcAft>
                <a:spcPts val="0"/>
              </a:spcAft>
              <a:buSzPts val="1800"/>
              <a:buNone/>
            </a:pPr>
            <a:r>
              <a:rPr lang="en-US" sz="1800"/>
              <a:t>Overtime</a:t>
            </a:r>
            <a:endParaRPr/>
          </a:p>
          <a:p>
            <a:pPr indent="0" lvl="0" marL="114300" rtl="0" algn="l">
              <a:lnSpc>
                <a:spcPct val="115000"/>
              </a:lnSpc>
              <a:spcBef>
                <a:spcPts val="0"/>
              </a:spcBef>
              <a:spcAft>
                <a:spcPts val="0"/>
              </a:spcAft>
              <a:buSzPts val="1800"/>
              <a:buNone/>
            </a:pPr>
            <a:r>
              <a:rPr lang="en-US" sz="1800"/>
              <a:t>Fair workweek</a:t>
            </a:r>
            <a:endParaRPr/>
          </a:p>
          <a:p>
            <a:pPr indent="0" lvl="0" marL="114300" rtl="0" algn="l">
              <a:lnSpc>
                <a:spcPct val="115000"/>
              </a:lnSpc>
              <a:spcBef>
                <a:spcPts val="0"/>
              </a:spcBef>
              <a:spcAft>
                <a:spcPts val="0"/>
              </a:spcAft>
              <a:buSzPts val="1800"/>
              <a:buNone/>
            </a:pPr>
            <a:r>
              <a:rPr lang="en-US"/>
              <a:t>Unemployment</a:t>
            </a:r>
            <a:endParaRPr sz="1800"/>
          </a:p>
          <a:p>
            <a:pPr indent="-228600" lvl="1" marL="914400" rtl="0" algn="l">
              <a:lnSpc>
                <a:spcPct val="115000"/>
              </a:lnSpc>
              <a:spcBef>
                <a:spcPts val="1600"/>
              </a:spcBef>
              <a:spcAft>
                <a:spcPts val="0"/>
              </a:spcAft>
              <a:buSzPts val="1400"/>
              <a:buNone/>
            </a:pPr>
            <a:r>
              <a:t/>
            </a:r>
            <a:endParaRPr/>
          </a:p>
          <a:p>
            <a:pPr indent="-228600" lvl="1" marL="914400" rtl="0" algn="l">
              <a:lnSpc>
                <a:spcPct val="115000"/>
              </a:lnSpc>
              <a:spcBef>
                <a:spcPts val="1600"/>
              </a:spcBef>
              <a:spcAft>
                <a:spcPts val="0"/>
              </a:spcAft>
              <a:buSzPts val="1400"/>
              <a:buNone/>
            </a:pPr>
            <a:r>
              <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9" name="Shape 579"/>
        <p:cNvGrpSpPr/>
        <p:nvPr/>
      </p:nvGrpSpPr>
      <p:grpSpPr>
        <a:xfrm>
          <a:off x="0" y="0"/>
          <a:ext cx="0" cy="0"/>
          <a:chOff x="0" y="0"/>
          <a:chExt cx="0" cy="0"/>
        </a:xfrm>
      </p:grpSpPr>
      <p:sp>
        <p:nvSpPr>
          <p:cNvPr id="580" name="Google Shape;580;g20a1751e909_0_222"/>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US"/>
              <a:t>At-will employment </a:t>
            </a:r>
            <a:br>
              <a:rPr lang="en-US"/>
            </a:br>
            <a:endParaRPr/>
          </a:p>
        </p:txBody>
      </p:sp>
      <p:sp>
        <p:nvSpPr>
          <p:cNvPr id="581" name="Google Shape;581;g20a1751e909_0_222"/>
          <p:cNvSpPr txBox="1"/>
          <p:nvPr>
            <p:ph idx="1" type="body"/>
          </p:nvPr>
        </p:nvSpPr>
        <p:spPr>
          <a:xfrm>
            <a:off x="2410112" y="1292772"/>
            <a:ext cx="6321600" cy="3305400"/>
          </a:xfrm>
          <a:prstGeom prst="rect">
            <a:avLst/>
          </a:prstGeom>
          <a:noFill/>
          <a:ln>
            <a:noFill/>
          </a:ln>
        </p:spPr>
        <p:txBody>
          <a:bodyPr anchorCtr="0" anchor="t" bIns="91425" lIns="91425" spcFirstLastPara="1" rIns="91425" wrap="square" tIns="91425">
            <a:noAutofit/>
          </a:bodyPr>
          <a:lstStyle/>
          <a:p>
            <a:pPr indent="-342900" lvl="0" marL="457200" rtl="0" algn="l">
              <a:lnSpc>
                <a:spcPct val="105000"/>
              </a:lnSpc>
              <a:spcBef>
                <a:spcPts val="0"/>
              </a:spcBef>
              <a:spcAft>
                <a:spcPts val="0"/>
              </a:spcAft>
              <a:buSzPts val="1800"/>
              <a:buChar char="●"/>
            </a:pPr>
            <a:r>
              <a:rPr lang="en-US"/>
              <a:t>An employee can be let go at any time for a good reason, a bad reason, or no reason at all. Likewise, an employee can leave their job at any time without giving notice. </a:t>
            </a:r>
            <a:endParaRPr/>
          </a:p>
          <a:p>
            <a:pPr indent="-342900" lvl="0" marL="457200" rtl="0" algn="l">
              <a:lnSpc>
                <a:spcPct val="105000"/>
              </a:lnSpc>
              <a:spcBef>
                <a:spcPts val="0"/>
              </a:spcBef>
              <a:spcAft>
                <a:spcPts val="0"/>
              </a:spcAft>
              <a:buSzPts val="1800"/>
              <a:buChar char="●"/>
            </a:pPr>
            <a:r>
              <a:rPr lang="en-US"/>
              <a:t>Exceptions to at-will employment: </a:t>
            </a:r>
            <a:endParaRPr/>
          </a:p>
          <a:p>
            <a:pPr indent="-317500" lvl="1" marL="914400" rtl="0" algn="l">
              <a:lnSpc>
                <a:spcPct val="90000"/>
              </a:lnSpc>
              <a:spcBef>
                <a:spcPts val="1600"/>
              </a:spcBef>
              <a:spcAft>
                <a:spcPts val="0"/>
              </a:spcAft>
              <a:buSzPts val="1400"/>
              <a:buChar char="○"/>
            </a:pPr>
            <a:r>
              <a:rPr lang="en-US"/>
              <a:t>Fired because of illegal discrimination </a:t>
            </a:r>
            <a:endParaRPr/>
          </a:p>
          <a:p>
            <a:pPr indent="-317500" lvl="1" marL="914400" rtl="0" algn="l">
              <a:lnSpc>
                <a:spcPct val="90000"/>
              </a:lnSpc>
              <a:spcBef>
                <a:spcPts val="1600"/>
              </a:spcBef>
              <a:spcAft>
                <a:spcPts val="0"/>
              </a:spcAft>
              <a:buSzPts val="1400"/>
              <a:buChar char="○"/>
            </a:pPr>
            <a:r>
              <a:rPr lang="en-US"/>
              <a:t>Working under a collective bargaining agreement </a:t>
            </a:r>
            <a:endParaRPr/>
          </a:p>
          <a:p>
            <a:pPr indent="-317500" lvl="1" marL="914400" rtl="0" algn="l">
              <a:lnSpc>
                <a:spcPct val="90000"/>
              </a:lnSpc>
              <a:spcBef>
                <a:spcPts val="1600"/>
              </a:spcBef>
              <a:spcAft>
                <a:spcPts val="0"/>
              </a:spcAft>
              <a:buSzPts val="1400"/>
              <a:buChar char="○"/>
            </a:pPr>
            <a:r>
              <a:rPr lang="en-US"/>
              <a:t>Fired because of retaliation/whistle-blowing </a:t>
            </a:r>
            <a:endParaRPr/>
          </a:p>
          <a:p>
            <a:pPr indent="-317500" lvl="1" marL="914400" rtl="0" algn="l">
              <a:lnSpc>
                <a:spcPct val="90000"/>
              </a:lnSpc>
              <a:spcBef>
                <a:spcPts val="1600"/>
              </a:spcBef>
              <a:spcAft>
                <a:spcPts val="0"/>
              </a:spcAft>
              <a:buSzPts val="1400"/>
              <a:buChar char="○"/>
            </a:pPr>
            <a:r>
              <a:rPr lang="en-US"/>
              <a:t>Working under some other legal contract (different from an employee manual) </a:t>
            </a:r>
            <a:endParaRPr/>
          </a:p>
          <a:p>
            <a:pPr indent="-228600" lvl="0" marL="457200" rtl="0" algn="l">
              <a:lnSpc>
                <a:spcPct val="105000"/>
              </a:lnSpc>
              <a:spcBef>
                <a:spcPts val="0"/>
              </a:spcBef>
              <a:spcAft>
                <a:spcPts val="0"/>
              </a:spcAft>
              <a:buSzPts val="1800"/>
              <a:buNone/>
            </a:pPr>
            <a:r>
              <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5" name="Shape 585"/>
        <p:cNvGrpSpPr/>
        <p:nvPr/>
      </p:nvGrpSpPr>
      <p:grpSpPr>
        <a:xfrm>
          <a:off x="0" y="0"/>
          <a:ext cx="0" cy="0"/>
          <a:chOff x="0" y="0"/>
          <a:chExt cx="0" cy="0"/>
        </a:xfrm>
      </p:grpSpPr>
      <p:sp>
        <p:nvSpPr>
          <p:cNvPr id="586" name="Google Shape;586;g20a1751e909_0_227"/>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US"/>
              <a:t>Overtime </a:t>
            </a:r>
            <a:endParaRPr/>
          </a:p>
        </p:txBody>
      </p:sp>
      <p:sp>
        <p:nvSpPr>
          <p:cNvPr id="587" name="Google Shape;587;g20a1751e909_0_227"/>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US"/>
              <a:t>Overtime signifies hours worked beyond the weekly limit, 40 hours, which are paid at one and a half times the regular hourly rate. </a:t>
            </a:r>
            <a:endParaRPr/>
          </a:p>
          <a:p>
            <a:pPr indent="-342900" lvl="0" marL="457200" rtl="0" algn="l">
              <a:lnSpc>
                <a:spcPct val="115000"/>
              </a:lnSpc>
              <a:spcBef>
                <a:spcPts val="0"/>
              </a:spcBef>
              <a:spcAft>
                <a:spcPts val="0"/>
              </a:spcAft>
              <a:buSzPts val="1800"/>
              <a:buChar char="●"/>
            </a:pPr>
            <a:r>
              <a:rPr lang="en-US"/>
              <a:t>If the hourly wage is $10/hour, the overtime wage would be $10 + $5 or $15/ hour.</a:t>
            </a:r>
            <a:endParaRPr/>
          </a:p>
          <a:p>
            <a:pPr indent="-342900" lvl="0" marL="457200" rtl="0" algn="l">
              <a:lnSpc>
                <a:spcPct val="115000"/>
              </a:lnSpc>
              <a:spcBef>
                <a:spcPts val="0"/>
              </a:spcBef>
              <a:spcAft>
                <a:spcPts val="0"/>
              </a:spcAft>
              <a:buSzPts val="1800"/>
              <a:buChar char="●"/>
            </a:pPr>
            <a:r>
              <a:rPr lang="en-US"/>
              <a:t> Most hourly employees are considered non-exempt employees under the Fair Labor Standards guidelines and must be paid at one and a half time the regular hourly rate for all hours worked over 40 in a given week. </a:t>
            </a:r>
            <a:endParaRPr/>
          </a:p>
          <a:p>
            <a:pPr indent="-228600" lvl="0" marL="457200" rtl="0" algn="l">
              <a:lnSpc>
                <a:spcPct val="115000"/>
              </a:lnSpc>
              <a:spcBef>
                <a:spcPts val="0"/>
              </a:spcBef>
              <a:spcAft>
                <a:spcPts val="0"/>
              </a:spcAft>
              <a:buSzPts val="1800"/>
              <a:buNone/>
            </a:pPr>
            <a:r>
              <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1" name="Shape 591"/>
        <p:cNvGrpSpPr/>
        <p:nvPr/>
      </p:nvGrpSpPr>
      <p:grpSpPr>
        <a:xfrm>
          <a:off x="0" y="0"/>
          <a:ext cx="0" cy="0"/>
          <a:chOff x="0" y="0"/>
          <a:chExt cx="0" cy="0"/>
        </a:xfrm>
      </p:grpSpPr>
      <p:sp>
        <p:nvSpPr>
          <p:cNvPr id="592" name="Google Shape;592;g20a1751e909_0_232"/>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US"/>
              <a:t>Overtime, continued…</a:t>
            </a:r>
            <a:endParaRPr/>
          </a:p>
        </p:txBody>
      </p:sp>
      <p:sp>
        <p:nvSpPr>
          <p:cNvPr id="593" name="Google Shape;593;g20a1751e909_0_232"/>
          <p:cNvSpPr txBox="1"/>
          <p:nvPr>
            <p:ph idx="1" type="body"/>
          </p:nvPr>
        </p:nvSpPr>
        <p:spPr>
          <a:xfrm>
            <a:off x="2410112" y="1211350"/>
            <a:ext cx="6321600" cy="3386700"/>
          </a:xfrm>
          <a:prstGeom prst="rect">
            <a:avLst/>
          </a:prstGeom>
          <a:noFill/>
          <a:ln>
            <a:noFill/>
          </a:ln>
        </p:spPr>
        <p:txBody>
          <a:bodyPr anchorCtr="0" anchor="t" bIns="91425" lIns="91425" spcFirstLastPara="1" rIns="91425" wrap="square" tIns="91425">
            <a:noAutofit/>
          </a:bodyPr>
          <a:lstStyle/>
          <a:p>
            <a:pPr indent="0" lvl="0" marL="114300" rtl="0" algn="l">
              <a:lnSpc>
                <a:spcPct val="115000"/>
              </a:lnSpc>
              <a:spcBef>
                <a:spcPts val="0"/>
              </a:spcBef>
              <a:spcAft>
                <a:spcPts val="0"/>
              </a:spcAft>
              <a:buSzPts val="1800"/>
              <a:buNone/>
            </a:pPr>
            <a:r>
              <a:t/>
            </a:r>
            <a:endParaRPr/>
          </a:p>
          <a:p>
            <a:pPr indent="-342900" lvl="0" marL="457200" rtl="0" algn="l">
              <a:lnSpc>
                <a:spcPct val="115000"/>
              </a:lnSpc>
              <a:spcBef>
                <a:spcPts val="0"/>
              </a:spcBef>
              <a:spcAft>
                <a:spcPts val="0"/>
              </a:spcAft>
              <a:buSzPts val="1800"/>
              <a:buChar char="●"/>
            </a:pPr>
            <a:r>
              <a:rPr lang="en-US">
                <a:solidFill>
                  <a:schemeClr val="dk1"/>
                </a:solidFill>
              </a:rPr>
              <a:t>There is no maximum number of hours for Kayla’s industry/occupation.</a:t>
            </a:r>
            <a:endParaRPr/>
          </a:p>
          <a:p>
            <a:pPr indent="-342900" lvl="0" marL="457200" rtl="0" algn="l">
              <a:lnSpc>
                <a:spcPct val="115000"/>
              </a:lnSpc>
              <a:spcBef>
                <a:spcPts val="0"/>
              </a:spcBef>
              <a:spcAft>
                <a:spcPts val="0"/>
              </a:spcAft>
              <a:buSzPts val="1800"/>
              <a:buChar char="●"/>
            </a:pPr>
            <a:r>
              <a:rPr lang="en-US"/>
              <a:t>The law only limits the number of hours for youth workers and certain occupations that have to do with public safety (bus driver, pilot, police officer, etc.) </a:t>
            </a:r>
            <a:endParaRPr/>
          </a:p>
          <a:p>
            <a:pPr indent="-342900" lvl="0" marL="457200" rtl="0" algn="l">
              <a:lnSpc>
                <a:spcPct val="115000"/>
              </a:lnSpc>
              <a:spcBef>
                <a:spcPts val="0"/>
              </a:spcBef>
              <a:spcAft>
                <a:spcPts val="0"/>
              </a:spcAft>
              <a:buSzPts val="1800"/>
              <a:buChar char="●"/>
            </a:pPr>
            <a:r>
              <a:rPr lang="en-US">
                <a:solidFill>
                  <a:schemeClr val="dk1"/>
                </a:solidFill>
              </a:rPr>
              <a:t>If working the extra hours means she will work more than 40 hours this week, Kayla must be paid overtime, according to federal law (U.S. Department of Labor). </a:t>
            </a:r>
            <a:endParaRPr/>
          </a:p>
          <a:p>
            <a:pPr indent="-228600" lvl="0" marL="457200" rtl="0" algn="l">
              <a:lnSpc>
                <a:spcPct val="115000"/>
              </a:lnSpc>
              <a:spcBef>
                <a:spcPts val="0"/>
              </a:spcBef>
              <a:spcAft>
                <a:spcPts val="0"/>
              </a:spcAft>
              <a:buSzPts val="1800"/>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5"/>
          <p:cNvSpPr txBox="1"/>
          <p:nvPr>
            <p:ph type="title"/>
          </p:nvPr>
        </p:nvSpPr>
        <p:spPr>
          <a:xfrm>
            <a:off x="1715946" y="458149"/>
            <a:ext cx="5712107" cy="420787"/>
          </a:xfrm>
          <a:prstGeom prst="rect">
            <a:avLst/>
          </a:prstGeom>
          <a:noFill/>
          <a:ln>
            <a:noFill/>
          </a:ln>
        </p:spPr>
        <p:txBody>
          <a:bodyPr anchorCtr="0" anchor="ctr" bIns="34275" lIns="68575" spcFirstLastPara="1" rIns="68575" wrap="square" tIns="34275">
            <a:noAutofit/>
          </a:bodyPr>
          <a:lstStyle/>
          <a:p>
            <a:pPr indent="0" lvl="0" marL="0" rtl="0" algn="ctr">
              <a:lnSpc>
                <a:spcPct val="90000"/>
              </a:lnSpc>
              <a:spcBef>
                <a:spcPts val="0"/>
              </a:spcBef>
              <a:spcAft>
                <a:spcPts val="0"/>
              </a:spcAft>
              <a:buClr>
                <a:srgbClr val="172169"/>
              </a:buClr>
              <a:buSzPts val="3000"/>
              <a:buFont typeface="Times New Roman"/>
              <a:buNone/>
            </a:pPr>
            <a:r>
              <a:rPr b="0" lang="en-US" sz="3000">
                <a:latin typeface="Arial"/>
                <a:ea typeface="Arial"/>
                <a:cs typeface="Arial"/>
                <a:sym typeface="Arial"/>
              </a:rPr>
              <a:t>Agenda</a:t>
            </a:r>
            <a:endParaRPr b="0" sz="3000">
              <a:latin typeface="Arial"/>
              <a:ea typeface="Arial"/>
              <a:cs typeface="Arial"/>
              <a:sym typeface="Arial"/>
            </a:endParaRPr>
          </a:p>
        </p:txBody>
      </p:sp>
      <p:sp>
        <p:nvSpPr>
          <p:cNvPr id="323" name="Google Shape;323;p5"/>
          <p:cNvSpPr txBox="1"/>
          <p:nvPr>
            <p:ph idx="1" type="body"/>
          </p:nvPr>
        </p:nvSpPr>
        <p:spPr>
          <a:xfrm>
            <a:off x="628650" y="1107756"/>
            <a:ext cx="7886700" cy="3525936"/>
          </a:xfrm>
          <a:prstGeom prst="rect">
            <a:avLst/>
          </a:prstGeom>
          <a:noFill/>
          <a:ln>
            <a:noFill/>
          </a:ln>
        </p:spPr>
        <p:txBody>
          <a:bodyPr anchorCtr="0" anchor="t" bIns="34275" lIns="68575" spcFirstLastPara="1" rIns="68575" wrap="square" tIns="34275">
            <a:normAutofit/>
          </a:bodyPr>
          <a:lstStyle/>
          <a:p>
            <a:pPr indent="0" lvl="0" marL="0" rtl="0" algn="l">
              <a:lnSpc>
                <a:spcPct val="115000"/>
              </a:lnSpc>
              <a:spcBef>
                <a:spcPts val="0"/>
              </a:spcBef>
              <a:spcAft>
                <a:spcPts val="0"/>
              </a:spcAft>
              <a:buNone/>
            </a:pPr>
            <a:r>
              <a:t/>
            </a:r>
            <a:endParaRPr sz="1800">
              <a:solidFill>
                <a:schemeClr val="dk1"/>
              </a:solidFill>
              <a:latin typeface="Arial"/>
              <a:ea typeface="Arial"/>
              <a:cs typeface="Arial"/>
              <a:sym typeface="Arial"/>
            </a:endParaRPr>
          </a:p>
          <a:p>
            <a:pPr indent="-342900" lvl="0" marL="457200" rtl="0" algn="l">
              <a:lnSpc>
                <a:spcPct val="115000"/>
              </a:lnSpc>
              <a:spcBef>
                <a:spcPts val="0"/>
              </a:spcBef>
              <a:spcAft>
                <a:spcPts val="0"/>
              </a:spcAft>
              <a:buClr>
                <a:schemeClr val="dk1"/>
              </a:buClr>
              <a:buSzPts val="1800"/>
              <a:buChar char="●"/>
            </a:pPr>
            <a:r>
              <a:rPr lang="en-US" sz="1800">
                <a:solidFill>
                  <a:schemeClr val="dk1"/>
                </a:solidFill>
                <a:latin typeface="Arial"/>
                <a:ea typeface="Arial"/>
                <a:cs typeface="Arial"/>
                <a:sym typeface="Arial"/>
              </a:rPr>
              <a:t>Connecting workers’ rights to job training programs</a:t>
            </a:r>
            <a:endParaRPr sz="1800">
              <a:solidFill>
                <a:schemeClr val="dk1"/>
              </a:solidFill>
              <a:latin typeface="Arial"/>
              <a:ea typeface="Arial"/>
              <a:cs typeface="Arial"/>
              <a:sym typeface="Arial"/>
            </a:endParaRPr>
          </a:p>
          <a:p>
            <a:pPr indent="-342900" lvl="0" marL="457200" rtl="0" algn="l">
              <a:lnSpc>
                <a:spcPct val="115000"/>
              </a:lnSpc>
              <a:spcBef>
                <a:spcPts val="0"/>
              </a:spcBef>
              <a:spcAft>
                <a:spcPts val="0"/>
              </a:spcAft>
              <a:buClr>
                <a:schemeClr val="dk1"/>
              </a:buClr>
              <a:buSzPts val="1800"/>
              <a:buChar char="●"/>
            </a:pPr>
            <a:r>
              <a:rPr lang="en-US" sz="1800">
                <a:solidFill>
                  <a:schemeClr val="dk1"/>
                </a:solidFill>
                <a:latin typeface="Arial"/>
                <a:ea typeface="Arial"/>
                <a:cs typeface="Arial"/>
                <a:sym typeface="Arial"/>
              </a:rPr>
              <a:t>Workers’ rights 101 preview: Wage theft, minimum wages differences, discrimination… </a:t>
            </a:r>
            <a:endParaRPr sz="1800">
              <a:solidFill>
                <a:schemeClr val="dk1"/>
              </a:solidFill>
              <a:latin typeface="Arial"/>
              <a:ea typeface="Arial"/>
              <a:cs typeface="Arial"/>
              <a:sym typeface="Arial"/>
            </a:endParaRPr>
          </a:p>
          <a:p>
            <a:pPr indent="-342900" lvl="0" marL="457200" rtl="0" algn="l">
              <a:lnSpc>
                <a:spcPct val="115000"/>
              </a:lnSpc>
              <a:spcBef>
                <a:spcPts val="0"/>
              </a:spcBef>
              <a:spcAft>
                <a:spcPts val="0"/>
              </a:spcAft>
              <a:buClr>
                <a:schemeClr val="dk1"/>
              </a:buClr>
              <a:buSzPts val="1800"/>
              <a:buChar char="●"/>
            </a:pPr>
            <a:r>
              <a:rPr lang="en-US" sz="1800">
                <a:solidFill>
                  <a:schemeClr val="dk1"/>
                </a:solidFill>
                <a:latin typeface="Arial"/>
                <a:ea typeface="Arial"/>
                <a:cs typeface="Arial"/>
                <a:sym typeface="Arial"/>
              </a:rPr>
              <a:t>Documenting strategies</a:t>
            </a:r>
            <a:endParaRPr sz="1800">
              <a:solidFill>
                <a:schemeClr val="dk1"/>
              </a:solidFill>
              <a:latin typeface="Arial"/>
              <a:ea typeface="Arial"/>
              <a:cs typeface="Arial"/>
              <a:sym typeface="Arial"/>
            </a:endParaRPr>
          </a:p>
          <a:p>
            <a:pPr indent="-342900" lvl="0" marL="457200" rtl="0" algn="l">
              <a:lnSpc>
                <a:spcPct val="115000"/>
              </a:lnSpc>
              <a:spcBef>
                <a:spcPts val="0"/>
              </a:spcBef>
              <a:spcAft>
                <a:spcPts val="0"/>
              </a:spcAft>
              <a:buClr>
                <a:schemeClr val="dk1"/>
              </a:buClr>
              <a:buSzPts val="1800"/>
              <a:buChar char="●"/>
            </a:pPr>
            <a:r>
              <a:rPr lang="en-US" sz="1800">
                <a:solidFill>
                  <a:schemeClr val="dk1"/>
                </a:solidFill>
                <a:latin typeface="Arial"/>
                <a:ea typeface="Arial"/>
                <a:cs typeface="Arial"/>
                <a:sym typeface="Arial"/>
              </a:rPr>
              <a:t>Next steps: </a:t>
            </a:r>
            <a:endParaRPr sz="1800">
              <a:solidFill>
                <a:schemeClr val="dk1"/>
              </a:solidFill>
              <a:latin typeface="Arial"/>
              <a:ea typeface="Arial"/>
              <a:cs typeface="Arial"/>
              <a:sym typeface="Arial"/>
            </a:endParaRPr>
          </a:p>
          <a:p>
            <a:pPr indent="0" lvl="0" marL="0" rtl="0" algn="l">
              <a:lnSpc>
                <a:spcPct val="115000"/>
              </a:lnSpc>
              <a:spcBef>
                <a:spcPts val="0"/>
              </a:spcBef>
              <a:spcAft>
                <a:spcPts val="0"/>
              </a:spcAft>
              <a:buSzPts val="2100"/>
              <a:buNone/>
            </a:pPr>
            <a:r>
              <a:t/>
            </a:r>
            <a:endParaRPr sz="1800">
              <a:solidFill>
                <a:schemeClr val="dk1"/>
              </a:solidFill>
              <a:latin typeface="Lato"/>
              <a:ea typeface="Lato"/>
              <a:cs typeface="Lato"/>
              <a:sym typeface="Lato"/>
            </a:endParaRPr>
          </a:p>
        </p:txBody>
      </p:sp>
      <p:sp>
        <p:nvSpPr>
          <p:cNvPr id="324" name="Google Shape;324;p5"/>
          <p:cNvSpPr txBox="1"/>
          <p:nvPr>
            <p:ph idx="12" type="sldNum"/>
          </p:nvPr>
        </p:nvSpPr>
        <p:spPr>
          <a:xfrm>
            <a:off x="6457950" y="4862513"/>
            <a:ext cx="2057400" cy="273844"/>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SzPts val="1100"/>
              <a:buNone/>
            </a:pPr>
            <a:fld id="{00000000-1234-1234-1234-123412341234}" type="slidenum">
              <a:rPr lang="en-US" sz="1100"/>
              <a:t>‹#›</a:t>
            </a:fld>
            <a:endParaRPr sz="1100"/>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7" name="Shape 597"/>
        <p:cNvGrpSpPr/>
        <p:nvPr/>
      </p:nvGrpSpPr>
      <p:grpSpPr>
        <a:xfrm>
          <a:off x="0" y="0"/>
          <a:ext cx="0" cy="0"/>
          <a:chOff x="0" y="0"/>
          <a:chExt cx="0" cy="0"/>
        </a:xfrm>
      </p:grpSpPr>
      <p:pic>
        <p:nvPicPr>
          <p:cNvPr id="598" name="Google Shape;598;g20a1751e909_0_237"/>
          <p:cNvPicPr preferRelativeResize="0"/>
          <p:nvPr/>
        </p:nvPicPr>
        <p:blipFill rotWithShape="1">
          <a:blip r:embed="rId3">
            <a:alphaModFix/>
          </a:blip>
          <a:srcRect b="0" l="0" r="0" t="0"/>
          <a:stretch/>
        </p:blipFill>
        <p:spPr>
          <a:xfrm>
            <a:off x="2643187" y="0"/>
            <a:ext cx="3857625" cy="5143499"/>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2" name="Shape 602"/>
        <p:cNvGrpSpPr/>
        <p:nvPr/>
      </p:nvGrpSpPr>
      <p:grpSpPr>
        <a:xfrm>
          <a:off x="0" y="0"/>
          <a:ext cx="0" cy="0"/>
          <a:chOff x="0" y="0"/>
          <a:chExt cx="0" cy="0"/>
        </a:xfrm>
      </p:grpSpPr>
      <p:sp>
        <p:nvSpPr>
          <p:cNvPr id="603" name="Google Shape;603;g20a1751e909_0_241"/>
          <p:cNvSpPr txBox="1"/>
          <p:nvPr>
            <p:ph type="title"/>
          </p:nvPr>
        </p:nvSpPr>
        <p:spPr>
          <a:xfrm>
            <a:off x="283103" y="712141"/>
            <a:ext cx="6244200" cy="3835500"/>
          </a:xfrm>
          <a:prstGeom prst="rect">
            <a:avLst/>
          </a:prstGeom>
          <a:noFill/>
          <a:ln>
            <a:noFill/>
          </a:ln>
        </p:spPr>
        <p:txBody>
          <a:bodyPr anchorCtr="0" anchor="ctr" bIns="91425" lIns="91425" spcFirstLastPara="1" rIns="91425" wrap="square" tIns="91425">
            <a:noAutofit/>
          </a:bodyPr>
          <a:lstStyle/>
          <a:p>
            <a:pPr indent="0" lvl="0" marL="457200" rtl="0" algn="l">
              <a:lnSpc>
                <a:spcPct val="90000"/>
              </a:lnSpc>
              <a:spcBef>
                <a:spcPts val="1200"/>
              </a:spcBef>
              <a:spcAft>
                <a:spcPts val="0"/>
              </a:spcAft>
              <a:buSzPts val="4800"/>
              <a:buNone/>
            </a:pPr>
            <a:r>
              <a:rPr lang="en-US" sz="2800"/>
              <a:t>Monique has worked as a line cook at Red Crawfish in Champaign for almost a year. </a:t>
            </a:r>
            <a:br>
              <a:rPr lang="en-US" sz="2800"/>
            </a:br>
            <a:br>
              <a:rPr lang="en-US" sz="2800"/>
            </a:br>
            <a:r>
              <a:rPr lang="en-US" sz="2800"/>
              <a:t>After her one-year anniversary will she be entitled to a week of paid vacation from her job?</a:t>
            </a:r>
            <a:endParaRPr/>
          </a:p>
          <a:p>
            <a:pPr indent="0" lvl="0" marL="457200" rtl="0" algn="l">
              <a:lnSpc>
                <a:spcPct val="90000"/>
              </a:lnSpc>
              <a:spcBef>
                <a:spcPts val="1200"/>
              </a:spcBef>
              <a:spcAft>
                <a:spcPts val="0"/>
              </a:spcAft>
              <a:buSzPts val="4800"/>
              <a:buNone/>
            </a:pPr>
            <a:r>
              <a:t/>
            </a:r>
            <a:endParaRPr sz="3400"/>
          </a:p>
          <a:p>
            <a:pPr indent="0" lvl="0" marL="0" rtl="0" algn="l">
              <a:lnSpc>
                <a:spcPct val="90000"/>
              </a:lnSpc>
              <a:spcBef>
                <a:spcPts val="1200"/>
              </a:spcBef>
              <a:spcAft>
                <a:spcPts val="0"/>
              </a:spcAft>
              <a:buSzPts val="4800"/>
              <a:buNone/>
            </a:pPr>
            <a:r>
              <a:t/>
            </a:r>
            <a:endParaRPr sz="3400"/>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7" name="Shape 607"/>
        <p:cNvGrpSpPr/>
        <p:nvPr/>
      </p:nvGrpSpPr>
      <p:grpSpPr>
        <a:xfrm>
          <a:off x="0" y="0"/>
          <a:ext cx="0" cy="0"/>
          <a:chOff x="0" y="0"/>
          <a:chExt cx="0" cy="0"/>
        </a:xfrm>
      </p:grpSpPr>
      <p:sp>
        <p:nvSpPr>
          <p:cNvPr id="608" name="Google Shape;608;g20a1751e909_0_245"/>
          <p:cNvSpPr txBox="1"/>
          <p:nvPr>
            <p:ph type="title"/>
          </p:nvPr>
        </p:nvSpPr>
        <p:spPr>
          <a:xfrm>
            <a:off x="367500" y="2019007"/>
            <a:ext cx="4045200" cy="13182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Clr>
                <a:schemeClr val="dk1"/>
              </a:buClr>
              <a:buSzPts val="3600"/>
              <a:buNone/>
            </a:pPr>
            <a:r>
              <a:rPr lang="en-US" sz="6000"/>
              <a:t>Depends</a:t>
            </a:r>
            <a:endParaRPr/>
          </a:p>
        </p:txBody>
      </p:sp>
      <p:sp>
        <p:nvSpPr>
          <p:cNvPr id="609" name="Google Shape;609;g20a1751e909_0_245"/>
          <p:cNvSpPr txBox="1"/>
          <p:nvPr>
            <p:ph idx="2" type="body"/>
          </p:nvPr>
        </p:nvSpPr>
        <p:spPr>
          <a:xfrm>
            <a:off x="4939500" y="724200"/>
            <a:ext cx="4045200" cy="3695100"/>
          </a:xfrm>
          <a:prstGeom prst="rect">
            <a:avLst/>
          </a:prstGeom>
          <a:noFill/>
          <a:ln>
            <a:noFill/>
          </a:ln>
        </p:spPr>
        <p:txBody>
          <a:bodyPr anchorCtr="0" anchor="ctr" bIns="91425" lIns="91425" spcFirstLastPara="1" rIns="91425" wrap="square" tIns="91425">
            <a:noAutofit/>
          </a:bodyPr>
          <a:lstStyle/>
          <a:p>
            <a:pPr indent="0" lvl="0" marL="114300" rtl="0" algn="l">
              <a:lnSpc>
                <a:spcPct val="115000"/>
              </a:lnSpc>
              <a:spcBef>
                <a:spcPts val="0"/>
              </a:spcBef>
              <a:spcAft>
                <a:spcPts val="0"/>
              </a:spcAft>
              <a:buSzPts val="1800"/>
              <a:buNone/>
            </a:pPr>
            <a:r>
              <a:rPr lang="en-US" sz="2400" u="sng"/>
              <a:t>Issue areas</a:t>
            </a:r>
            <a:endParaRPr/>
          </a:p>
          <a:p>
            <a:pPr indent="0" lvl="0" marL="114300" rtl="0" algn="l">
              <a:lnSpc>
                <a:spcPct val="115000"/>
              </a:lnSpc>
              <a:spcBef>
                <a:spcPts val="0"/>
              </a:spcBef>
              <a:spcAft>
                <a:spcPts val="0"/>
              </a:spcAft>
              <a:buSzPts val="1800"/>
              <a:buNone/>
            </a:pPr>
            <a:r>
              <a:rPr lang="en-US" sz="2000"/>
              <a:t>Promised benefits</a:t>
            </a:r>
            <a:endParaRPr/>
          </a:p>
          <a:p>
            <a:pPr indent="-228600" lvl="1" marL="914400" rtl="0" algn="l">
              <a:lnSpc>
                <a:spcPct val="115000"/>
              </a:lnSpc>
              <a:spcBef>
                <a:spcPts val="1600"/>
              </a:spcBef>
              <a:spcAft>
                <a:spcPts val="0"/>
              </a:spcAft>
              <a:buSzPts val="1400"/>
              <a:buNone/>
            </a:pPr>
            <a:r>
              <a:t/>
            </a:r>
            <a:endParaRPr/>
          </a:p>
          <a:p>
            <a:pPr indent="-228600" lvl="1" marL="914400" rtl="0" algn="l">
              <a:lnSpc>
                <a:spcPct val="115000"/>
              </a:lnSpc>
              <a:spcBef>
                <a:spcPts val="1600"/>
              </a:spcBef>
              <a:spcAft>
                <a:spcPts val="0"/>
              </a:spcAft>
              <a:buSzPts val="1400"/>
              <a:buNone/>
            </a:pPr>
            <a:r>
              <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3" name="Shape 613"/>
        <p:cNvGrpSpPr/>
        <p:nvPr/>
      </p:nvGrpSpPr>
      <p:grpSpPr>
        <a:xfrm>
          <a:off x="0" y="0"/>
          <a:ext cx="0" cy="0"/>
          <a:chOff x="0" y="0"/>
          <a:chExt cx="0" cy="0"/>
        </a:xfrm>
      </p:grpSpPr>
      <p:sp>
        <p:nvSpPr>
          <p:cNvPr id="614" name="Google Shape;614;g20a1751e909_0_250"/>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US"/>
              <a:t>Vacations</a:t>
            </a:r>
            <a:endParaRPr/>
          </a:p>
        </p:txBody>
      </p:sp>
      <p:sp>
        <p:nvSpPr>
          <p:cNvPr id="615" name="Google Shape;615;g20a1751e909_0_250"/>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US"/>
              <a:t>There is no legal right to vacation in Illinois, even if a worker has been at their job for a year. </a:t>
            </a:r>
            <a:endParaRPr/>
          </a:p>
          <a:p>
            <a:pPr indent="-342900" lvl="0" marL="457200" rtl="0" algn="l">
              <a:lnSpc>
                <a:spcPct val="115000"/>
              </a:lnSpc>
              <a:spcBef>
                <a:spcPts val="0"/>
              </a:spcBef>
              <a:spcAft>
                <a:spcPts val="0"/>
              </a:spcAft>
              <a:buSzPts val="1800"/>
              <a:buChar char="●"/>
            </a:pPr>
            <a:r>
              <a:rPr lang="en-US">
                <a:solidFill>
                  <a:schemeClr val="dk1"/>
                </a:solidFill>
              </a:rPr>
              <a:t>However, if it is the company policy of Red Crawfish to give one week of paid vacation to their employees after one year of service, Monique must be given her vacation. The company policy can be changed at any time, but if Monique has accrued vacation time before the policy change she must be given or paid this time. </a:t>
            </a:r>
            <a:endParaRPr/>
          </a:p>
          <a:p>
            <a:pPr indent="-228600" lvl="0" marL="457200" rtl="0" algn="l">
              <a:lnSpc>
                <a:spcPct val="115000"/>
              </a:lnSpc>
              <a:spcBef>
                <a:spcPts val="0"/>
              </a:spcBef>
              <a:spcAft>
                <a:spcPts val="0"/>
              </a:spcAft>
              <a:buSzPts val="1800"/>
              <a:buNone/>
            </a:pPr>
            <a:r>
              <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9" name="Shape 619"/>
        <p:cNvGrpSpPr/>
        <p:nvPr/>
      </p:nvGrpSpPr>
      <p:grpSpPr>
        <a:xfrm>
          <a:off x="0" y="0"/>
          <a:ext cx="0" cy="0"/>
          <a:chOff x="0" y="0"/>
          <a:chExt cx="0" cy="0"/>
        </a:xfrm>
      </p:grpSpPr>
      <p:sp>
        <p:nvSpPr>
          <p:cNvPr id="620" name="Google Shape;620;g20a1751e909_0_255"/>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US">
                <a:solidFill>
                  <a:schemeClr val="accent3"/>
                </a:solidFill>
              </a:rPr>
              <a:t>Monique’s documenting strategies…</a:t>
            </a:r>
            <a:endParaRPr/>
          </a:p>
        </p:txBody>
      </p:sp>
      <p:sp>
        <p:nvSpPr>
          <p:cNvPr id="621" name="Google Shape;621;g20a1751e909_0_255"/>
          <p:cNvSpPr txBox="1"/>
          <p:nvPr>
            <p:ph idx="1" type="body"/>
          </p:nvPr>
        </p:nvSpPr>
        <p:spPr>
          <a:xfrm>
            <a:off x="2410112" y="1806498"/>
            <a:ext cx="6321600" cy="27918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US"/>
              <a:t>Collecting employee manual/handbook/memos that outline benefits</a:t>
            </a:r>
            <a:endParaRPr/>
          </a:p>
          <a:p>
            <a:pPr indent="-342900" lvl="0" marL="457200" rtl="0" algn="l">
              <a:lnSpc>
                <a:spcPct val="115000"/>
              </a:lnSpc>
              <a:spcBef>
                <a:spcPts val="0"/>
              </a:spcBef>
              <a:spcAft>
                <a:spcPts val="0"/>
              </a:spcAft>
              <a:buSzPts val="1800"/>
              <a:buChar char="●"/>
            </a:pPr>
            <a:r>
              <a:rPr lang="en-US"/>
              <a:t>Tracking work hours and pay</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5" name="Shape 625"/>
        <p:cNvGrpSpPr/>
        <p:nvPr/>
      </p:nvGrpSpPr>
      <p:grpSpPr>
        <a:xfrm>
          <a:off x="0" y="0"/>
          <a:ext cx="0" cy="0"/>
          <a:chOff x="0" y="0"/>
          <a:chExt cx="0" cy="0"/>
        </a:xfrm>
      </p:grpSpPr>
      <p:sp>
        <p:nvSpPr>
          <p:cNvPr id="626" name="Google Shape;626;g20a1751e909_0_260"/>
          <p:cNvSpPr txBox="1"/>
          <p:nvPr>
            <p:ph type="title"/>
          </p:nvPr>
        </p:nvSpPr>
        <p:spPr>
          <a:xfrm>
            <a:off x="283103" y="712141"/>
            <a:ext cx="6244200" cy="3835500"/>
          </a:xfrm>
          <a:prstGeom prst="rect">
            <a:avLst/>
          </a:prstGeom>
          <a:noFill/>
          <a:ln>
            <a:noFill/>
          </a:ln>
        </p:spPr>
        <p:txBody>
          <a:bodyPr anchorCtr="0" anchor="ctr" bIns="91425" lIns="91425" spcFirstLastPara="1" rIns="91425" wrap="square" tIns="91425">
            <a:noAutofit/>
          </a:bodyPr>
          <a:lstStyle/>
          <a:p>
            <a:pPr indent="0" lvl="0" marL="457200" rtl="0" algn="l">
              <a:lnSpc>
                <a:spcPct val="90000"/>
              </a:lnSpc>
              <a:spcBef>
                <a:spcPts val="1200"/>
              </a:spcBef>
              <a:spcAft>
                <a:spcPts val="0"/>
              </a:spcAft>
              <a:buSzPts val="4800"/>
              <a:buNone/>
            </a:pPr>
            <a:r>
              <a:rPr lang="en-US" sz="2070"/>
              <a:t>Samuel works as a CNA at a major metro hospital on the west side of Chicago. He works full time and has been at the hospital for five years. Samuel’s mom has cancer and she needs help getting to her chemotherapy appointments every Friday. </a:t>
            </a:r>
            <a:br>
              <a:rPr lang="en-US" sz="2070"/>
            </a:br>
            <a:br>
              <a:rPr lang="en-US" sz="2070"/>
            </a:br>
            <a:r>
              <a:rPr lang="en-US" sz="2070"/>
              <a:t>Can Samuel take this time off from his job every week to take his mom to the doctor? </a:t>
            </a:r>
            <a:endParaRPr/>
          </a:p>
          <a:p>
            <a:pPr indent="0" lvl="0" marL="457200" rtl="0" algn="l">
              <a:lnSpc>
                <a:spcPct val="90000"/>
              </a:lnSpc>
              <a:spcBef>
                <a:spcPts val="1200"/>
              </a:spcBef>
              <a:spcAft>
                <a:spcPts val="0"/>
              </a:spcAft>
              <a:buSzPts val="4800"/>
              <a:buNone/>
            </a:pPr>
            <a:r>
              <a:t/>
            </a:r>
            <a:endParaRPr sz="2070"/>
          </a:p>
          <a:p>
            <a:pPr indent="0" lvl="0" marL="457200" rtl="0" algn="l">
              <a:lnSpc>
                <a:spcPct val="90000"/>
              </a:lnSpc>
              <a:spcBef>
                <a:spcPts val="1200"/>
              </a:spcBef>
              <a:spcAft>
                <a:spcPts val="0"/>
              </a:spcAft>
              <a:buSzPts val="4800"/>
              <a:buNone/>
            </a:pPr>
            <a:r>
              <a:t/>
            </a:r>
            <a:endParaRPr sz="2070"/>
          </a:p>
          <a:p>
            <a:pPr indent="0" lvl="0" marL="0" rtl="0" algn="l">
              <a:lnSpc>
                <a:spcPct val="90000"/>
              </a:lnSpc>
              <a:spcBef>
                <a:spcPts val="1200"/>
              </a:spcBef>
              <a:spcAft>
                <a:spcPts val="0"/>
              </a:spcAft>
              <a:buSzPts val="4800"/>
              <a:buNone/>
            </a:pPr>
            <a:r>
              <a:t/>
            </a:r>
            <a:endParaRPr sz="2070"/>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0" name="Shape 630"/>
        <p:cNvGrpSpPr/>
        <p:nvPr/>
      </p:nvGrpSpPr>
      <p:grpSpPr>
        <a:xfrm>
          <a:off x="0" y="0"/>
          <a:ext cx="0" cy="0"/>
          <a:chOff x="0" y="0"/>
          <a:chExt cx="0" cy="0"/>
        </a:xfrm>
      </p:grpSpPr>
      <p:sp>
        <p:nvSpPr>
          <p:cNvPr id="631" name="Google Shape;631;g20a1751e909_0_264"/>
          <p:cNvSpPr txBox="1"/>
          <p:nvPr>
            <p:ph type="title"/>
          </p:nvPr>
        </p:nvSpPr>
        <p:spPr>
          <a:xfrm>
            <a:off x="356989" y="1777269"/>
            <a:ext cx="4045200" cy="13182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Clr>
                <a:schemeClr val="dk1"/>
              </a:buClr>
              <a:buSzPts val="3600"/>
              <a:buNone/>
            </a:pPr>
            <a:r>
              <a:rPr lang="en-US" sz="6000"/>
              <a:t>YES</a:t>
            </a:r>
            <a:endParaRPr/>
          </a:p>
        </p:txBody>
      </p:sp>
      <p:sp>
        <p:nvSpPr>
          <p:cNvPr id="632" name="Google Shape;632;g20a1751e909_0_264"/>
          <p:cNvSpPr txBox="1"/>
          <p:nvPr>
            <p:ph idx="2" type="body"/>
          </p:nvPr>
        </p:nvSpPr>
        <p:spPr>
          <a:xfrm>
            <a:off x="4939500" y="724200"/>
            <a:ext cx="4045200" cy="3695100"/>
          </a:xfrm>
          <a:prstGeom prst="rect">
            <a:avLst/>
          </a:prstGeom>
          <a:noFill/>
          <a:ln>
            <a:noFill/>
          </a:ln>
        </p:spPr>
        <p:txBody>
          <a:bodyPr anchorCtr="0" anchor="ctr" bIns="91425" lIns="91425" spcFirstLastPara="1" rIns="91425" wrap="square" tIns="91425">
            <a:noAutofit/>
          </a:bodyPr>
          <a:lstStyle/>
          <a:p>
            <a:pPr indent="0" lvl="0" marL="114300" rtl="0" algn="l">
              <a:lnSpc>
                <a:spcPct val="115000"/>
              </a:lnSpc>
              <a:spcBef>
                <a:spcPts val="0"/>
              </a:spcBef>
              <a:spcAft>
                <a:spcPts val="0"/>
              </a:spcAft>
              <a:buSzPts val="1800"/>
              <a:buNone/>
            </a:pPr>
            <a:r>
              <a:rPr lang="en-US" sz="2400" u="sng"/>
              <a:t>Issue areas</a:t>
            </a:r>
            <a:endParaRPr/>
          </a:p>
          <a:p>
            <a:pPr indent="0" lvl="0" marL="114300" rtl="0" algn="l">
              <a:lnSpc>
                <a:spcPct val="115000"/>
              </a:lnSpc>
              <a:spcBef>
                <a:spcPts val="0"/>
              </a:spcBef>
              <a:spcAft>
                <a:spcPts val="0"/>
              </a:spcAft>
              <a:buSzPts val="1800"/>
              <a:buNone/>
            </a:pPr>
            <a:r>
              <a:rPr lang="en-US"/>
              <a:t>FMLA</a:t>
            </a:r>
            <a:endParaRPr/>
          </a:p>
          <a:p>
            <a:pPr indent="0" lvl="0" marL="114300" rtl="0" algn="l">
              <a:lnSpc>
                <a:spcPct val="115000"/>
              </a:lnSpc>
              <a:spcBef>
                <a:spcPts val="0"/>
              </a:spcBef>
              <a:spcAft>
                <a:spcPts val="0"/>
              </a:spcAft>
              <a:buSzPts val="1800"/>
              <a:buNone/>
            </a:pPr>
            <a:r>
              <a:rPr lang="en-US"/>
              <a:t>Paid sick leave</a:t>
            </a:r>
            <a:endParaRPr/>
          </a:p>
          <a:p>
            <a:pPr indent="-228600" lvl="1" marL="914400" rtl="0" algn="l">
              <a:lnSpc>
                <a:spcPct val="115000"/>
              </a:lnSpc>
              <a:spcBef>
                <a:spcPts val="1600"/>
              </a:spcBef>
              <a:spcAft>
                <a:spcPts val="0"/>
              </a:spcAft>
              <a:buSzPts val="1400"/>
              <a:buNone/>
            </a:pPr>
            <a:r>
              <a:t/>
            </a:r>
            <a:endParaRPr/>
          </a:p>
          <a:p>
            <a:pPr indent="-228600" lvl="1" marL="914400" rtl="0" algn="l">
              <a:lnSpc>
                <a:spcPct val="115000"/>
              </a:lnSpc>
              <a:spcBef>
                <a:spcPts val="1600"/>
              </a:spcBef>
              <a:spcAft>
                <a:spcPts val="0"/>
              </a:spcAft>
              <a:buSzPts val="1400"/>
              <a:buNone/>
            </a:pPr>
            <a:r>
              <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6" name="Shape 636"/>
        <p:cNvGrpSpPr/>
        <p:nvPr/>
      </p:nvGrpSpPr>
      <p:grpSpPr>
        <a:xfrm>
          <a:off x="0" y="0"/>
          <a:ext cx="0" cy="0"/>
          <a:chOff x="0" y="0"/>
          <a:chExt cx="0" cy="0"/>
        </a:xfrm>
      </p:grpSpPr>
      <p:sp>
        <p:nvSpPr>
          <p:cNvPr id="637" name="Google Shape;637;g20a1751e909_0_269"/>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US"/>
              <a:t>Family Medical Leave Act (FMLA)</a:t>
            </a:r>
            <a:endParaRPr/>
          </a:p>
        </p:txBody>
      </p:sp>
      <p:sp>
        <p:nvSpPr>
          <p:cNvPr id="638" name="Google Shape;638;g20a1751e909_0_269"/>
          <p:cNvSpPr txBox="1"/>
          <p:nvPr>
            <p:ph idx="1" type="body"/>
          </p:nvPr>
        </p:nvSpPr>
        <p:spPr>
          <a:xfrm>
            <a:off x="2410112" y="1211350"/>
            <a:ext cx="6321600" cy="3386700"/>
          </a:xfrm>
          <a:prstGeom prst="rect">
            <a:avLst/>
          </a:prstGeom>
          <a:noFill/>
          <a:ln>
            <a:noFill/>
          </a:ln>
        </p:spPr>
        <p:txBody>
          <a:bodyPr anchorCtr="0" anchor="t" bIns="91425" lIns="91425" spcFirstLastPara="1" rIns="91425" wrap="square" tIns="91425">
            <a:noAutofit/>
          </a:bodyPr>
          <a:lstStyle/>
          <a:p>
            <a:pPr indent="-342900" lvl="0" marL="457200" rtl="0" algn="l">
              <a:lnSpc>
                <a:spcPct val="105000"/>
              </a:lnSpc>
              <a:spcBef>
                <a:spcPts val="0"/>
              </a:spcBef>
              <a:spcAft>
                <a:spcPts val="0"/>
              </a:spcAft>
              <a:buSzPts val="1800"/>
              <a:buChar char="●"/>
            </a:pPr>
            <a:r>
              <a:rPr b="1" lang="en-US" sz="1530"/>
              <a:t>FMLA is a federal law that allows you to take up to 12 workweeks off from your job for: </a:t>
            </a:r>
            <a:endParaRPr sz="1530"/>
          </a:p>
          <a:p>
            <a:pPr indent="-317500" lvl="1" marL="914400" rtl="0" algn="l">
              <a:lnSpc>
                <a:spcPct val="90000"/>
              </a:lnSpc>
              <a:spcBef>
                <a:spcPts val="0"/>
              </a:spcBef>
              <a:spcAft>
                <a:spcPts val="0"/>
              </a:spcAft>
              <a:buSzPts val="1400"/>
              <a:buChar char="○"/>
            </a:pPr>
            <a:r>
              <a:rPr lang="en-US" sz="1190"/>
              <a:t>Your own serious illness or health condition (and you are not able to perform your job) </a:t>
            </a:r>
            <a:endParaRPr/>
          </a:p>
          <a:p>
            <a:pPr indent="-317500" lvl="1" marL="914400" rtl="0" algn="l">
              <a:lnSpc>
                <a:spcPct val="90000"/>
              </a:lnSpc>
              <a:spcBef>
                <a:spcPts val="0"/>
              </a:spcBef>
              <a:spcAft>
                <a:spcPts val="0"/>
              </a:spcAft>
              <a:buSzPts val="1400"/>
              <a:buChar char="○"/>
            </a:pPr>
            <a:r>
              <a:rPr lang="en-US" sz="1190"/>
              <a:t>To care for a seriously ill child, spouse or parent </a:t>
            </a:r>
            <a:endParaRPr/>
          </a:p>
          <a:p>
            <a:pPr indent="-317500" lvl="1" marL="914400" rtl="0" algn="l">
              <a:lnSpc>
                <a:spcPct val="90000"/>
              </a:lnSpc>
              <a:spcBef>
                <a:spcPts val="0"/>
              </a:spcBef>
              <a:spcAft>
                <a:spcPts val="0"/>
              </a:spcAft>
              <a:buSzPts val="1400"/>
              <a:buChar char="○"/>
            </a:pPr>
            <a:r>
              <a:rPr lang="en-US" sz="1190"/>
              <a:t>Childbirth or to care for a newborn child up to age one </a:t>
            </a:r>
            <a:endParaRPr/>
          </a:p>
          <a:p>
            <a:pPr indent="-317500" lvl="1" marL="914400" rtl="0" algn="l">
              <a:lnSpc>
                <a:spcPct val="90000"/>
              </a:lnSpc>
              <a:spcBef>
                <a:spcPts val="0"/>
              </a:spcBef>
              <a:spcAft>
                <a:spcPts val="0"/>
              </a:spcAft>
              <a:buSzPts val="1400"/>
              <a:buChar char="○"/>
            </a:pPr>
            <a:r>
              <a:rPr lang="en-US" sz="1190"/>
              <a:t>Adopting a child or receiving a foster child in your home </a:t>
            </a:r>
            <a:endParaRPr/>
          </a:p>
          <a:p>
            <a:pPr indent="-342900" lvl="0" marL="457200" rtl="0" algn="l">
              <a:lnSpc>
                <a:spcPct val="105000"/>
              </a:lnSpc>
              <a:spcBef>
                <a:spcPts val="0"/>
              </a:spcBef>
              <a:spcAft>
                <a:spcPts val="0"/>
              </a:spcAft>
              <a:buSzPts val="1800"/>
              <a:buChar char="●"/>
            </a:pPr>
            <a:r>
              <a:rPr lang="en-US" sz="1530">
                <a:solidFill>
                  <a:schemeClr val="dk1"/>
                </a:solidFill>
              </a:rPr>
              <a:t>According to federal law, Samuel should qualify for FMLA leave because: he’s been at his job for more than a year and works more than 25 hours a week; he works for a large employer; he will use the leave to take care of an immediate family member who is ill. </a:t>
            </a:r>
            <a:endParaRPr/>
          </a:p>
          <a:p>
            <a:pPr indent="-342900" lvl="0" marL="457200" rtl="0" algn="l">
              <a:lnSpc>
                <a:spcPct val="105000"/>
              </a:lnSpc>
              <a:spcBef>
                <a:spcPts val="0"/>
              </a:spcBef>
              <a:spcAft>
                <a:spcPts val="0"/>
              </a:spcAft>
              <a:buSzPts val="1800"/>
              <a:buChar char="●"/>
            </a:pPr>
            <a:r>
              <a:rPr lang="en-US" sz="1530">
                <a:solidFill>
                  <a:schemeClr val="dk1"/>
                </a:solidFill>
              </a:rPr>
              <a:t>He should be able to take intermittent leave and spread out his FMLA time over a longer period by just taking Fridays off (U.S. Department of Labor).</a:t>
            </a:r>
            <a:endParaRPr/>
          </a:p>
          <a:p>
            <a:pPr indent="-228600" lvl="1" marL="914400" rtl="0" algn="l">
              <a:lnSpc>
                <a:spcPct val="105000"/>
              </a:lnSpc>
              <a:spcBef>
                <a:spcPts val="1600"/>
              </a:spcBef>
              <a:spcAft>
                <a:spcPts val="0"/>
              </a:spcAft>
              <a:buSzPts val="1400"/>
              <a:buNone/>
            </a:pPr>
            <a:r>
              <a:t/>
            </a:r>
            <a:endParaRPr sz="1190"/>
          </a:p>
          <a:p>
            <a:pPr indent="0" lvl="0" marL="114300" rtl="0" algn="l">
              <a:lnSpc>
                <a:spcPct val="105000"/>
              </a:lnSpc>
              <a:spcBef>
                <a:spcPts val="0"/>
              </a:spcBef>
              <a:spcAft>
                <a:spcPts val="0"/>
              </a:spcAft>
              <a:buSzPts val="1800"/>
              <a:buNone/>
            </a:pPr>
            <a:r>
              <a:t/>
            </a:r>
            <a:endParaRPr sz="1530"/>
          </a:p>
          <a:p>
            <a:pPr indent="-228600" lvl="0" marL="457200" rtl="0" algn="l">
              <a:lnSpc>
                <a:spcPct val="105000"/>
              </a:lnSpc>
              <a:spcBef>
                <a:spcPts val="0"/>
              </a:spcBef>
              <a:spcAft>
                <a:spcPts val="0"/>
              </a:spcAft>
              <a:buSzPts val="1800"/>
              <a:buNone/>
            </a:pPr>
            <a:r>
              <a:t/>
            </a:r>
            <a:endParaRPr sz="1530"/>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2" name="Shape 642"/>
        <p:cNvGrpSpPr/>
        <p:nvPr/>
      </p:nvGrpSpPr>
      <p:grpSpPr>
        <a:xfrm>
          <a:off x="0" y="0"/>
          <a:ext cx="0" cy="0"/>
          <a:chOff x="0" y="0"/>
          <a:chExt cx="0" cy="0"/>
        </a:xfrm>
      </p:grpSpPr>
      <p:sp>
        <p:nvSpPr>
          <p:cNvPr id="643" name="Google Shape;643;g20a1751e909_0_274"/>
          <p:cNvSpPr txBox="1"/>
          <p:nvPr>
            <p:ph type="title"/>
          </p:nvPr>
        </p:nvSpPr>
        <p:spPr>
          <a:xfrm>
            <a:off x="2400250" y="416575"/>
            <a:ext cx="6321600" cy="635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a:t>FMLA (continued)….</a:t>
            </a:r>
            <a:endParaRPr/>
          </a:p>
        </p:txBody>
      </p:sp>
      <p:sp>
        <p:nvSpPr>
          <p:cNvPr id="644" name="Google Shape;644;g20a1751e909_0_274"/>
          <p:cNvSpPr txBox="1"/>
          <p:nvPr>
            <p:ph idx="1" type="body"/>
          </p:nvPr>
        </p:nvSpPr>
        <p:spPr>
          <a:xfrm>
            <a:off x="319000" y="986175"/>
            <a:ext cx="8513400" cy="3879900"/>
          </a:xfrm>
          <a:prstGeom prst="rect">
            <a:avLst/>
          </a:prstGeom>
          <a:noFill/>
          <a:ln>
            <a:noFill/>
          </a:ln>
        </p:spPr>
        <p:txBody>
          <a:bodyPr anchorCtr="0" anchor="t" bIns="91425" lIns="91425" spcFirstLastPara="1" rIns="91425" wrap="square" tIns="91425">
            <a:noAutofit/>
          </a:bodyPr>
          <a:lstStyle/>
          <a:p>
            <a:pPr indent="-342900" lvl="0" marL="457200" rtl="0" algn="l">
              <a:lnSpc>
                <a:spcPct val="95000"/>
              </a:lnSpc>
              <a:spcBef>
                <a:spcPts val="0"/>
              </a:spcBef>
              <a:spcAft>
                <a:spcPts val="0"/>
              </a:spcAft>
              <a:buSzPts val="1800"/>
              <a:buChar char="●"/>
            </a:pPr>
            <a:r>
              <a:rPr lang="en-US" sz="1530"/>
              <a:t>FMLA leave is unpaid. But, if your employer or union contract normally pays for sick leave, personal leave or a vacation, you may be allowed to use your paid leave for part of those 12 weeks. </a:t>
            </a:r>
            <a:endParaRPr/>
          </a:p>
          <a:p>
            <a:pPr indent="-342900" lvl="0" marL="457200" rtl="0" algn="l">
              <a:lnSpc>
                <a:spcPct val="95000"/>
              </a:lnSpc>
              <a:spcBef>
                <a:spcPts val="0"/>
              </a:spcBef>
              <a:spcAft>
                <a:spcPts val="0"/>
              </a:spcAft>
              <a:buSzPts val="1800"/>
              <a:buChar char="●"/>
            </a:pPr>
            <a:r>
              <a:rPr lang="en-US" sz="1530"/>
              <a:t>You must have worked 1,250 hours in the 12 months before you can ask for a leave (that’s a little more than half time for most jobs.) </a:t>
            </a:r>
            <a:endParaRPr/>
          </a:p>
          <a:p>
            <a:pPr indent="-342900" lvl="0" marL="457200" rtl="0" algn="l">
              <a:lnSpc>
                <a:spcPct val="95000"/>
              </a:lnSpc>
              <a:spcBef>
                <a:spcPts val="0"/>
              </a:spcBef>
              <a:spcAft>
                <a:spcPts val="0"/>
              </a:spcAft>
              <a:buSzPts val="1800"/>
              <a:buChar char="●"/>
            </a:pPr>
            <a:r>
              <a:rPr lang="en-US" sz="1530"/>
              <a:t>Your employer must employ 50 or more workers. </a:t>
            </a:r>
            <a:endParaRPr/>
          </a:p>
          <a:p>
            <a:pPr indent="-342900" lvl="0" marL="457200" rtl="0" algn="l">
              <a:lnSpc>
                <a:spcPct val="95000"/>
              </a:lnSpc>
              <a:spcBef>
                <a:spcPts val="0"/>
              </a:spcBef>
              <a:spcAft>
                <a:spcPts val="0"/>
              </a:spcAft>
              <a:buSzPts val="1800"/>
              <a:buChar char="●"/>
            </a:pPr>
            <a:r>
              <a:rPr lang="en-US" sz="1530"/>
              <a:t>You can take the leave all at once, or when you need to. Or you can come to work and work fewer hours than usual. You must work out a plan with your employer. </a:t>
            </a:r>
            <a:endParaRPr/>
          </a:p>
          <a:p>
            <a:pPr indent="-342900" lvl="0" marL="457200" rtl="0" algn="l">
              <a:lnSpc>
                <a:spcPct val="95000"/>
              </a:lnSpc>
              <a:spcBef>
                <a:spcPts val="0"/>
              </a:spcBef>
              <a:spcAft>
                <a:spcPts val="0"/>
              </a:spcAft>
              <a:buSzPts val="1800"/>
              <a:buChar char="●"/>
            </a:pPr>
            <a:r>
              <a:rPr lang="en-US" sz="1530"/>
              <a:t>You must ask for leave at least 30 days before you need it. If it’s an emergency, you must tell your employer as soon as possible. </a:t>
            </a:r>
            <a:endParaRPr/>
          </a:p>
          <a:p>
            <a:pPr indent="-342900" lvl="0" marL="457200" rtl="0" algn="l">
              <a:lnSpc>
                <a:spcPct val="95000"/>
              </a:lnSpc>
              <a:spcBef>
                <a:spcPts val="0"/>
              </a:spcBef>
              <a:spcAft>
                <a:spcPts val="0"/>
              </a:spcAft>
              <a:buSzPts val="1800"/>
              <a:buChar char="●"/>
            </a:pPr>
            <a:r>
              <a:rPr lang="en-US" sz="1530"/>
              <a:t>If your employer pays for your health care insurance, your employer must keep paying it during your leave. You should not lose any benefits that you had before your leave. </a:t>
            </a:r>
            <a:endParaRPr/>
          </a:p>
          <a:p>
            <a:pPr indent="-342900" lvl="0" marL="457200" rtl="0" algn="l">
              <a:lnSpc>
                <a:spcPct val="95000"/>
              </a:lnSpc>
              <a:spcBef>
                <a:spcPts val="0"/>
              </a:spcBef>
              <a:spcAft>
                <a:spcPts val="0"/>
              </a:spcAft>
              <a:buSzPts val="1800"/>
              <a:buChar char="●"/>
            </a:pPr>
            <a:r>
              <a:rPr lang="en-US" sz="1530"/>
              <a:t>When you return to work, you must be allowed to return to the same job or another job with the same pay and benefits. No loss of seniority. </a:t>
            </a:r>
            <a:endParaRPr/>
          </a:p>
          <a:p>
            <a:pPr indent="-342900" lvl="0" marL="457200" rtl="0" algn="l">
              <a:lnSpc>
                <a:spcPct val="95000"/>
              </a:lnSpc>
              <a:spcBef>
                <a:spcPts val="0"/>
              </a:spcBef>
              <a:spcAft>
                <a:spcPts val="0"/>
              </a:spcAft>
              <a:buSzPts val="1800"/>
              <a:buChar char="●"/>
            </a:pPr>
            <a:r>
              <a:rPr lang="en-US" sz="1530"/>
              <a:t>Your employer cannot discipline you or discriminate against you for taking time off under the FMLA</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8" name="Shape 648"/>
        <p:cNvGrpSpPr/>
        <p:nvPr/>
      </p:nvGrpSpPr>
      <p:grpSpPr>
        <a:xfrm>
          <a:off x="0" y="0"/>
          <a:ext cx="0" cy="0"/>
          <a:chOff x="0" y="0"/>
          <a:chExt cx="0" cy="0"/>
        </a:xfrm>
      </p:grpSpPr>
      <p:sp>
        <p:nvSpPr>
          <p:cNvPr id="649" name="Google Shape;649;g20a1751e909_0_279"/>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US">
                <a:solidFill>
                  <a:schemeClr val="accent3"/>
                </a:solidFill>
              </a:rPr>
              <a:t>Samuel’s documenting strategies…</a:t>
            </a:r>
            <a:endParaRPr/>
          </a:p>
        </p:txBody>
      </p:sp>
      <p:sp>
        <p:nvSpPr>
          <p:cNvPr id="650" name="Google Shape;650;g20a1751e909_0_279"/>
          <p:cNvSpPr txBox="1"/>
          <p:nvPr>
            <p:ph idx="1" type="body"/>
          </p:nvPr>
        </p:nvSpPr>
        <p:spPr>
          <a:xfrm>
            <a:off x="2410112" y="1694985"/>
            <a:ext cx="6321600" cy="29031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US"/>
              <a:t>FMLA paperwork and approval</a:t>
            </a:r>
            <a:endParaRPr/>
          </a:p>
          <a:p>
            <a:pPr indent="-342900" lvl="0" marL="457200" rtl="0" algn="l">
              <a:lnSpc>
                <a:spcPct val="115000"/>
              </a:lnSpc>
              <a:spcBef>
                <a:spcPts val="0"/>
              </a:spcBef>
              <a:spcAft>
                <a:spcPts val="0"/>
              </a:spcAft>
              <a:buSzPts val="1800"/>
              <a:buChar char="●"/>
            </a:pPr>
            <a:r>
              <a:rPr lang="en-US"/>
              <a:t>Tracking  work hours and pay</a:t>
            </a:r>
            <a:endParaRPr/>
          </a:p>
          <a:p>
            <a:pPr indent="-342900" lvl="0" marL="457200" rtl="0" algn="l">
              <a:lnSpc>
                <a:spcPct val="115000"/>
              </a:lnSpc>
              <a:spcBef>
                <a:spcPts val="0"/>
              </a:spcBef>
              <a:spcAft>
                <a:spcPts val="0"/>
              </a:spcAft>
              <a:buSzPts val="1800"/>
              <a:buChar char="●"/>
            </a:pPr>
            <a:r>
              <a:rPr lang="en-US"/>
              <a:t>Journaling incidents post-return in case of retaliation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pic>
        <p:nvPicPr>
          <p:cNvPr id="329" name="Google Shape;329;g20a1751e909_0_966"/>
          <p:cNvPicPr preferRelativeResize="0"/>
          <p:nvPr/>
        </p:nvPicPr>
        <p:blipFill rotWithShape="1">
          <a:blip r:embed="rId3">
            <a:alphaModFix/>
          </a:blip>
          <a:srcRect b="7813" l="0" r="0" t="7813"/>
          <a:stretch/>
        </p:blipFill>
        <p:spPr>
          <a:xfrm>
            <a:off x="0" y="0"/>
            <a:ext cx="9144003" cy="5142337"/>
          </a:xfrm>
          <a:prstGeom prst="rect">
            <a:avLst/>
          </a:prstGeom>
          <a:noFill/>
          <a:ln>
            <a:noFill/>
          </a:ln>
        </p:spPr>
      </p:pic>
      <p:sp>
        <p:nvSpPr>
          <p:cNvPr id="330" name="Google Shape;330;g20a1751e909_0_966"/>
          <p:cNvSpPr txBox="1"/>
          <p:nvPr>
            <p:ph idx="1" type="body"/>
          </p:nvPr>
        </p:nvSpPr>
        <p:spPr>
          <a:xfrm>
            <a:off x="457200" y="3985500"/>
            <a:ext cx="6713700" cy="782400"/>
          </a:xfrm>
          <a:prstGeom prst="rect">
            <a:avLst/>
          </a:prstGeom>
          <a:solidFill>
            <a:srgbClr val="E6F150"/>
          </a:solidFill>
        </p:spPr>
        <p:txBody>
          <a:bodyPr anchorCtr="0" anchor="ctr" bIns="91425" lIns="91425" spcFirstLastPara="1" rIns="91425" wrap="square" tIns="91425">
            <a:normAutofit/>
          </a:bodyPr>
          <a:lstStyle/>
          <a:p>
            <a:pPr indent="0" lvl="0" marL="0" rtl="0" algn="l">
              <a:lnSpc>
                <a:spcPct val="115000"/>
              </a:lnSpc>
              <a:spcBef>
                <a:spcPts val="0"/>
              </a:spcBef>
              <a:spcAft>
                <a:spcPts val="1200"/>
              </a:spcAft>
              <a:buNone/>
            </a:pPr>
            <a:r>
              <a:rPr b="1" lang="en-US">
                <a:solidFill>
                  <a:srgbClr val="000000"/>
                </a:solidFill>
                <a:latin typeface="Arial"/>
                <a:ea typeface="Arial"/>
                <a:cs typeface="Arial"/>
                <a:sym typeface="Arial"/>
              </a:rPr>
              <a:t>OPPORTUNITY:  </a:t>
            </a:r>
            <a:r>
              <a:rPr lang="en-US">
                <a:solidFill>
                  <a:srgbClr val="000000"/>
                </a:solidFill>
                <a:latin typeface="Arial"/>
                <a:ea typeface="Arial"/>
                <a:cs typeface="Arial"/>
                <a:sym typeface="Arial"/>
              </a:rPr>
              <a:t>Institutionalizing workers’ rights education</a:t>
            </a:r>
            <a:r>
              <a:rPr lang="en-US">
                <a:solidFill>
                  <a:schemeClr val="dk2"/>
                </a:solidFill>
                <a:latin typeface="Arial"/>
                <a:ea typeface="Arial"/>
                <a:cs typeface="Arial"/>
                <a:sym typeface="Arial"/>
              </a:rPr>
              <a:t> </a:t>
            </a:r>
            <a:r>
              <a:rPr lang="en-US">
                <a:solidFill>
                  <a:srgbClr val="262626"/>
                </a:solidFill>
                <a:latin typeface="Arial"/>
                <a:ea typeface="Arial"/>
                <a:cs typeface="Arial"/>
                <a:sym typeface="Arial"/>
              </a:rPr>
              <a:t>and worker power and voice in education and job training programs</a:t>
            </a:r>
            <a:endParaRPr>
              <a:solidFill>
                <a:srgbClr val="262626"/>
              </a:solidFill>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4" name="Shape 654"/>
        <p:cNvGrpSpPr/>
        <p:nvPr/>
      </p:nvGrpSpPr>
      <p:grpSpPr>
        <a:xfrm>
          <a:off x="0" y="0"/>
          <a:ext cx="0" cy="0"/>
          <a:chOff x="0" y="0"/>
          <a:chExt cx="0" cy="0"/>
        </a:xfrm>
      </p:grpSpPr>
      <p:sp>
        <p:nvSpPr>
          <p:cNvPr id="655" name="Google Shape;655;g20a1751e909_0_28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US"/>
              <a:t>Thank you!</a:t>
            </a:r>
            <a:endParaRPr/>
          </a:p>
        </p:txBody>
      </p:sp>
      <p:sp>
        <p:nvSpPr>
          <p:cNvPr id="656" name="Google Shape;656;g20a1751e909_0_28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US"/>
              <a:t>Alison Dickson</a:t>
            </a:r>
            <a:endParaRPr/>
          </a:p>
          <a:p>
            <a:pPr indent="0" lvl="0" marL="0" rtl="0" algn="l">
              <a:lnSpc>
                <a:spcPct val="115000"/>
              </a:lnSpc>
              <a:spcBef>
                <a:spcPts val="0"/>
              </a:spcBef>
              <a:spcAft>
                <a:spcPts val="0"/>
              </a:spcAft>
              <a:buSzPts val="1800"/>
              <a:buNone/>
            </a:pPr>
            <a:r>
              <a:rPr lang="en-US"/>
              <a:t>Labor Education Program</a:t>
            </a:r>
            <a:endParaRPr/>
          </a:p>
          <a:p>
            <a:pPr indent="0" lvl="0" marL="0" rtl="0" algn="l">
              <a:lnSpc>
                <a:spcPct val="115000"/>
              </a:lnSpc>
              <a:spcBef>
                <a:spcPts val="0"/>
              </a:spcBef>
              <a:spcAft>
                <a:spcPts val="0"/>
              </a:spcAft>
              <a:buSzPts val="1800"/>
              <a:buNone/>
            </a:pPr>
            <a:r>
              <a:rPr lang="en-US"/>
              <a:t>School of Labor and Employment Relations</a:t>
            </a:r>
            <a:endParaRPr/>
          </a:p>
          <a:p>
            <a:pPr indent="0" lvl="0" marL="0" rtl="0" algn="l">
              <a:lnSpc>
                <a:spcPct val="115000"/>
              </a:lnSpc>
              <a:spcBef>
                <a:spcPts val="0"/>
              </a:spcBef>
              <a:spcAft>
                <a:spcPts val="0"/>
              </a:spcAft>
              <a:buSzPts val="1800"/>
              <a:buNone/>
            </a:pPr>
            <a:r>
              <a:rPr lang="en-US" u="sng">
                <a:solidFill>
                  <a:schemeClr val="hlink"/>
                </a:solidFill>
                <a:hlinkClick r:id="rId3"/>
              </a:rPr>
              <a:t>aquesada@Illinois.edu</a:t>
            </a:r>
            <a:endParaRPr/>
          </a:p>
          <a:p>
            <a:pPr indent="0" lvl="0" marL="0" rtl="0" algn="l">
              <a:lnSpc>
                <a:spcPct val="115000"/>
              </a:lnSpc>
              <a:spcBef>
                <a:spcPts val="0"/>
              </a:spcBef>
              <a:spcAft>
                <a:spcPts val="0"/>
              </a:spcAft>
              <a:buSzPts val="1800"/>
              <a:buNone/>
            </a:pPr>
            <a:r>
              <a:t/>
            </a:r>
            <a:endParaRPr/>
          </a:p>
        </p:txBody>
      </p:sp>
      <p:pic>
        <p:nvPicPr>
          <p:cNvPr descr="A picture containing text&#10;&#10;Description automatically generated" id="657" name="Google Shape;657;g20a1751e909_0_284"/>
          <p:cNvPicPr preferRelativeResize="0"/>
          <p:nvPr/>
        </p:nvPicPr>
        <p:blipFill rotWithShape="1">
          <a:blip r:embed="rId4">
            <a:alphaModFix/>
          </a:blip>
          <a:srcRect b="0" l="0" r="0" t="0"/>
          <a:stretch/>
        </p:blipFill>
        <p:spPr>
          <a:xfrm>
            <a:off x="628650" y="3807458"/>
            <a:ext cx="3174482" cy="82526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34" name="Shape 334"/>
        <p:cNvGrpSpPr/>
        <p:nvPr/>
      </p:nvGrpSpPr>
      <p:grpSpPr>
        <a:xfrm>
          <a:off x="0" y="0"/>
          <a:ext cx="0" cy="0"/>
          <a:chOff x="0" y="0"/>
          <a:chExt cx="0" cy="0"/>
        </a:xfrm>
      </p:grpSpPr>
      <p:sp>
        <p:nvSpPr>
          <p:cNvPr id="335" name="Google Shape;335;g20a1751e909_0_971"/>
          <p:cNvSpPr txBox="1"/>
          <p:nvPr>
            <p:ph idx="4294967295" type="subTitle"/>
          </p:nvPr>
        </p:nvSpPr>
        <p:spPr>
          <a:xfrm>
            <a:off x="525700" y="1283550"/>
            <a:ext cx="4154700" cy="3471900"/>
          </a:xfrm>
          <a:prstGeom prst="rect">
            <a:avLst/>
          </a:prstGeom>
          <a:solidFill>
            <a:srgbClr val="FFFFFF"/>
          </a:solidFill>
        </p:spPr>
        <p:txBody>
          <a:bodyPr anchorCtr="0" anchor="t" bIns="91425" lIns="91425" spcFirstLastPara="1" rIns="91425" wrap="square" tIns="91425">
            <a:normAutofit lnSpcReduction="10000"/>
          </a:bodyPr>
          <a:lstStyle/>
          <a:p>
            <a:pPr indent="0" lvl="0" marL="0" rtl="0" algn="ctr">
              <a:lnSpc>
                <a:spcPct val="100000"/>
              </a:lnSpc>
              <a:spcBef>
                <a:spcPts val="0"/>
              </a:spcBef>
              <a:spcAft>
                <a:spcPts val="0"/>
              </a:spcAft>
              <a:buNone/>
            </a:pPr>
            <a:r>
              <a:rPr b="1" lang="en-US" sz="3100">
                <a:solidFill>
                  <a:schemeClr val="accent1"/>
                </a:solidFill>
              </a:rPr>
              <a:t>Why teach </a:t>
            </a:r>
            <a:endParaRPr b="1" sz="3100">
              <a:solidFill>
                <a:schemeClr val="accent1"/>
              </a:solidFill>
            </a:endParaRPr>
          </a:p>
          <a:p>
            <a:pPr indent="0" lvl="0" marL="0" rtl="0" algn="ctr">
              <a:lnSpc>
                <a:spcPct val="100000"/>
              </a:lnSpc>
              <a:spcBef>
                <a:spcPts val="0"/>
              </a:spcBef>
              <a:spcAft>
                <a:spcPts val="0"/>
              </a:spcAft>
              <a:buNone/>
            </a:pPr>
            <a:r>
              <a:rPr b="1" lang="en-US" sz="3100">
                <a:solidFill>
                  <a:schemeClr val="accent1"/>
                </a:solidFill>
              </a:rPr>
              <a:t>workers’ rights?</a:t>
            </a:r>
            <a:endParaRPr b="1" sz="1500">
              <a:solidFill>
                <a:schemeClr val="accent1"/>
              </a:solidFill>
            </a:endParaRPr>
          </a:p>
          <a:p>
            <a:pPr indent="-317500" lvl="0" marL="457200" rtl="0" algn="l">
              <a:lnSpc>
                <a:spcPct val="115000"/>
              </a:lnSpc>
              <a:spcBef>
                <a:spcPts val="1600"/>
              </a:spcBef>
              <a:spcAft>
                <a:spcPts val="0"/>
              </a:spcAft>
              <a:buClr>
                <a:schemeClr val="dk1"/>
              </a:buClr>
              <a:buSzPts val="1400"/>
              <a:buFont typeface="Raleway"/>
              <a:buChar char="➔"/>
            </a:pPr>
            <a:r>
              <a:rPr b="1" lang="en-US" sz="1600">
                <a:solidFill>
                  <a:schemeClr val="dk1"/>
                </a:solidFill>
              </a:rPr>
              <a:t>Epidemic of wage theft</a:t>
            </a:r>
            <a:br>
              <a:rPr lang="en-US" sz="1600">
                <a:solidFill>
                  <a:schemeClr val="dk1"/>
                </a:solidFill>
              </a:rPr>
            </a:br>
            <a:r>
              <a:rPr lang="en-US" sz="1400">
                <a:solidFill>
                  <a:schemeClr val="dk1"/>
                </a:solidFill>
              </a:rPr>
              <a:t>$7.3 million/week stolen from low-wage workers in Cook County (2009)</a:t>
            </a:r>
            <a:endParaRPr sz="1400">
              <a:solidFill>
                <a:schemeClr val="dk1"/>
              </a:solidFill>
            </a:endParaRPr>
          </a:p>
          <a:p>
            <a:pPr indent="-317500" lvl="0" marL="457200" rtl="0" algn="l">
              <a:lnSpc>
                <a:spcPct val="115000"/>
              </a:lnSpc>
              <a:spcBef>
                <a:spcPts val="1200"/>
              </a:spcBef>
              <a:spcAft>
                <a:spcPts val="0"/>
              </a:spcAft>
              <a:buClr>
                <a:schemeClr val="dk1"/>
              </a:buClr>
              <a:buSzPts val="1400"/>
              <a:buFont typeface="Raleway"/>
              <a:buChar char="➔"/>
            </a:pPr>
            <a:r>
              <a:rPr b="1" lang="en-US" sz="1600">
                <a:solidFill>
                  <a:schemeClr val="dk1"/>
                </a:solidFill>
              </a:rPr>
              <a:t>Lack of education</a:t>
            </a:r>
            <a:br>
              <a:rPr lang="en-US" sz="1600">
                <a:solidFill>
                  <a:schemeClr val="dk1"/>
                </a:solidFill>
              </a:rPr>
            </a:br>
            <a:r>
              <a:rPr lang="en-US" sz="1400">
                <a:solidFill>
                  <a:schemeClr val="dk1"/>
                </a:solidFill>
              </a:rPr>
              <a:t>Workers do not learn this information anywhere else - not in high school, not on the job - only when they have a problem</a:t>
            </a:r>
            <a:endParaRPr sz="1400">
              <a:solidFill>
                <a:schemeClr val="dk1"/>
              </a:solidFill>
            </a:endParaRPr>
          </a:p>
          <a:p>
            <a:pPr indent="0" lvl="0" marL="0" rtl="0" algn="l">
              <a:lnSpc>
                <a:spcPct val="115000"/>
              </a:lnSpc>
              <a:spcBef>
                <a:spcPts val="1200"/>
              </a:spcBef>
              <a:spcAft>
                <a:spcPts val="1200"/>
              </a:spcAft>
              <a:buNone/>
            </a:pPr>
            <a:r>
              <a:t/>
            </a:r>
            <a:endParaRPr>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39" name="Shape 339"/>
        <p:cNvGrpSpPr/>
        <p:nvPr/>
      </p:nvGrpSpPr>
      <p:grpSpPr>
        <a:xfrm>
          <a:off x="0" y="0"/>
          <a:ext cx="0" cy="0"/>
          <a:chOff x="0" y="0"/>
          <a:chExt cx="0" cy="0"/>
        </a:xfrm>
      </p:grpSpPr>
      <p:pic>
        <p:nvPicPr>
          <p:cNvPr id="340" name="Google Shape;340;g20a1751e909_0_975"/>
          <p:cNvPicPr preferRelativeResize="0"/>
          <p:nvPr/>
        </p:nvPicPr>
        <p:blipFill rotWithShape="1">
          <a:blip r:embed="rId4">
            <a:alphaModFix/>
          </a:blip>
          <a:srcRect b="0" l="0" r="0" t="0"/>
          <a:stretch/>
        </p:blipFill>
        <p:spPr>
          <a:xfrm>
            <a:off x="4028446" y="0"/>
            <a:ext cx="4956026" cy="4879285"/>
          </a:xfrm>
          <a:prstGeom prst="rect">
            <a:avLst/>
          </a:prstGeom>
          <a:noFill/>
          <a:ln>
            <a:noFill/>
          </a:ln>
        </p:spPr>
      </p:pic>
      <p:pic>
        <p:nvPicPr>
          <p:cNvPr descr="Piece of duct tape sticking a note to the slide" id="341" name="Google Shape;341;g20a1751e909_0_975"/>
          <p:cNvPicPr preferRelativeResize="0"/>
          <p:nvPr/>
        </p:nvPicPr>
        <p:blipFill rotWithShape="1">
          <a:blip r:embed="rId5">
            <a:alphaModFix/>
          </a:blip>
          <a:srcRect b="10011" l="9244" r="2118" t="5926"/>
          <a:stretch/>
        </p:blipFill>
        <p:spPr>
          <a:xfrm rot="134628">
            <a:off x="5299963" y="178611"/>
            <a:ext cx="2412997" cy="745651"/>
          </a:xfrm>
          <a:prstGeom prst="rect">
            <a:avLst/>
          </a:prstGeom>
          <a:noFill/>
          <a:ln>
            <a:noFill/>
          </a:ln>
        </p:spPr>
      </p:pic>
      <p:sp>
        <p:nvSpPr>
          <p:cNvPr id="342" name="Google Shape;342;g20a1751e909_0_975"/>
          <p:cNvSpPr txBox="1"/>
          <p:nvPr/>
        </p:nvSpPr>
        <p:spPr>
          <a:xfrm>
            <a:off x="4506971" y="971220"/>
            <a:ext cx="3999000" cy="7722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1" i="0" lang="en-US" sz="2500" u="none" cap="none" strike="noStrike">
                <a:solidFill>
                  <a:schemeClr val="accent3"/>
                </a:solidFill>
              </a:rPr>
              <a:t>Why connect with </a:t>
            </a:r>
            <a:endParaRPr b="1" i="0" sz="2500" u="none" cap="none" strike="noStrike">
              <a:solidFill>
                <a:schemeClr val="accent3"/>
              </a:solidFill>
            </a:endParaRPr>
          </a:p>
          <a:p>
            <a:pPr indent="0" lvl="0" marL="0" marR="0" rtl="0" algn="ctr">
              <a:lnSpc>
                <a:spcPct val="100000"/>
              </a:lnSpc>
              <a:spcBef>
                <a:spcPts val="0"/>
              </a:spcBef>
              <a:spcAft>
                <a:spcPts val="0"/>
              </a:spcAft>
              <a:buClr>
                <a:srgbClr val="000000"/>
              </a:buClr>
              <a:buSzPts val="2400"/>
              <a:buFont typeface="Arial"/>
              <a:buNone/>
            </a:pPr>
            <a:r>
              <a:rPr b="1" i="0" lang="en-US" sz="2500" u="none" cap="none" strike="noStrike">
                <a:solidFill>
                  <a:schemeClr val="accent3"/>
                </a:solidFill>
              </a:rPr>
              <a:t>workforce development?</a:t>
            </a:r>
            <a:endParaRPr b="1" i="0" sz="2500" u="none" cap="none" strike="noStrike">
              <a:solidFill>
                <a:schemeClr val="accent3"/>
              </a:solidFill>
            </a:endParaRPr>
          </a:p>
        </p:txBody>
      </p:sp>
      <p:sp>
        <p:nvSpPr>
          <p:cNvPr id="343" name="Google Shape;343;g20a1751e909_0_975"/>
          <p:cNvSpPr txBox="1"/>
          <p:nvPr>
            <p:ph idx="4294967295" type="body"/>
          </p:nvPr>
        </p:nvSpPr>
        <p:spPr>
          <a:xfrm>
            <a:off x="4337525" y="1238950"/>
            <a:ext cx="4261200" cy="3371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t/>
            </a:r>
            <a:endParaRPr sz="1300">
              <a:solidFill>
                <a:schemeClr val="dk2"/>
              </a:solidFill>
              <a:latin typeface="Calibri"/>
              <a:ea typeface="Calibri"/>
              <a:cs typeface="Calibri"/>
              <a:sym typeface="Calibri"/>
            </a:endParaRPr>
          </a:p>
          <a:p>
            <a:pPr indent="-317500" lvl="0" marL="457200" rtl="0" algn="l">
              <a:lnSpc>
                <a:spcPct val="115000"/>
              </a:lnSpc>
              <a:spcBef>
                <a:spcPts val="1600"/>
              </a:spcBef>
              <a:spcAft>
                <a:spcPts val="0"/>
              </a:spcAft>
              <a:buClr>
                <a:srgbClr val="201449"/>
              </a:buClr>
              <a:buSzPts val="1400"/>
              <a:buFont typeface="Raleway"/>
              <a:buChar char="➔"/>
            </a:pPr>
            <a:r>
              <a:rPr b="1" lang="en-US" sz="1600">
                <a:solidFill>
                  <a:srgbClr val="201449"/>
                </a:solidFill>
                <a:latin typeface="Arial"/>
                <a:ea typeface="Arial"/>
                <a:cs typeface="Arial"/>
                <a:sym typeface="Arial"/>
              </a:rPr>
              <a:t>Job readiness</a:t>
            </a:r>
            <a:br>
              <a:rPr lang="en-US" sz="1600">
                <a:solidFill>
                  <a:srgbClr val="201449"/>
                </a:solidFill>
                <a:latin typeface="Arial"/>
                <a:ea typeface="Arial"/>
                <a:cs typeface="Arial"/>
                <a:sym typeface="Arial"/>
              </a:rPr>
            </a:br>
            <a:r>
              <a:rPr lang="en-US" sz="1400">
                <a:solidFill>
                  <a:srgbClr val="201449"/>
                </a:solidFill>
                <a:latin typeface="Arial"/>
                <a:ea typeface="Arial"/>
                <a:cs typeface="Arial"/>
                <a:sym typeface="Arial"/>
              </a:rPr>
              <a:t>Part of being “job ready” is knowing your rights as a worker</a:t>
            </a:r>
            <a:endParaRPr sz="1400">
              <a:solidFill>
                <a:srgbClr val="201449"/>
              </a:solidFill>
              <a:latin typeface="Arial"/>
              <a:ea typeface="Arial"/>
              <a:cs typeface="Arial"/>
              <a:sym typeface="Arial"/>
            </a:endParaRPr>
          </a:p>
          <a:p>
            <a:pPr indent="-317500" lvl="0" marL="457200" rtl="0" algn="l">
              <a:lnSpc>
                <a:spcPct val="115000"/>
              </a:lnSpc>
              <a:spcBef>
                <a:spcPts val="1000"/>
              </a:spcBef>
              <a:spcAft>
                <a:spcPts val="0"/>
              </a:spcAft>
              <a:buClr>
                <a:srgbClr val="201449"/>
              </a:buClr>
              <a:buSzPts val="1400"/>
              <a:buFont typeface="Raleway"/>
              <a:buChar char="➔"/>
            </a:pPr>
            <a:r>
              <a:rPr b="1" lang="en-US" sz="1600">
                <a:solidFill>
                  <a:srgbClr val="201449"/>
                </a:solidFill>
                <a:latin typeface="Arial"/>
                <a:ea typeface="Arial"/>
                <a:cs typeface="Arial"/>
                <a:sym typeface="Arial"/>
              </a:rPr>
              <a:t>Financial literacy</a:t>
            </a:r>
            <a:br>
              <a:rPr lang="en-US" sz="1600">
                <a:solidFill>
                  <a:srgbClr val="201449"/>
                </a:solidFill>
                <a:latin typeface="Arial"/>
                <a:ea typeface="Arial"/>
                <a:cs typeface="Arial"/>
                <a:sym typeface="Arial"/>
              </a:rPr>
            </a:br>
            <a:r>
              <a:rPr lang="en-US" sz="1400">
                <a:solidFill>
                  <a:srgbClr val="201449"/>
                </a:solidFill>
                <a:latin typeface="Arial"/>
                <a:ea typeface="Arial"/>
                <a:cs typeface="Arial"/>
                <a:sym typeface="Arial"/>
              </a:rPr>
              <a:t>Protecting against wage theft and other workplace violations helps workers earn more $ and better support their families</a:t>
            </a:r>
            <a:endParaRPr sz="1400">
              <a:solidFill>
                <a:srgbClr val="201449"/>
              </a:solidFill>
              <a:latin typeface="Arial"/>
              <a:ea typeface="Arial"/>
              <a:cs typeface="Arial"/>
              <a:sym typeface="Arial"/>
            </a:endParaRPr>
          </a:p>
          <a:p>
            <a:pPr indent="-317500" lvl="0" marL="457200" rtl="0" algn="l">
              <a:lnSpc>
                <a:spcPct val="115000"/>
              </a:lnSpc>
              <a:spcBef>
                <a:spcPts val="1000"/>
              </a:spcBef>
              <a:spcAft>
                <a:spcPts val="1000"/>
              </a:spcAft>
              <a:buClr>
                <a:srgbClr val="201449"/>
              </a:buClr>
              <a:buSzPts val="1400"/>
              <a:buFont typeface="Raleway"/>
              <a:buChar char="➔"/>
            </a:pPr>
            <a:r>
              <a:rPr b="1" lang="en-US" sz="1600">
                <a:solidFill>
                  <a:srgbClr val="201449"/>
                </a:solidFill>
                <a:latin typeface="Arial"/>
                <a:ea typeface="Arial"/>
                <a:cs typeface="Arial"/>
                <a:sym typeface="Arial"/>
              </a:rPr>
              <a:t>Perfect partnership</a:t>
            </a:r>
            <a:br>
              <a:rPr lang="en-US" sz="1600">
                <a:solidFill>
                  <a:srgbClr val="201449"/>
                </a:solidFill>
                <a:latin typeface="Arial"/>
                <a:ea typeface="Arial"/>
                <a:cs typeface="Arial"/>
                <a:sym typeface="Arial"/>
              </a:rPr>
            </a:br>
            <a:r>
              <a:rPr lang="en-US" sz="1400">
                <a:solidFill>
                  <a:srgbClr val="201449"/>
                </a:solidFill>
                <a:latin typeface="Arial"/>
                <a:ea typeface="Arial"/>
                <a:cs typeface="Arial"/>
                <a:sym typeface="Arial"/>
              </a:rPr>
              <a:t>Workers + mission-driven CBOs/educational institutions + career focused education</a:t>
            </a:r>
            <a:endParaRPr sz="1400">
              <a:solidFill>
                <a:srgbClr val="201449"/>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pic>
        <p:nvPicPr>
          <p:cNvPr id="348" name="Google Shape;348;g20a1751e909_1_189"/>
          <p:cNvPicPr preferRelativeResize="0"/>
          <p:nvPr/>
        </p:nvPicPr>
        <p:blipFill rotWithShape="1">
          <a:blip r:embed="rId3">
            <a:alphaModFix/>
          </a:blip>
          <a:srcRect b="14542" l="3269" r="-3270" t="19952"/>
          <a:stretch/>
        </p:blipFill>
        <p:spPr>
          <a:xfrm>
            <a:off x="2873700" y="1348500"/>
            <a:ext cx="2882100" cy="1824150"/>
          </a:xfrm>
          <a:prstGeom prst="rect">
            <a:avLst/>
          </a:prstGeom>
          <a:noFill/>
          <a:ln>
            <a:noFill/>
          </a:ln>
        </p:spPr>
      </p:pic>
      <p:pic>
        <p:nvPicPr>
          <p:cNvPr id="349" name="Google Shape;349;g20a1751e909_1_189"/>
          <p:cNvPicPr preferRelativeResize="0"/>
          <p:nvPr/>
        </p:nvPicPr>
        <p:blipFill>
          <a:blip r:embed="rId4">
            <a:alphaModFix/>
          </a:blip>
          <a:stretch>
            <a:fillRect/>
          </a:stretch>
        </p:blipFill>
        <p:spPr>
          <a:xfrm>
            <a:off x="5908950" y="152400"/>
            <a:ext cx="3086629" cy="4838701"/>
          </a:xfrm>
          <a:prstGeom prst="rect">
            <a:avLst/>
          </a:prstGeom>
          <a:noFill/>
          <a:ln>
            <a:noFill/>
          </a:ln>
        </p:spPr>
      </p:pic>
      <p:pic>
        <p:nvPicPr>
          <p:cNvPr id="350" name="Google Shape;350;g20a1751e909_1_189"/>
          <p:cNvPicPr preferRelativeResize="0"/>
          <p:nvPr/>
        </p:nvPicPr>
        <p:blipFill rotWithShape="1">
          <a:blip r:embed="rId5">
            <a:alphaModFix/>
          </a:blip>
          <a:srcRect b="0" l="0" r="3053" t="4652"/>
          <a:stretch/>
        </p:blipFill>
        <p:spPr>
          <a:xfrm>
            <a:off x="255725" y="119588"/>
            <a:ext cx="2303974" cy="490432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D691C890CC1C141B3769DAEBBB08F26" ma:contentTypeVersion="7" ma:contentTypeDescription="Create a new document." ma:contentTypeScope="" ma:versionID="e421a4fe5f8803a424d1170cd6b71f44">
  <xsd:schema xmlns:xsd="http://www.w3.org/2001/XMLSchema" xmlns:xs="http://www.w3.org/2001/XMLSchema" xmlns:p="http://schemas.microsoft.com/office/2006/metadata/properties" xmlns:ns1="http://schemas.microsoft.com/sharepoint/v3" xmlns:ns2="628deba3-ad18-4f7d-837d-8b626f24ef64" targetNamespace="http://schemas.microsoft.com/office/2006/metadata/properties" ma:root="true" ma:fieldsID="ccde1ab382c562759cc71332a52d597b" ns1:_="" ns2:_="">
    <xsd:import namespace="http://schemas.microsoft.com/sharepoint/v3"/>
    <xsd:import namespace="628deba3-ad18-4f7d-837d-8b626f24ef64"/>
    <xsd:element name="properties">
      <xsd:complexType>
        <xsd:sequence>
          <xsd:element name="documentManagement">
            <xsd:complexType>
              <xsd:all>
                <xsd:element ref="ns1:PublishingStartDate" minOccurs="0"/>
                <xsd:element ref="ns1:PublishingExpirationDate" minOccurs="0"/>
                <xsd:element ref="ns2:URL" minOccurs="0"/>
                <xsd:element ref="ns2:UR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28deba3-ad18-4f7d-837d-8b626f24ef64" elementFormDefault="qualified">
    <xsd:import namespace="http://schemas.microsoft.com/office/2006/documentManagement/types"/>
    <xsd:import namespace="http://schemas.microsoft.com/office/infopath/2007/PartnerControls"/>
    <xsd:element name="URL" ma:index="10" nillable="true" ma:displayName="URL" ma:format="Hyperlink" ma:internalName="URL">
      <xsd:complexType>
        <xsd:complexContent>
          <xsd:extension base="dms:URL">
            <xsd:sequence>
              <xsd:element name="Url" type="dms:ValidUrl" minOccurs="0" nillable="true"/>
              <xsd:element name="Description" type="xsd:string" nillable="true"/>
            </xsd:sequence>
          </xsd:extension>
        </xsd:complexContent>
      </xsd:complexType>
    </xsd:element>
    <xsd:element name="URLs" ma:index="11" nillable="true" ma:displayName="URLs" ma:list="{3e68b601-11f6-4942-a07e-a047c38a7446}" ma:internalName="URLs" ma:showField="ComplianceAssetI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URLs xmlns="628deba3-ad18-4f7d-837d-8b626f24ef64"/>
    <URL xmlns="628deba3-ad18-4f7d-837d-8b626f24ef64">
      <Url xsi:nil="true"/>
      <Description xsi:nil="true"/>
    </URL>
  </documentManagement>
</p:properties>
</file>

<file path=customXml/itemProps1.xml><?xml version="1.0" encoding="utf-8"?>
<ds:datastoreItem xmlns:ds="http://schemas.openxmlformats.org/officeDocument/2006/customXml" ds:itemID="{108B4114-431B-4037-A941-E8E7C884CDBC}"/>
</file>

<file path=customXml/itemProps2.xml><?xml version="1.0" encoding="utf-8"?>
<ds:datastoreItem xmlns:ds="http://schemas.openxmlformats.org/officeDocument/2006/customXml" ds:itemID="{2F43A58D-1367-41FD-B7E6-E8F891A59E88}"/>
</file>

<file path=customXml/itemProps3.xml><?xml version="1.0" encoding="utf-8"?>
<ds:datastoreItem xmlns:ds="http://schemas.openxmlformats.org/officeDocument/2006/customXml" ds:itemID="{DB6355C9-7837-457B-BA53-486660154E2F}"/>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0x0101003D691C890CC1C141B3769DAEBBB08F26</vt:lpwstr>
  </property>
</Properties>
</file>