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 id="2147483660" r:id="rId5"/>
  </p:sldMasterIdLst>
  <p:notesMasterIdLst>
    <p:notesMasterId r:id="rId33"/>
  </p:notesMasterIdLst>
  <p:sldIdLst>
    <p:sldId id="256" r:id="rId6"/>
    <p:sldId id="270" r:id="rId7"/>
    <p:sldId id="257" r:id="rId8"/>
    <p:sldId id="910" r:id="rId9"/>
    <p:sldId id="911" r:id="rId10"/>
    <p:sldId id="912" r:id="rId11"/>
    <p:sldId id="913" r:id="rId12"/>
    <p:sldId id="914" r:id="rId13"/>
    <p:sldId id="915" r:id="rId14"/>
    <p:sldId id="916" r:id="rId15"/>
    <p:sldId id="897" r:id="rId16"/>
    <p:sldId id="901" r:id="rId17"/>
    <p:sldId id="902" r:id="rId18"/>
    <p:sldId id="917" r:id="rId19"/>
    <p:sldId id="896" r:id="rId20"/>
    <p:sldId id="903" r:id="rId21"/>
    <p:sldId id="898" r:id="rId22"/>
    <p:sldId id="899" r:id="rId23"/>
    <p:sldId id="904" r:id="rId24"/>
    <p:sldId id="900" r:id="rId25"/>
    <p:sldId id="906" r:id="rId26"/>
    <p:sldId id="907" r:id="rId27"/>
    <p:sldId id="908" r:id="rId28"/>
    <p:sldId id="909" r:id="rId29"/>
    <p:sldId id="905" r:id="rId30"/>
    <p:sldId id="268" r:id="rId31"/>
    <p:sldId id="332" r:id="rId32"/>
  </p:sldIdLst>
  <p:sldSz cx="9144000" cy="5143500" type="screen16x9"/>
  <p:notesSz cx="6858000" cy="9144000"/>
  <p:embeddedFontLst>
    <p:embeddedFont>
      <p:font typeface="Lato" panose="020F0502020204030203" pitchFamily="34" charset="0"/>
      <p:regular r:id="rId34"/>
      <p:bold r:id="rId35"/>
      <p:italic r:id="rId36"/>
      <p:boldItalic r:id="rId37"/>
    </p:embeddedFont>
    <p:embeddedFont>
      <p:font typeface="Libre Franklin"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9" roundtripDataSignature="AMtx7mg3N5iAqEPT3xYn6X7yHpAtEihoeg=="/>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497A"/>
    <a:srgbClr val="212121"/>
    <a:srgbClr val="424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15"/>
    <p:restoredTop sz="94286"/>
  </p:normalViewPr>
  <p:slideViewPr>
    <p:cSldViewPr snapToGrid="0" snapToObjects="1">
      <p:cViewPr varScale="1">
        <p:scale>
          <a:sx n="134" d="100"/>
          <a:sy n="134" d="100"/>
        </p:scale>
        <p:origin x="103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6.fntdata"/><Relationship Id="rId21" Type="http://schemas.openxmlformats.org/officeDocument/2006/relationships/slide" Target="slides/slide16.xml"/><Relationship Id="rId34" Type="http://schemas.openxmlformats.org/officeDocument/2006/relationships/font" Target="fonts/font1.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4.fntdata"/><Relationship Id="rId40" Type="http://schemas.openxmlformats.org/officeDocument/2006/relationships/font" Target="fonts/font7.fntdata"/><Relationship Id="rId149" Type="http://customschemas.google.com/relationships/presentationmetadata" Target="meta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fntdata"/><Relationship Id="rId152"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15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2.fntdata"/><Relationship Id="rId8" Type="http://schemas.openxmlformats.org/officeDocument/2006/relationships/slide" Target="slides/slide3.xml"/><Relationship Id="rId15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font" Target="fonts/font8.fntdata"/><Relationship Id="rId15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9-EVKRX064"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dirty="0"/>
              <a:t>Play music 5-10 minutes before the start of the program: </a:t>
            </a:r>
            <a:r>
              <a:rPr lang="en-US" dirty="0">
                <a:hlinkClick r:id="rId3" tooltip="https://www.youtube.com/watch?v=l9-evkrx064"/>
              </a:rPr>
              <a:t>https://www.youtube.com/watch?v=L9-EVKRX064</a:t>
            </a:r>
            <a:r>
              <a:rPr lang="en-US" dirty="0">
                <a:effectLst/>
              </a:rPr>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32995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2939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2132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6707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8797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120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8823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42414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5014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2978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37596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9504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57695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842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4428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51252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8" name="Google Shape;30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1" name="Google Shape;1191;p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0850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2622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9364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7606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921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3064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79"/>
          <p:cNvSpPr txBox="1">
            <a:spLocks noGrp="1"/>
          </p:cNvSpPr>
          <p:nvPr>
            <p:ph type="ctrTitle"/>
          </p:nvPr>
        </p:nvSpPr>
        <p:spPr>
          <a:xfrm>
            <a:off x="685800" y="1597819"/>
            <a:ext cx="7772400" cy="110251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1" name="Google Shape;11;p79"/>
          <p:cNvSpPr txBox="1">
            <a:spLocks noGrp="1"/>
          </p:cNvSpPr>
          <p:nvPr>
            <p:ph type="subTitle" idx="1"/>
          </p:nvPr>
        </p:nvSpPr>
        <p:spPr>
          <a:xfrm>
            <a:off x="1371600" y="2914650"/>
            <a:ext cx="6400800" cy="131445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600"/>
              </a:spcBef>
              <a:spcAft>
                <a:spcPts val="0"/>
              </a:spcAft>
              <a:buSzPts val="2400"/>
              <a:buNone/>
              <a:defRPr>
                <a:solidFill>
                  <a:srgbClr val="9FA5AB"/>
                </a:solidFill>
              </a:defRPr>
            </a:lvl1pPr>
            <a:lvl2pPr lvl="1" algn="ctr">
              <a:lnSpc>
                <a:spcPct val="100000"/>
              </a:lnSpc>
              <a:spcBef>
                <a:spcPts val="0"/>
              </a:spcBef>
              <a:spcAft>
                <a:spcPts val="0"/>
              </a:spcAft>
              <a:buSzPts val="2400"/>
              <a:buNone/>
              <a:defRPr>
                <a:solidFill>
                  <a:srgbClr val="9FA5AB"/>
                </a:solidFill>
              </a:defRPr>
            </a:lvl2pPr>
            <a:lvl3pPr lvl="2" algn="ctr">
              <a:lnSpc>
                <a:spcPct val="100000"/>
              </a:lnSpc>
              <a:spcBef>
                <a:spcPts val="0"/>
              </a:spcBef>
              <a:spcAft>
                <a:spcPts val="0"/>
              </a:spcAft>
              <a:buSzPts val="2400"/>
              <a:buNone/>
              <a:defRPr>
                <a:solidFill>
                  <a:srgbClr val="9FA5AB"/>
                </a:solidFill>
              </a:defRPr>
            </a:lvl3pPr>
            <a:lvl4pPr lvl="3" algn="ctr">
              <a:lnSpc>
                <a:spcPct val="100000"/>
              </a:lnSpc>
              <a:spcBef>
                <a:spcPts val="0"/>
              </a:spcBef>
              <a:spcAft>
                <a:spcPts val="0"/>
              </a:spcAft>
              <a:buSzPts val="2400"/>
              <a:buNone/>
              <a:defRPr>
                <a:solidFill>
                  <a:srgbClr val="9FA5AB"/>
                </a:solidFill>
              </a:defRPr>
            </a:lvl4pPr>
            <a:lvl5pPr lvl="4" algn="ctr">
              <a:lnSpc>
                <a:spcPct val="100000"/>
              </a:lnSpc>
              <a:spcBef>
                <a:spcPts val="0"/>
              </a:spcBef>
              <a:spcAft>
                <a:spcPts val="0"/>
              </a:spcAft>
              <a:buSzPts val="2400"/>
              <a:buNone/>
              <a:defRPr>
                <a:solidFill>
                  <a:srgbClr val="9FA5AB"/>
                </a:solidFill>
              </a:defRPr>
            </a:lvl5pPr>
            <a:lvl6pPr lvl="5" algn="ctr">
              <a:lnSpc>
                <a:spcPct val="100000"/>
              </a:lnSpc>
              <a:spcBef>
                <a:spcPts val="0"/>
              </a:spcBef>
              <a:spcAft>
                <a:spcPts val="0"/>
              </a:spcAft>
              <a:buSzPts val="2400"/>
              <a:buNone/>
              <a:defRPr>
                <a:solidFill>
                  <a:srgbClr val="9FA5AB"/>
                </a:solidFill>
              </a:defRPr>
            </a:lvl6pPr>
            <a:lvl7pPr lvl="6" algn="ctr">
              <a:lnSpc>
                <a:spcPct val="100000"/>
              </a:lnSpc>
              <a:spcBef>
                <a:spcPts val="0"/>
              </a:spcBef>
              <a:spcAft>
                <a:spcPts val="0"/>
              </a:spcAft>
              <a:buSzPts val="2400"/>
              <a:buNone/>
              <a:defRPr>
                <a:solidFill>
                  <a:srgbClr val="9FA5AB"/>
                </a:solidFill>
              </a:defRPr>
            </a:lvl7pPr>
            <a:lvl8pPr lvl="7" algn="ctr">
              <a:lnSpc>
                <a:spcPct val="100000"/>
              </a:lnSpc>
              <a:spcBef>
                <a:spcPts val="0"/>
              </a:spcBef>
              <a:spcAft>
                <a:spcPts val="0"/>
              </a:spcAft>
              <a:buSzPts val="2400"/>
              <a:buNone/>
              <a:defRPr>
                <a:solidFill>
                  <a:srgbClr val="9FA5AB"/>
                </a:solidFill>
              </a:defRPr>
            </a:lvl8pPr>
            <a:lvl9pPr lvl="8" algn="ctr">
              <a:lnSpc>
                <a:spcPct val="100000"/>
              </a:lnSpc>
              <a:spcBef>
                <a:spcPts val="0"/>
              </a:spcBef>
              <a:spcAft>
                <a:spcPts val="0"/>
              </a:spcAft>
              <a:buSzPts val="2400"/>
              <a:buNone/>
              <a:defRPr>
                <a:solidFill>
                  <a:srgbClr val="9FA5AB"/>
                </a:solidFill>
              </a:defRPr>
            </a:lvl9pPr>
          </a:lstStyle>
          <a:p>
            <a:endParaRPr/>
          </a:p>
        </p:txBody>
      </p:sp>
      <p:sp>
        <p:nvSpPr>
          <p:cNvPr id="12" name="Google Shape;12;p7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7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79"/>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a:lvl1pPr>
            <a:lvl2pPr marL="0" marR="0" lvl="1" indent="0" algn="r">
              <a:lnSpc>
                <a:spcPct val="100000"/>
              </a:lnSpc>
              <a:spcBef>
                <a:spcPts val="0"/>
              </a:spcBef>
              <a:spcAft>
                <a:spcPts val="0"/>
              </a:spcAft>
              <a:buClr>
                <a:srgbClr val="000000"/>
              </a:buClr>
              <a:buSzPts val="1300"/>
              <a:buFont typeface="Arial"/>
              <a:buNone/>
              <a:defRPr/>
            </a:lvl2pPr>
            <a:lvl3pPr marL="0" marR="0" lvl="2" indent="0" algn="r">
              <a:lnSpc>
                <a:spcPct val="100000"/>
              </a:lnSpc>
              <a:spcBef>
                <a:spcPts val="0"/>
              </a:spcBef>
              <a:spcAft>
                <a:spcPts val="0"/>
              </a:spcAft>
              <a:buClr>
                <a:srgbClr val="000000"/>
              </a:buClr>
              <a:buSzPts val="1300"/>
              <a:buFont typeface="Arial"/>
              <a:buNone/>
              <a:defRPr/>
            </a:lvl3pPr>
            <a:lvl4pPr marL="0" marR="0" lvl="3" indent="0" algn="r">
              <a:lnSpc>
                <a:spcPct val="100000"/>
              </a:lnSpc>
              <a:spcBef>
                <a:spcPts val="0"/>
              </a:spcBef>
              <a:spcAft>
                <a:spcPts val="0"/>
              </a:spcAft>
              <a:buClr>
                <a:srgbClr val="000000"/>
              </a:buClr>
              <a:buSzPts val="1300"/>
              <a:buFont typeface="Arial"/>
              <a:buNone/>
              <a:defRPr/>
            </a:lvl4pPr>
            <a:lvl5pPr marL="0" marR="0" lvl="4" indent="0" algn="r">
              <a:lnSpc>
                <a:spcPct val="100000"/>
              </a:lnSpc>
              <a:spcBef>
                <a:spcPts val="0"/>
              </a:spcBef>
              <a:spcAft>
                <a:spcPts val="0"/>
              </a:spcAft>
              <a:buClr>
                <a:srgbClr val="000000"/>
              </a:buClr>
              <a:buSzPts val="1300"/>
              <a:buFont typeface="Arial"/>
              <a:buNone/>
              <a:defRPr/>
            </a:lvl5pPr>
            <a:lvl6pPr marL="0" marR="0" lvl="5" indent="0" algn="r">
              <a:lnSpc>
                <a:spcPct val="100000"/>
              </a:lnSpc>
              <a:spcBef>
                <a:spcPts val="0"/>
              </a:spcBef>
              <a:spcAft>
                <a:spcPts val="0"/>
              </a:spcAft>
              <a:buClr>
                <a:srgbClr val="000000"/>
              </a:buClr>
              <a:buSzPts val="1300"/>
              <a:buFont typeface="Arial"/>
              <a:buNone/>
              <a:defRPr/>
            </a:lvl6pPr>
            <a:lvl7pPr marL="0" marR="0" lvl="6" indent="0" algn="r">
              <a:lnSpc>
                <a:spcPct val="100000"/>
              </a:lnSpc>
              <a:spcBef>
                <a:spcPts val="0"/>
              </a:spcBef>
              <a:spcAft>
                <a:spcPts val="0"/>
              </a:spcAft>
              <a:buClr>
                <a:srgbClr val="000000"/>
              </a:buClr>
              <a:buSzPts val="1300"/>
              <a:buFont typeface="Arial"/>
              <a:buNone/>
              <a:defRPr/>
            </a:lvl7pPr>
            <a:lvl8pPr marL="0" marR="0" lvl="7" indent="0" algn="r">
              <a:lnSpc>
                <a:spcPct val="100000"/>
              </a:lnSpc>
              <a:spcBef>
                <a:spcPts val="0"/>
              </a:spcBef>
              <a:spcAft>
                <a:spcPts val="0"/>
              </a:spcAft>
              <a:buClr>
                <a:srgbClr val="000000"/>
              </a:buClr>
              <a:buSzPts val="1300"/>
              <a:buFont typeface="Arial"/>
              <a:buNone/>
              <a:defRPr/>
            </a:lvl8pPr>
            <a:lvl9pPr marL="0" marR="0" lvl="8" indent="0" algn="r">
              <a:lnSpc>
                <a:spcPct val="100000"/>
              </a:lnSpc>
              <a:spcBef>
                <a:spcPts val="0"/>
              </a:spcBef>
              <a:spcAft>
                <a:spcPts val="0"/>
              </a:spcAft>
              <a:buClr>
                <a:srgbClr val="000000"/>
              </a:buClr>
              <a:buSzPts val="13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9"/>
        <p:cNvGrpSpPr/>
        <p:nvPr/>
      </p:nvGrpSpPr>
      <p:grpSpPr>
        <a:xfrm>
          <a:off x="0" y="0"/>
          <a:ext cx="0" cy="0"/>
          <a:chOff x="0" y="0"/>
          <a:chExt cx="0" cy="0"/>
        </a:xfrm>
      </p:grpSpPr>
      <p:sp>
        <p:nvSpPr>
          <p:cNvPr id="80" name="Google Shape;80;p9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9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91"/>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91"/>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91"/>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360"/>
              </a:spcBef>
              <a:spcAft>
                <a:spcPts val="0"/>
              </a:spcAft>
              <a:buClr>
                <a:schemeClr val="dk2"/>
              </a:buClr>
              <a:buSzPts val="1400"/>
              <a:buNone/>
              <a:defRPr sz="1400">
                <a:solidFill>
                  <a:schemeClr val="dk2"/>
                </a:solidFill>
              </a:defRPr>
            </a:lvl1pPr>
          </a:lstStyle>
          <a:p>
            <a:endParaRPr/>
          </a:p>
        </p:txBody>
      </p:sp>
      <p:sp>
        <p:nvSpPr>
          <p:cNvPr id="85" name="Google Shape;85;p9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2"/>
        <p:cNvGrpSpPr/>
        <p:nvPr/>
      </p:nvGrpSpPr>
      <p:grpSpPr>
        <a:xfrm>
          <a:off x="0" y="0"/>
          <a:ext cx="0" cy="0"/>
          <a:chOff x="0" y="0"/>
          <a:chExt cx="0" cy="0"/>
        </a:xfrm>
      </p:grpSpPr>
      <p:sp>
        <p:nvSpPr>
          <p:cNvPr id="93" name="Google Shape;93;p83"/>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83"/>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5" name="Google Shape;95;p8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8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8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4"/>
        <p:cNvGrpSpPr/>
        <p:nvPr/>
      </p:nvGrpSpPr>
      <p:grpSpPr>
        <a:xfrm>
          <a:off x="0" y="0"/>
          <a:ext cx="0" cy="0"/>
          <a:chOff x="0" y="0"/>
          <a:chExt cx="0" cy="0"/>
        </a:xfrm>
      </p:grpSpPr>
      <p:sp>
        <p:nvSpPr>
          <p:cNvPr id="105" name="Google Shape;105;p93"/>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93"/>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7" name="Google Shape;107;p9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9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9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0"/>
        <p:cNvGrpSpPr/>
        <p:nvPr/>
      </p:nvGrpSpPr>
      <p:grpSpPr>
        <a:xfrm>
          <a:off x="0" y="0"/>
          <a:ext cx="0" cy="0"/>
          <a:chOff x="0" y="0"/>
          <a:chExt cx="0" cy="0"/>
        </a:xfrm>
      </p:grpSpPr>
      <p:sp>
        <p:nvSpPr>
          <p:cNvPr id="111" name="Google Shape;111;p9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94"/>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3" name="Google Shape;113;p94"/>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4" name="Google Shape;114;p9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9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7"/>
        <p:cNvGrpSpPr/>
        <p:nvPr/>
      </p:nvGrpSpPr>
      <p:grpSpPr>
        <a:xfrm>
          <a:off x="0" y="0"/>
          <a:ext cx="0" cy="0"/>
          <a:chOff x="0" y="0"/>
          <a:chExt cx="0" cy="0"/>
        </a:xfrm>
      </p:grpSpPr>
      <p:sp>
        <p:nvSpPr>
          <p:cNvPr id="118" name="Google Shape;118;p9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9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95"/>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95"/>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95"/>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9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9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9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6"/>
        <p:cNvGrpSpPr/>
        <p:nvPr/>
      </p:nvGrpSpPr>
      <p:grpSpPr>
        <a:xfrm>
          <a:off x="0" y="0"/>
          <a:ext cx="0" cy="0"/>
          <a:chOff x="0" y="0"/>
          <a:chExt cx="0" cy="0"/>
        </a:xfrm>
      </p:grpSpPr>
      <p:sp>
        <p:nvSpPr>
          <p:cNvPr id="127" name="Google Shape;127;p9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9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9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1"/>
        <p:cNvGrpSpPr/>
        <p:nvPr/>
      </p:nvGrpSpPr>
      <p:grpSpPr>
        <a:xfrm>
          <a:off x="0" y="0"/>
          <a:ext cx="0" cy="0"/>
          <a:chOff x="0" y="0"/>
          <a:chExt cx="0" cy="0"/>
        </a:xfrm>
      </p:grpSpPr>
      <p:sp>
        <p:nvSpPr>
          <p:cNvPr id="132" name="Google Shape;132;p9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9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9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5"/>
        <p:cNvGrpSpPr/>
        <p:nvPr/>
      </p:nvGrpSpPr>
      <p:grpSpPr>
        <a:xfrm>
          <a:off x="0" y="0"/>
          <a:ext cx="0" cy="0"/>
          <a:chOff x="0" y="0"/>
          <a:chExt cx="0" cy="0"/>
        </a:xfrm>
      </p:grpSpPr>
      <p:sp>
        <p:nvSpPr>
          <p:cNvPr id="136" name="Google Shape;136;p98"/>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98"/>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8" name="Google Shape;138;p98"/>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9" name="Google Shape;139;p9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9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9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2"/>
        <p:cNvGrpSpPr/>
        <p:nvPr/>
      </p:nvGrpSpPr>
      <p:grpSpPr>
        <a:xfrm>
          <a:off x="0" y="0"/>
          <a:ext cx="0" cy="0"/>
          <a:chOff x="0" y="0"/>
          <a:chExt cx="0" cy="0"/>
        </a:xfrm>
      </p:grpSpPr>
      <p:sp>
        <p:nvSpPr>
          <p:cNvPr id="143" name="Google Shape;143;p99"/>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99"/>
          <p:cNvSpPr>
            <a:spLocks noGrp="1"/>
          </p:cNvSpPr>
          <p:nvPr>
            <p:ph type="pic" idx="2"/>
          </p:nvPr>
        </p:nvSpPr>
        <p:spPr>
          <a:xfrm>
            <a:off x="1792288" y="459581"/>
            <a:ext cx="5486400" cy="3086100"/>
          </a:xfrm>
          <a:prstGeom prst="rect">
            <a:avLst/>
          </a:prstGeom>
          <a:noFill/>
          <a:ln>
            <a:noFill/>
          </a:ln>
        </p:spPr>
      </p:sp>
      <p:sp>
        <p:nvSpPr>
          <p:cNvPr id="145" name="Google Shape;145;p99"/>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6" name="Google Shape;146;p9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9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9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9"/>
        <p:cNvGrpSpPr/>
        <p:nvPr/>
      </p:nvGrpSpPr>
      <p:grpSpPr>
        <a:xfrm>
          <a:off x="0" y="0"/>
          <a:ext cx="0" cy="0"/>
          <a:chOff x="0" y="0"/>
          <a:chExt cx="0" cy="0"/>
        </a:xfrm>
      </p:grpSpPr>
      <p:sp>
        <p:nvSpPr>
          <p:cNvPr id="150" name="Google Shape;150;p100"/>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100"/>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2" name="Google Shape;152;p10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0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10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8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17" name="Google Shape;17;p80"/>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600"/>
              </a:spcBef>
              <a:spcAft>
                <a:spcPts val="0"/>
              </a:spcAft>
              <a:buSzPts val="2400"/>
              <a:buChar char="▷"/>
              <a:defRPr/>
            </a:lvl1pPr>
            <a:lvl2pPr marL="914400" lvl="1" indent="-381000" algn="l">
              <a:lnSpc>
                <a:spcPct val="100000"/>
              </a:lnSpc>
              <a:spcBef>
                <a:spcPts val="0"/>
              </a:spcBef>
              <a:spcAft>
                <a:spcPts val="0"/>
              </a:spcAft>
              <a:buSzPts val="2400"/>
              <a:buChar char="○"/>
              <a:defRPr/>
            </a:lvl2pPr>
            <a:lvl3pPr marL="1371600" lvl="2" indent="-381000" algn="l">
              <a:lnSpc>
                <a:spcPct val="100000"/>
              </a:lnSpc>
              <a:spcBef>
                <a:spcPts val="0"/>
              </a:spcBef>
              <a:spcAft>
                <a:spcPts val="0"/>
              </a:spcAft>
              <a:buSzPts val="2400"/>
              <a:buChar char="■"/>
              <a:defRPr/>
            </a:lvl3pPr>
            <a:lvl4pPr marL="1828800" lvl="3" indent="-381000" algn="l">
              <a:lnSpc>
                <a:spcPct val="100000"/>
              </a:lnSpc>
              <a:spcBef>
                <a:spcPts val="0"/>
              </a:spcBef>
              <a:spcAft>
                <a:spcPts val="0"/>
              </a:spcAft>
              <a:buSzPts val="2400"/>
              <a:buChar char="●"/>
              <a:defRPr/>
            </a:lvl4pPr>
            <a:lvl5pPr marL="2286000" lvl="4" indent="-381000" algn="l">
              <a:lnSpc>
                <a:spcPct val="100000"/>
              </a:lnSpc>
              <a:spcBef>
                <a:spcPts val="0"/>
              </a:spcBef>
              <a:spcAft>
                <a:spcPts val="0"/>
              </a:spcAft>
              <a:buSzPts val="2400"/>
              <a:buChar char="○"/>
              <a:defRPr/>
            </a:lvl5pPr>
            <a:lvl6pPr marL="2743200" lvl="5" indent="-381000" algn="l">
              <a:lnSpc>
                <a:spcPct val="100000"/>
              </a:lnSpc>
              <a:spcBef>
                <a:spcPts val="0"/>
              </a:spcBef>
              <a:spcAft>
                <a:spcPts val="0"/>
              </a:spcAft>
              <a:buSzPts val="2400"/>
              <a:buChar char="■"/>
              <a:defRPr/>
            </a:lvl6pPr>
            <a:lvl7pPr marL="3200400" lvl="6" indent="-381000" algn="l">
              <a:lnSpc>
                <a:spcPct val="100000"/>
              </a:lnSpc>
              <a:spcBef>
                <a:spcPts val="0"/>
              </a:spcBef>
              <a:spcAft>
                <a:spcPts val="0"/>
              </a:spcAft>
              <a:buSzPts val="2400"/>
              <a:buChar char="●"/>
              <a:defRPr/>
            </a:lvl7pPr>
            <a:lvl8pPr marL="3657600" lvl="7" indent="-381000" algn="l">
              <a:lnSpc>
                <a:spcPct val="100000"/>
              </a:lnSpc>
              <a:spcBef>
                <a:spcPts val="0"/>
              </a:spcBef>
              <a:spcAft>
                <a:spcPts val="0"/>
              </a:spcAft>
              <a:buSzPts val="2400"/>
              <a:buChar char="○"/>
              <a:defRPr/>
            </a:lvl8pPr>
            <a:lvl9pPr marL="4114800" lvl="8" indent="-381000" algn="l">
              <a:lnSpc>
                <a:spcPct val="100000"/>
              </a:lnSpc>
              <a:spcBef>
                <a:spcPts val="0"/>
              </a:spcBef>
              <a:spcAft>
                <a:spcPts val="0"/>
              </a:spcAft>
              <a:buSzPts val="2400"/>
              <a:buChar char="■"/>
              <a:defRPr/>
            </a:lvl9pPr>
          </a:lstStyle>
          <a:p>
            <a:endParaRPr/>
          </a:p>
        </p:txBody>
      </p:sp>
      <p:sp>
        <p:nvSpPr>
          <p:cNvPr id="18" name="Google Shape;18;p8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9" name="Google Shape;19;p80"/>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0" name="Google Shape;20;p8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a:lvl1pPr>
            <a:lvl2pPr marL="0" marR="0" lvl="1" indent="0" algn="r">
              <a:lnSpc>
                <a:spcPct val="100000"/>
              </a:lnSpc>
              <a:spcBef>
                <a:spcPts val="0"/>
              </a:spcBef>
              <a:spcAft>
                <a:spcPts val="0"/>
              </a:spcAft>
              <a:buClr>
                <a:srgbClr val="000000"/>
              </a:buClr>
              <a:buSzPts val="1300"/>
              <a:buFont typeface="Arial"/>
              <a:buNone/>
              <a:defRPr/>
            </a:lvl2pPr>
            <a:lvl3pPr marL="0" marR="0" lvl="2" indent="0" algn="r">
              <a:lnSpc>
                <a:spcPct val="100000"/>
              </a:lnSpc>
              <a:spcBef>
                <a:spcPts val="0"/>
              </a:spcBef>
              <a:spcAft>
                <a:spcPts val="0"/>
              </a:spcAft>
              <a:buClr>
                <a:srgbClr val="000000"/>
              </a:buClr>
              <a:buSzPts val="1300"/>
              <a:buFont typeface="Arial"/>
              <a:buNone/>
              <a:defRPr/>
            </a:lvl3pPr>
            <a:lvl4pPr marL="0" marR="0" lvl="3" indent="0" algn="r">
              <a:lnSpc>
                <a:spcPct val="100000"/>
              </a:lnSpc>
              <a:spcBef>
                <a:spcPts val="0"/>
              </a:spcBef>
              <a:spcAft>
                <a:spcPts val="0"/>
              </a:spcAft>
              <a:buClr>
                <a:srgbClr val="000000"/>
              </a:buClr>
              <a:buSzPts val="1300"/>
              <a:buFont typeface="Arial"/>
              <a:buNone/>
              <a:defRPr/>
            </a:lvl4pPr>
            <a:lvl5pPr marL="0" marR="0" lvl="4" indent="0" algn="r">
              <a:lnSpc>
                <a:spcPct val="100000"/>
              </a:lnSpc>
              <a:spcBef>
                <a:spcPts val="0"/>
              </a:spcBef>
              <a:spcAft>
                <a:spcPts val="0"/>
              </a:spcAft>
              <a:buClr>
                <a:srgbClr val="000000"/>
              </a:buClr>
              <a:buSzPts val="1300"/>
              <a:buFont typeface="Arial"/>
              <a:buNone/>
              <a:defRPr/>
            </a:lvl5pPr>
            <a:lvl6pPr marL="0" marR="0" lvl="5" indent="0" algn="r">
              <a:lnSpc>
                <a:spcPct val="100000"/>
              </a:lnSpc>
              <a:spcBef>
                <a:spcPts val="0"/>
              </a:spcBef>
              <a:spcAft>
                <a:spcPts val="0"/>
              </a:spcAft>
              <a:buClr>
                <a:srgbClr val="000000"/>
              </a:buClr>
              <a:buSzPts val="1300"/>
              <a:buFont typeface="Arial"/>
              <a:buNone/>
              <a:defRPr/>
            </a:lvl6pPr>
            <a:lvl7pPr marL="0" marR="0" lvl="6" indent="0" algn="r">
              <a:lnSpc>
                <a:spcPct val="100000"/>
              </a:lnSpc>
              <a:spcBef>
                <a:spcPts val="0"/>
              </a:spcBef>
              <a:spcAft>
                <a:spcPts val="0"/>
              </a:spcAft>
              <a:buClr>
                <a:srgbClr val="000000"/>
              </a:buClr>
              <a:buSzPts val="1300"/>
              <a:buFont typeface="Arial"/>
              <a:buNone/>
              <a:defRPr/>
            </a:lvl7pPr>
            <a:lvl8pPr marL="0" marR="0" lvl="7" indent="0" algn="r">
              <a:lnSpc>
                <a:spcPct val="100000"/>
              </a:lnSpc>
              <a:spcBef>
                <a:spcPts val="0"/>
              </a:spcBef>
              <a:spcAft>
                <a:spcPts val="0"/>
              </a:spcAft>
              <a:buClr>
                <a:srgbClr val="000000"/>
              </a:buClr>
              <a:buSzPts val="1300"/>
              <a:buFont typeface="Arial"/>
              <a:buNone/>
              <a:defRPr/>
            </a:lvl8pPr>
            <a:lvl9pPr marL="0" marR="0" lvl="8" indent="0" algn="r">
              <a:lnSpc>
                <a:spcPct val="100000"/>
              </a:lnSpc>
              <a:spcBef>
                <a:spcPts val="0"/>
              </a:spcBef>
              <a:spcAft>
                <a:spcPts val="0"/>
              </a:spcAft>
              <a:buClr>
                <a:srgbClr val="000000"/>
              </a:buClr>
              <a:buSzPts val="1300"/>
              <a:buFont typeface="Arial"/>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5"/>
        <p:cNvGrpSpPr/>
        <p:nvPr/>
      </p:nvGrpSpPr>
      <p:grpSpPr>
        <a:xfrm>
          <a:off x="0" y="0"/>
          <a:ext cx="0" cy="0"/>
          <a:chOff x="0" y="0"/>
          <a:chExt cx="0" cy="0"/>
        </a:xfrm>
      </p:grpSpPr>
      <p:sp>
        <p:nvSpPr>
          <p:cNvPr id="156" name="Google Shape;156;p101"/>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101"/>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8" name="Google Shape;158;p10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10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10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2">
    <p:spTree>
      <p:nvGrpSpPr>
        <p:cNvPr id="1" name="Shape 25"/>
        <p:cNvGrpSpPr/>
        <p:nvPr/>
      </p:nvGrpSpPr>
      <p:grpSpPr>
        <a:xfrm>
          <a:off x="0" y="0"/>
          <a:ext cx="0" cy="0"/>
          <a:chOff x="0" y="0"/>
          <a:chExt cx="0" cy="0"/>
        </a:xfrm>
      </p:grpSpPr>
      <p:sp>
        <p:nvSpPr>
          <p:cNvPr id="26" name="Google Shape;26;p84"/>
          <p:cNvSpPr txBox="1">
            <a:spLocks noGrp="1"/>
          </p:cNvSpPr>
          <p:nvPr>
            <p:ph type="ctrTitle"/>
          </p:nvPr>
        </p:nvSpPr>
        <p:spPr>
          <a:xfrm>
            <a:off x="645225" y="2762725"/>
            <a:ext cx="6736500" cy="11598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2"/>
              </a:buClr>
              <a:buSzPts val="4400"/>
              <a:buNone/>
              <a:defRPr sz="4400">
                <a:solidFill>
                  <a:schemeClr val="dk2"/>
                </a:solidFill>
              </a:defRPr>
            </a:lvl1pPr>
            <a:lvl2pPr lvl="1" algn="l">
              <a:lnSpc>
                <a:spcPct val="100000"/>
              </a:lnSpc>
              <a:spcBef>
                <a:spcPts val="0"/>
              </a:spcBef>
              <a:spcAft>
                <a:spcPts val="0"/>
              </a:spcAft>
              <a:buClr>
                <a:schemeClr val="dk2"/>
              </a:buClr>
              <a:buSzPts val="4400"/>
              <a:buNone/>
              <a:defRPr sz="4400">
                <a:solidFill>
                  <a:schemeClr val="dk2"/>
                </a:solidFill>
              </a:defRPr>
            </a:lvl2pPr>
            <a:lvl3pPr lvl="2" algn="l">
              <a:lnSpc>
                <a:spcPct val="100000"/>
              </a:lnSpc>
              <a:spcBef>
                <a:spcPts val="0"/>
              </a:spcBef>
              <a:spcAft>
                <a:spcPts val="0"/>
              </a:spcAft>
              <a:buClr>
                <a:schemeClr val="dk2"/>
              </a:buClr>
              <a:buSzPts val="4400"/>
              <a:buNone/>
              <a:defRPr sz="4400">
                <a:solidFill>
                  <a:schemeClr val="dk2"/>
                </a:solidFill>
              </a:defRPr>
            </a:lvl3pPr>
            <a:lvl4pPr lvl="3" algn="l">
              <a:lnSpc>
                <a:spcPct val="100000"/>
              </a:lnSpc>
              <a:spcBef>
                <a:spcPts val="0"/>
              </a:spcBef>
              <a:spcAft>
                <a:spcPts val="0"/>
              </a:spcAft>
              <a:buClr>
                <a:schemeClr val="dk2"/>
              </a:buClr>
              <a:buSzPts val="4400"/>
              <a:buNone/>
              <a:defRPr sz="4400">
                <a:solidFill>
                  <a:schemeClr val="dk2"/>
                </a:solidFill>
              </a:defRPr>
            </a:lvl4pPr>
            <a:lvl5pPr lvl="4" algn="l">
              <a:lnSpc>
                <a:spcPct val="100000"/>
              </a:lnSpc>
              <a:spcBef>
                <a:spcPts val="0"/>
              </a:spcBef>
              <a:spcAft>
                <a:spcPts val="0"/>
              </a:spcAft>
              <a:buClr>
                <a:schemeClr val="dk2"/>
              </a:buClr>
              <a:buSzPts val="4400"/>
              <a:buNone/>
              <a:defRPr sz="4400">
                <a:solidFill>
                  <a:schemeClr val="dk2"/>
                </a:solidFill>
              </a:defRPr>
            </a:lvl5pPr>
            <a:lvl6pPr lvl="5" algn="l">
              <a:lnSpc>
                <a:spcPct val="100000"/>
              </a:lnSpc>
              <a:spcBef>
                <a:spcPts val="0"/>
              </a:spcBef>
              <a:spcAft>
                <a:spcPts val="0"/>
              </a:spcAft>
              <a:buClr>
                <a:schemeClr val="dk2"/>
              </a:buClr>
              <a:buSzPts val="4400"/>
              <a:buNone/>
              <a:defRPr sz="4400">
                <a:solidFill>
                  <a:schemeClr val="dk2"/>
                </a:solidFill>
              </a:defRPr>
            </a:lvl6pPr>
            <a:lvl7pPr lvl="6" algn="l">
              <a:lnSpc>
                <a:spcPct val="100000"/>
              </a:lnSpc>
              <a:spcBef>
                <a:spcPts val="0"/>
              </a:spcBef>
              <a:spcAft>
                <a:spcPts val="0"/>
              </a:spcAft>
              <a:buClr>
                <a:schemeClr val="dk2"/>
              </a:buClr>
              <a:buSzPts val="4400"/>
              <a:buNone/>
              <a:defRPr sz="4400">
                <a:solidFill>
                  <a:schemeClr val="dk2"/>
                </a:solidFill>
              </a:defRPr>
            </a:lvl7pPr>
            <a:lvl8pPr lvl="7" algn="l">
              <a:lnSpc>
                <a:spcPct val="100000"/>
              </a:lnSpc>
              <a:spcBef>
                <a:spcPts val="0"/>
              </a:spcBef>
              <a:spcAft>
                <a:spcPts val="0"/>
              </a:spcAft>
              <a:buClr>
                <a:schemeClr val="dk2"/>
              </a:buClr>
              <a:buSzPts val="4400"/>
              <a:buNone/>
              <a:defRPr sz="4400">
                <a:solidFill>
                  <a:schemeClr val="dk2"/>
                </a:solidFill>
              </a:defRPr>
            </a:lvl8pPr>
            <a:lvl9pPr lvl="8" algn="l">
              <a:lnSpc>
                <a:spcPct val="100000"/>
              </a:lnSpc>
              <a:spcBef>
                <a:spcPts val="0"/>
              </a:spcBef>
              <a:spcAft>
                <a:spcPts val="0"/>
              </a:spcAft>
              <a:buClr>
                <a:schemeClr val="dk2"/>
              </a:buClr>
              <a:buSzPts val="4400"/>
              <a:buNone/>
              <a:defRPr sz="4400">
                <a:solidFill>
                  <a:schemeClr val="dk2"/>
                </a:solidFill>
              </a:defRPr>
            </a:lvl9pPr>
          </a:lstStyle>
          <a:p>
            <a:endParaRPr/>
          </a:p>
        </p:txBody>
      </p:sp>
      <p:sp>
        <p:nvSpPr>
          <p:cNvPr id="27" name="Google Shape;27;p84"/>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84"/>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84"/>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84"/>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1"/>
        <p:cNvGrpSpPr/>
        <p:nvPr/>
      </p:nvGrpSpPr>
      <p:grpSpPr>
        <a:xfrm>
          <a:off x="0" y="0"/>
          <a:ext cx="0" cy="0"/>
          <a:chOff x="0" y="0"/>
          <a:chExt cx="0" cy="0"/>
        </a:xfrm>
      </p:grpSpPr>
      <p:sp>
        <p:nvSpPr>
          <p:cNvPr id="32" name="Google Shape;32;p85"/>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85"/>
          <p:cNvSpPr txBox="1">
            <a:spLocks noGrp="1"/>
          </p:cNvSpPr>
          <p:nvPr>
            <p:ph type="ctrTitle"/>
          </p:nvPr>
        </p:nvSpPr>
        <p:spPr>
          <a:xfrm>
            <a:off x="685800" y="1583342"/>
            <a:ext cx="7772400" cy="1159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4" name="Google Shape;34;p85"/>
          <p:cNvSpPr txBox="1">
            <a:spLocks noGrp="1"/>
          </p:cNvSpPr>
          <p:nvPr>
            <p:ph type="subTitle" idx="1"/>
          </p:nvPr>
        </p:nvSpPr>
        <p:spPr>
          <a:xfrm>
            <a:off x="685800" y="2840053"/>
            <a:ext cx="7772400" cy="784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400"/>
              <a:buNone/>
              <a:defRPr sz="2400" b="1">
                <a:solidFill>
                  <a:schemeClr val="lt1"/>
                </a:solidFill>
              </a:defRPr>
            </a:lvl1pPr>
            <a:lvl2pPr lvl="1" algn="ctr">
              <a:lnSpc>
                <a:spcPct val="100000"/>
              </a:lnSpc>
              <a:spcBef>
                <a:spcPts val="0"/>
              </a:spcBef>
              <a:spcAft>
                <a:spcPts val="0"/>
              </a:spcAft>
              <a:buClr>
                <a:schemeClr val="lt1"/>
              </a:buClr>
              <a:buSzPts val="2400"/>
              <a:buNone/>
              <a:defRPr b="1">
                <a:solidFill>
                  <a:schemeClr val="lt1"/>
                </a:solidFill>
              </a:defRPr>
            </a:lvl2pPr>
            <a:lvl3pPr lvl="2" algn="ctr">
              <a:lnSpc>
                <a:spcPct val="100000"/>
              </a:lnSpc>
              <a:spcBef>
                <a:spcPts val="0"/>
              </a:spcBef>
              <a:spcAft>
                <a:spcPts val="0"/>
              </a:spcAft>
              <a:buClr>
                <a:schemeClr val="lt1"/>
              </a:buClr>
              <a:buSzPts val="2400"/>
              <a:buNone/>
              <a:defRPr b="1">
                <a:solidFill>
                  <a:schemeClr val="lt1"/>
                </a:solidFill>
              </a:defRPr>
            </a:lvl3pPr>
            <a:lvl4pPr lvl="3" algn="ctr">
              <a:lnSpc>
                <a:spcPct val="100000"/>
              </a:lnSpc>
              <a:spcBef>
                <a:spcPts val="0"/>
              </a:spcBef>
              <a:spcAft>
                <a:spcPts val="0"/>
              </a:spcAft>
              <a:buClr>
                <a:schemeClr val="lt1"/>
              </a:buClr>
              <a:buSzPts val="2400"/>
              <a:buNone/>
              <a:defRPr sz="2400" b="1">
                <a:solidFill>
                  <a:schemeClr val="lt1"/>
                </a:solidFill>
              </a:defRPr>
            </a:lvl4pPr>
            <a:lvl5pPr lvl="4" algn="ctr">
              <a:lnSpc>
                <a:spcPct val="100000"/>
              </a:lnSpc>
              <a:spcBef>
                <a:spcPts val="0"/>
              </a:spcBef>
              <a:spcAft>
                <a:spcPts val="0"/>
              </a:spcAft>
              <a:buClr>
                <a:schemeClr val="lt1"/>
              </a:buClr>
              <a:buSzPts val="2400"/>
              <a:buNone/>
              <a:defRPr sz="2400" b="1">
                <a:solidFill>
                  <a:schemeClr val="lt1"/>
                </a:solidFill>
              </a:defRPr>
            </a:lvl5pPr>
            <a:lvl6pPr lvl="5" algn="ctr">
              <a:lnSpc>
                <a:spcPct val="100000"/>
              </a:lnSpc>
              <a:spcBef>
                <a:spcPts val="0"/>
              </a:spcBef>
              <a:spcAft>
                <a:spcPts val="0"/>
              </a:spcAft>
              <a:buClr>
                <a:schemeClr val="lt1"/>
              </a:buClr>
              <a:buSzPts val="2400"/>
              <a:buNone/>
              <a:defRPr sz="2400" b="1">
                <a:solidFill>
                  <a:schemeClr val="lt1"/>
                </a:solidFill>
              </a:defRPr>
            </a:lvl6pPr>
            <a:lvl7pPr lvl="6" algn="ctr">
              <a:lnSpc>
                <a:spcPct val="100000"/>
              </a:lnSpc>
              <a:spcBef>
                <a:spcPts val="0"/>
              </a:spcBef>
              <a:spcAft>
                <a:spcPts val="0"/>
              </a:spcAft>
              <a:buClr>
                <a:schemeClr val="lt1"/>
              </a:buClr>
              <a:buSzPts val="2400"/>
              <a:buNone/>
              <a:defRPr sz="2400" b="1">
                <a:solidFill>
                  <a:schemeClr val="lt1"/>
                </a:solidFill>
              </a:defRPr>
            </a:lvl7pPr>
            <a:lvl8pPr lvl="7" algn="ctr">
              <a:lnSpc>
                <a:spcPct val="100000"/>
              </a:lnSpc>
              <a:spcBef>
                <a:spcPts val="0"/>
              </a:spcBef>
              <a:spcAft>
                <a:spcPts val="0"/>
              </a:spcAft>
              <a:buClr>
                <a:schemeClr val="lt1"/>
              </a:buClr>
              <a:buSzPts val="2400"/>
              <a:buNone/>
              <a:defRPr sz="2400" b="1">
                <a:solidFill>
                  <a:schemeClr val="lt1"/>
                </a:solidFill>
              </a:defRPr>
            </a:lvl8pPr>
            <a:lvl9pPr lvl="8" algn="ctr">
              <a:lnSpc>
                <a:spcPct val="100000"/>
              </a:lnSpc>
              <a:spcBef>
                <a:spcPts val="0"/>
              </a:spcBef>
              <a:spcAft>
                <a:spcPts val="0"/>
              </a:spcAft>
              <a:buClr>
                <a:schemeClr val="lt1"/>
              </a:buClr>
              <a:buSzPts val="2400"/>
              <a:buNone/>
              <a:defRPr sz="2400" b="1">
                <a:solidFill>
                  <a:schemeClr val="lt1"/>
                </a:solidFill>
              </a:defRPr>
            </a:lvl9pPr>
          </a:lstStyle>
          <a:p>
            <a:endParaRPr/>
          </a:p>
        </p:txBody>
      </p:sp>
      <p:sp>
        <p:nvSpPr>
          <p:cNvPr id="35" name="Google Shape;35;p85"/>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85"/>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85"/>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85"/>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9"/>
        <p:cNvGrpSpPr/>
        <p:nvPr/>
      </p:nvGrpSpPr>
      <p:grpSpPr>
        <a:xfrm>
          <a:off x="0" y="0"/>
          <a:ext cx="0" cy="0"/>
          <a:chOff x="0" y="0"/>
          <a:chExt cx="0" cy="0"/>
        </a:xfrm>
      </p:grpSpPr>
      <p:sp>
        <p:nvSpPr>
          <p:cNvPr id="40" name="Google Shape;40;p8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8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8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8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86"/>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45" name="Google Shape;45;p86"/>
          <p:cNvSpPr txBox="1">
            <a:spLocks noGrp="1"/>
          </p:cNvSpPr>
          <p:nvPr>
            <p:ph type="body" idx="1"/>
          </p:nvPr>
        </p:nvSpPr>
        <p:spPr>
          <a:xfrm>
            <a:off x="893700"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46" name="Google Shape;46;p86"/>
          <p:cNvSpPr txBox="1">
            <a:spLocks noGrp="1"/>
          </p:cNvSpPr>
          <p:nvPr>
            <p:ph type="body" idx="2"/>
          </p:nvPr>
        </p:nvSpPr>
        <p:spPr>
          <a:xfrm>
            <a:off x="3386404"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47" name="Google Shape;47;p86"/>
          <p:cNvSpPr txBox="1">
            <a:spLocks noGrp="1"/>
          </p:cNvSpPr>
          <p:nvPr>
            <p:ph type="body" idx="3"/>
          </p:nvPr>
        </p:nvSpPr>
        <p:spPr>
          <a:xfrm>
            <a:off x="5879107" y="1200150"/>
            <a:ext cx="2371200" cy="37257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600"/>
              </a:spcBef>
              <a:spcAft>
                <a:spcPts val="0"/>
              </a:spcAft>
              <a:buSzPts val="1400"/>
              <a:buChar char="▷"/>
              <a:defRPr sz="1400"/>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0"/>
              </a:spcBef>
              <a:spcAft>
                <a:spcPts val="0"/>
              </a:spcAft>
              <a:buSzPts val="1400"/>
              <a:buChar char="■"/>
              <a:defRPr sz="1400"/>
            </a:lvl3pPr>
            <a:lvl4pPr marL="1828800" lvl="3" indent="-317500" algn="l">
              <a:lnSpc>
                <a:spcPct val="100000"/>
              </a:lnSpc>
              <a:spcBef>
                <a:spcPts val="0"/>
              </a:spcBef>
              <a:spcAft>
                <a:spcPts val="0"/>
              </a:spcAft>
              <a:buSzPts val="1400"/>
              <a:buChar char="●"/>
              <a:defRPr sz="1400"/>
            </a:lvl4pPr>
            <a:lvl5pPr marL="2286000" lvl="4" indent="-317500" algn="l">
              <a:lnSpc>
                <a:spcPct val="100000"/>
              </a:lnSpc>
              <a:spcBef>
                <a:spcPts val="0"/>
              </a:spcBef>
              <a:spcAft>
                <a:spcPts val="0"/>
              </a:spcAft>
              <a:buSzPts val="1400"/>
              <a:buChar char="○"/>
              <a:defRPr sz="1400"/>
            </a:lvl5pPr>
            <a:lvl6pPr marL="2743200" lvl="5" indent="-317500" algn="l">
              <a:lnSpc>
                <a:spcPct val="100000"/>
              </a:lnSpc>
              <a:spcBef>
                <a:spcPts val="0"/>
              </a:spcBef>
              <a:spcAft>
                <a:spcPts val="0"/>
              </a:spcAft>
              <a:buSzPts val="1400"/>
              <a:buChar char="■"/>
              <a:defRPr sz="1400"/>
            </a:lvl6pPr>
            <a:lvl7pPr marL="3200400" lvl="6" indent="-317500" algn="l">
              <a:lnSpc>
                <a:spcPct val="100000"/>
              </a:lnSpc>
              <a:spcBef>
                <a:spcPts val="0"/>
              </a:spcBef>
              <a:spcAft>
                <a:spcPts val="0"/>
              </a:spcAft>
              <a:buSzPts val="1400"/>
              <a:buChar char="●"/>
              <a:defRPr sz="1400"/>
            </a:lvl7pPr>
            <a:lvl8pPr marL="3657600" lvl="7" indent="-317500" algn="l">
              <a:lnSpc>
                <a:spcPct val="100000"/>
              </a:lnSpc>
              <a:spcBef>
                <a:spcPts val="0"/>
              </a:spcBef>
              <a:spcAft>
                <a:spcPts val="0"/>
              </a:spcAft>
              <a:buSzPts val="1400"/>
              <a:buChar char="○"/>
              <a:defRPr sz="1400"/>
            </a:lvl8pPr>
            <a:lvl9pPr marL="4114800" lvl="8" indent="-317500" algn="l">
              <a:lnSpc>
                <a:spcPct val="100000"/>
              </a:lnSpc>
              <a:spcBef>
                <a:spcPts val="0"/>
              </a:spcBef>
              <a:spcAft>
                <a:spcPts val="0"/>
              </a:spcAft>
              <a:buSzPts val="1400"/>
              <a:buChar char="■"/>
              <a:defRPr sz="1400"/>
            </a:lvl9pPr>
          </a:lstStyle>
          <a:p>
            <a:endParaRPr/>
          </a:p>
        </p:txBody>
      </p:sp>
      <p:sp>
        <p:nvSpPr>
          <p:cNvPr id="48" name="Google Shape;48;p86"/>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9"/>
        <p:cNvGrpSpPr/>
        <p:nvPr/>
      </p:nvGrpSpPr>
      <p:grpSpPr>
        <a:xfrm>
          <a:off x="0" y="0"/>
          <a:ext cx="0" cy="0"/>
          <a:chOff x="0" y="0"/>
          <a:chExt cx="0" cy="0"/>
        </a:xfrm>
      </p:grpSpPr>
      <p:sp>
        <p:nvSpPr>
          <p:cNvPr id="50" name="Google Shape;50;p8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8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8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8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87"/>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55" name="Google Shape;55;p87"/>
          <p:cNvSpPr txBox="1">
            <a:spLocks noGrp="1"/>
          </p:cNvSpPr>
          <p:nvPr>
            <p:ph type="body" idx="1"/>
          </p:nvPr>
        </p:nvSpPr>
        <p:spPr>
          <a:xfrm>
            <a:off x="893625"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6" name="Google Shape;56;p87"/>
          <p:cNvSpPr txBox="1">
            <a:spLocks noGrp="1"/>
          </p:cNvSpPr>
          <p:nvPr>
            <p:ph type="body" idx="2"/>
          </p:nvPr>
        </p:nvSpPr>
        <p:spPr>
          <a:xfrm>
            <a:off x="4219456" y="1200150"/>
            <a:ext cx="3136800" cy="3725700"/>
          </a:xfrm>
          <a:prstGeom prst="rect">
            <a:avLst/>
          </a:prstGeom>
          <a:noFill/>
          <a:ln>
            <a:noFill/>
          </a:ln>
        </p:spPr>
        <p:txBody>
          <a:bodyPr spcFirstLastPara="1" wrap="square" lIns="91425" tIns="91425" rIns="91425" bIns="91425" anchor="t" anchorCtr="0">
            <a:noAutofit/>
          </a:bodyPr>
          <a:lstStyle>
            <a:lvl1pPr marL="457200" lvl="0" indent="-355600" algn="l">
              <a:lnSpc>
                <a:spcPct val="100000"/>
              </a:lnSpc>
              <a:spcBef>
                <a:spcPts val="600"/>
              </a:spcBef>
              <a:spcAft>
                <a:spcPts val="0"/>
              </a:spcAft>
              <a:buSzPts val="2000"/>
              <a:buChar char="▷"/>
              <a:defRPr sz="2000"/>
            </a:lvl1pPr>
            <a:lvl2pPr marL="914400" lvl="1" indent="-355600" algn="l">
              <a:lnSpc>
                <a:spcPct val="100000"/>
              </a:lnSpc>
              <a:spcBef>
                <a:spcPts val="0"/>
              </a:spcBef>
              <a:spcAft>
                <a:spcPts val="0"/>
              </a:spcAft>
              <a:buSzPts val="2000"/>
              <a:buChar char="○"/>
              <a:defRPr sz="2000"/>
            </a:lvl2pPr>
            <a:lvl3pPr marL="1371600" lvl="2" indent="-355600" algn="l">
              <a:lnSpc>
                <a:spcPct val="100000"/>
              </a:lnSpc>
              <a:spcBef>
                <a:spcPts val="0"/>
              </a:spcBef>
              <a:spcAft>
                <a:spcPts val="0"/>
              </a:spcAft>
              <a:buSzPts val="2000"/>
              <a:buChar char="■"/>
              <a:defRPr sz="20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57" name="Google Shape;57;p87"/>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58"/>
        <p:cNvGrpSpPr/>
        <p:nvPr/>
      </p:nvGrpSpPr>
      <p:grpSpPr>
        <a:xfrm>
          <a:off x="0" y="0"/>
          <a:ext cx="0" cy="0"/>
          <a:chOff x="0" y="0"/>
          <a:chExt cx="0" cy="0"/>
        </a:xfrm>
      </p:grpSpPr>
      <p:sp>
        <p:nvSpPr>
          <p:cNvPr id="59" name="Google Shape;59;p8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8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88"/>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88"/>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8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4"/>
        <p:cNvGrpSpPr/>
        <p:nvPr/>
      </p:nvGrpSpPr>
      <p:grpSpPr>
        <a:xfrm>
          <a:off x="0" y="0"/>
          <a:ext cx="0" cy="0"/>
          <a:chOff x="0" y="0"/>
          <a:chExt cx="0" cy="0"/>
        </a:xfrm>
      </p:grpSpPr>
      <p:sp>
        <p:nvSpPr>
          <p:cNvPr id="65" name="Google Shape;65;p89"/>
          <p:cNvSpPr txBox="1">
            <a:spLocks noGrp="1"/>
          </p:cNvSpPr>
          <p:nvPr>
            <p:ph type="body" idx="1"/>
          </p:nvPr>
        </p:nvSpPr>
        <p:spPr>
          <a:xfrm>
            <a:off x="1710425" y="2161800"/>
            <a:ext cx="5723700" cy="819900"/>
          </a:xfrm>
          <a:prstGeom prst="rect">
            <a:avLst/>
          </a:prstGeom>
          <a:noFill/>
          <a:ln>
            <a:noFill/>
          </a:ln>
        </p:spPr>
        <p:txBody>
          <a:bodyPr spcFirstLastPara="1" wrap="square" lIns="91425" tIns="91425" rIns="91425" bIns="91425" anchor="t" anchorCtr="0">
            <a:noAutofit/>
          </a:bodyPr>
          <a:lstStyle>
            <a:lvl1pPr marL="457200" lvl="0" indent="-381000" algn="ctr">
              <a:lnSpc>
                <a:spcPct val="100000"/>
              </a:lnSpc>
              <a:spcBef>
                <a:spcPts val="600"/>
              </a:spcBef>
              <a:spcAft>
                <a:spcPts val="0"/>
              </a:spcAft>
              <a:buSzPts val="2400"/>
              <a:buChar char="▷"/>
              <a:defRPr i="1"/>
            </a:lvl1pPr>
            <a:lvl2pPr marL="914400" lvl="1" indent="-381000" algn="ctr">
              <a:lnSpc>
                <a:spcPct val="100000"/>
              </a:lnSpc>
              <a:spcBef>
                <a:spcPts val="0"/>
              </a:spcBef>
              <a:spcAft>
                <a:spcPts val="0"/>
              </a:spcAft>
              <a:buSzPts val="2400"/>
              <a:buChar char="○"/>
              <a:defRPr i="1"/>
            </a:lvl2pPr>
            <a:lvl3pPr marL="1371600" lvl="2" indent="-381000" algn="ctr">
              <a:lnSpc>
                <a:spcPct val="100000"/>
              </a:lnSpc>
              <a:spcBef>
                <a:spcPts val="0"/>
              </a:spcBef>
              <a:spcAft>
                <a:spcPts val="0"/>
              </a:spcAft>
              <a:buSzPts val="2400"/>
              <a:buChar char="■"/>
              <a:defRPr i="1"/>
            </a:lvl3pPr>
            <a:lvl4pPr marL="1828800" lvl="3" indent="-381000" algn="ctr">
              <a:lnSpc>
                <a:spcPct val="100000"/>
              </a:lnSpc>
              <a:spcBef>
                <a:spcPts val="0"/>
              </a:spcBef>
              <a:spcAft>
                <a:spcPts val="0"/>
              </a:spcAft>
              <a:buSzPts val="2400"/>
              <a:buChar char="●"/>
              <a:defRPr i="1"/>
            </a:lvl4pPr>
            <a:lvl5pPr marL="2286000" lvl="4" indent="-381000" algn="ctr">
              <a:lnSpc>
                <a:spcPct val="100000"/>
              </a:lnSpc>
              <a:spcBef>
                <a:spcPts val="0"/>
              </a:spcBef>
              <a:spcAft>
                <a:spcPts val="0"/>
              </a:spcAft>
              <a:buSzPts val="2400"/>
              <a:buChar char="○"/>
              <a:defRPr i="1"/>
            </a:lvl5pPr>
            <a:lvl6pPr marL="2743200" lvl="5" indent="-381000" algn="ctr">
              <a:lnSpc>
                <a:spcPct val="100000"/>
              </a:lnSpc>
              <a:spcBef>
                <a:spcPts val="0"/>
              </a:spcBef>
              <a:spcAft>
                <a:spcPts val="0"/>
              </a:spcAft>
              <a:buSzPts val="2400"/>
              <a:buChar char="■"/>
              <a:defRPr i="1"/>
            </a:lvl6pPr>
            <a:lvl7pPr marL="3200400" lvl="6" indent="-381000" algn="ctr">
              <a:lnSpc>
                <a:spcPct val="100000"/>
              </a:lnSpc>
              <a:spcBef>
                <a:spcPts val="0"/>
              </a:spcBef>
              <a:spcAft>
                <a:spcPts val="0"/>
              </a:spcAft>
              <a:buSzPts val="2400"/>
              <a:buChar char="●"/>
              <a:defRPr i="1"/>
            </a:lvl7pPr>
            <a:lvl8pPr marL="3657600" lvl="7" indent="-381000" algn="ctr">
              <a:lnSpc>
                <a:spcPct val="100000"/>
              </a:lnSpc>
              <a:spcBef>
                <a:spcPts val="0"/>
              </a:spcBef>
              <a:spcAft>
                <a:spcPts val="0"/>
              </a:spcAft>
              <a:buSzPts val="2400"/>
              <a:buChar char="○"/>
              <a:defRPr i="1"/>
            </a:lvl8pPr>
            <a:lvl9pPr marL="4114800" lvl="8" indent="-381000" algn="ctr">
              <a:lnSpc>
                <a:spcPct val="100000"/>
              </a:lnSpc>
              <a:spcBef>
                <a:spcPts val="0"/>
              </a:spcBef>
              <a:spcAft>
                <a:spcPts val="0"/>
              </a:spcAft>
              <a:buSzPts val="2400"/>
              <a:buChar char="■"/>
              <a:defRPr i="1"/>
            </a:lvl9pPr>
          </a:lstStyle>
          <a:p>
            <a:endParaRPr/>
          </a:p>
        </p:txBody>
      </p:sp>
      <p:sp>
        <p:nvSpPr>
          <p:cNvPr id="66" name="Google Shape;66;p89"/>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chemeClr val="accent6"/>
                </a:solidFill>
                <a:latin typeface="Arial"/>
                <a:ea typeface="Arial"/>
                <a:cs typeface="Arial"/>
                <a:sym typeface="Arial"/>
              </a:rPr>
              <a:t>“</a:t>
            </a:r>
            <a:endParaRPr sz="9600" b="1" i="0" u="none" strike="noStrike" cap="none">
              <a:solidFill>
                <a:schemeClr val="accent6"/>
              </a:solidFill>
              <a:latin typeface="Arial"/>
              <a:ea typeface="Arial"/>
              <a:cs typeface="Arial"/>
              <a:sym typeface="Arial"/>
            </a:endParaRPr>
          </a:p>
        </p:txBody>
      </p:sp>
      <p:sp>
        <p:nvSpPr>
          <p:cNvPr id="67" name="Google Shape;67;p89"/>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89"/>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89"/>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89"/>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89"/>
          <p:cNvSpPr txBox="1">
            <a:spLocks noGrp="1"/>
          </p:cNvSpPr>
          <p:nvPr>
            <p:ph type="sldNum" idx="12"/>
          </p:nvPr>
        </p:nvSpPr>
        <p:spPr>
          <a:xfrm>
            <a:off x="-125" y="4830281"/>
            <a:ext cx="9144000" cy="313500"/>
          </a:xfrm>
          <a:prstGeom prst="rect">
            <a:avLst/>
          </a:prstGeom>
          <a:noFill/>
          <a:ln>
            <a:noFill/>
          </a:ln>
        </p:spPr>
        <p:txBody>
          <a:bodyPr spcFirstLastPara="1" wrap="square" lIns="91425" tIns="91425" rIns="91425" bIns="91425" anchor="t" anchorCtr="0">
            <a:noAutofit/>
          </a:bodyPr>
          <a:lstStyle>
            <a:lvl1pPr marL="0" marR="0" lvl="0"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ct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9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9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9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9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90"/>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78" name="Google Shape;78;p90"/>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78"/>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1pPr>
            <a:lvl2pPr marR="0" lvl="1"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2pPr>
            <a:lvl3pPr marR="0" lvl="2"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3pPr>
            <a:lvl4pPr marR="0" lvl="3"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4pPr>
            <a:lvl5pPr marR="0" lvl="4"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5pPr>
            <a:lvl6pPr marR="0" lvl="5"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6pPr>
            <a:lvl7pPr marR="0" lvl="6"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7pPr>
            <a:lvl8pPr marR="0" lvl="7"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8pPr>
            <a:lvl9pPr marR="0" lvl="8" algn="l" rtl="0">
              <a:lnSpc>
                <a:spcPct val="100000"/>
              </a:lnSpc>
              <a:spcBef>
                <a:spcPts val="0"/>
              </a:spcBef>
              <a:spcAft>
                <a:spcPts val="0"/>
              </a:spcAft>
              <a:buClr>
                <a:schemeClr val="accent6"/>
              </a:buClr>
              <a:buSzPts val="3200"/>
              <a:buFont typeface="Raleway"/>
              <a:buNone/>
              <a:defRPr sz="3200" b="0" i="0" u="none" strike="noStrike" cap="none">
                <a:solidFill>
                  <a:schemeClr val="accent6"/>
                </a:solidFill>
                <a:latin typeface="Raleway"/>
                <a:ea typeface="Raleway"/>
                <a:cs typeface="Raleway"/>
                <a:sym typeface="Raleway"/>
              </a:defRPr>
            </a:lvl9pPr>
          </a:lstStyle>
          <a:p>
            <a:endParaRPr/>
          </a:p>
        </p:txBody>
      </p:sp>
      <p:sp>
        <p:nvSpPr>
          <p:cNvPr id="7" name="Google Shape;7;p78"/>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600"/>
              </a:spcBef>
              <a:spcAft>
                <a:spcPts val="0"/>
              </a:spcAft>
              <a:buClr>
                <a:schemeClr val="accent6"/>
              </a:buClr>
              <a:buSzPts val="2400"/>
              <a:buFont typeface="Lato"/>
              <a:buChar char="▷"/>
              <a:defRPr sz="2400" b="0" i="0" u="none" strike="noStrike" cap="none">
                <a:solidFill>
                  <a:schemeClr val="dk1"/>
                </a:solidFill>
                <a:latin typeface="Lato"/>
                <a:ea typeface="Lato"/>
                <a:cs typeface="Lato"/>
                <a:sym typeface="Lato"/>
              </a:defRPr>
            </a:lvl1pPr>
            <a:lvl2pPr marL="914400" marR="0" lvl="1"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2pPr>
            <a:lvl3pPr marL="1371600" marR="0" lvl="2"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3pPr>
            <a:lvl4pPr marL="1828800" marR="0" lvl="3"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4pPr>
            <a:lvl5pPr marL="2286000" marR="0" lvl="4"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5pPr>
            <a:lvl6pPr marL="2743200" marR="0" lvl="5"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6pPr>
            <a:lvl7pPr marL="3200400" marR="0" lvl="6"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7pPr>
            <a:lvl8pPr marL="3657600" marR="0" lvl="7"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8pPr>
            <a:lvl9pPr marL="4114800" marR="0" lvl="8" indent="-381000" algn="l" rtl="0">
              <a:lnSpc>
                <a:spcPct val="100000"/>
              </a:lnSpc>
              <a:spcBef>
                <a:spcPts val="0"/>
              </a:spcBef>
              <a:spcAft>
                <a:spcPts val="0"/>
              </a:spcAft>
              <a:buClr>
                <a:schemeClr val="dk1"/>
              </a:buClr>
              <a:buSzPts val="2400"/>
              <a:buFont typeface="Lato"/>
              <a:buChar char="■"/>
              <a:defRPr sz="2400" b="0" i="0" u="none" strike="noStrike" cap="none">
                <a:solidFill>
                  <a:schemeClr val="dk1"/>
                </a:solidFill>
                <a:latin typeface="Lato"/>
                <a:ea typeface="Lato"/>
                <a:cs typeface="Lato"/>
                <a:sym typeface="Lato"/>
              </a:defRPr>
            </a:lvl9pPr>
          </a:lstStyle>
          <a:p>
            <a:endParaRPr/>
          </a:p>
        </p:txBody>
      </p:sp>
      <p:sp>
        <p:nvSpPr>
          <p:cNvPr id="8" name="Google Shape;8;p78"/>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8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82"/>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8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0" name="Google Shape;90;p8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91" name="Google Shape;91;p8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
          <p:cNvSpPr txBox="1"/>
          <p:nvPr/>
        </p:nvSpPr>
        <p:spPr>
          <a:xfrm>
            <a:off x="6298477" y="4863138"/>
            <a:ext cx="2819400"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1" i="0" u="none" strike="noStrike" cap="none">
                <a:solidFill>
                  <a:srgbClr val="A5A5A5"/>
                </a:solidFill>
                <a:latin typeface="Arial"/>
                <a:ea typeface="Arial"/>
                <a:cs typeface="Arial"/>
                <a:sym typeface="Arial"/>
              </a:rPr>
              <a:t>www.illinois.gov/dceo</a:t>
            </a:r>
            <a:endParaRPr/>
          </a:p>
        </p:txBody>
      </p:sp>
      <p:pic>
        <p:nvPicPr>
          <p:cNvPr id="166" name="Google Shape;166;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00131" y="4344950"/>
            <a:ext cx="3543870" cy="415290"/>
          </a:xfrm>
          <a:prstGeom prst="rect">
            <a:avLst/>
          </a:prstGeom>
          <a:noFill/>
          <a:ln>
            <a:noFill/>
          </a:ln>
        </p:spPr>
      </p:pic>
      <p:pic>
        <p:nvPicPr>
          <p:cNvPr id="167" name="Google Shape;167;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1000" y="4285678"/>
            <a:ext cx="1905000" cy="521970"/>
          </a:xfrm>
          <a:prstGeom prst="rect">
            <a:avLst/>
          </a:prstGeom>
          <a:noFill/>
          <a:ln>
            <a:noFill/>
          </a:ln>
        </p:spPr>
      </p:pic>
      <p:sp>
        <p:nvSpPr>
          <p:cNvPr id="168" name="Google Shape;168;p1"/>
          <p:cNvSpPr txBox="1"/>
          <p:nvPr/>
        </p:nvSpPr>
        <p:spPr>
          <a:xfrm>
            <a:off x="17412" y="1317965"/>
            <a:ext cx="9126588" cy="2862322"/>
          </a:xfrm>
          <a:prstGeom prst="rect">
            <a:avLst/>
          </a:prstGeom>
          <a:solidFill>
            <a:schemeClr val="lt2"/>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Department of Commerce &amp; Economic Opportunity (DCEO) </a:t>
            </a:r>
            <a:endParaRPr dirty="0"/>
          </a:p>
          <a:p>
            <a:pPr marL="0" marR="0" lvl="0" indent="0" algn="ctr" rtl="0">
              <a:lnSpc>
                <a:spcPct val="100000"/>
              </a:lnSpc>
              <a:spcBef>
                <a:spcPts val="0"/>
              </a:spcBef>
              <a:spcAft>
                <a:spcPts val="0"/>
              </a:spcAft>
              <a:buNone/>
            </a:pPr>
            <a:endParaRPr sz="36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endParaRPr sz="36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endParaRPr sz="36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endParaRPr sz="16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r>
              <a:rPr lang="en-US" sz="1800" b="0" i="0" u="none" strike="noStrike" cap="none" dirty="0">
                <a:latin typeface="Arial"/>
                <a:ea typeface="Arial"/>
                <a:cs typeface="Arial"/>
                <a:sym typeface="Arial"/>
              </a:rPr>
              <a:t>2024 Illinois Works Annual Conference</a:t>
            </a:r>
            <a:endParaRPr sz="3600" b="1" i="0" u="none" strike="noStrike" cap="none" dirty="0">
              <a:latin typeface="Arial"/>
              <a:ea typeface="Arial"/>
              <a:cs typeface="Arial"/>
              <a:sym typeface="Arial"/>
            </a:endParaRPr>
          </a:p>
          <a:p>
            <a:pPr marL="0" marR="0" lvl="0" indent="0" algn="ctr" rtl="0">
              <a:lnSpc>
                <a:spcPct val="100000"/>
              </a:lnSpc>
              <a:spcBef>
                <a:spcPts val="0"/>
              </a:spcBef>
              <a:spcAft>
                <a:spcPts val="0"/>
              </a:spcAft>
              <a:buNone/>
            </a:pPr>
            <a:endParaRPr sz="2000" b="0" i="1" u="none" strike="noStrike" cap="none" dirty="0">
              <a:solidFill>
                <a:srgbClr val="002060"/>
              </a:solidFill>
              <a:latin typeface="Arial"/>
              <a:ea typeface="Arial"/>
              <a:cs typeface="Arial"/>
              <a:sym typeface="Arial"/>
            </a:endParaRPr>
          </a:p>
        </p:txBody>
      </p:sp>
      <p:pic>
        <p:nvPicPr>
          <p:cNvPr id="169" name="Google Shape;169;p1" descr="Text&#10;&#10;Description automatically generated"/>
          <p:cNvPicPr preferRelativeResize="0"/>
          <p:nvPr/>
        </p:nvPicPr>
        <p:blipFill rotWithShape="1">
          <a:blip r:embed="rId5">
            <a:alphaModFix/>
          </a:blip>
          <a:srcRect/>
          <a:stretch/>
        </p:blipFill>
        <p:spPr>
          <a:xfrm>
            <a:off x="3091295" y="238899"/>
            <a:ext cx="2730500" cy="914400"/>
          </a:xfrm>
          <a:prstGeom prst="rect">
            <a:avLst/>
          </a:prstGeom>
          <a:noFill/>
          <a:ln>
            <a:noFill/>
          </a:ln>
        </p:spPr>
      </p:pic>
      <p:sp>
        <p:nvSpPr>
          <p:cNvPr id="170" name="Google Shape;170;p1"/>
          <p:cNvSpPr txBox="1"/>
          <p:nvPr/>
        </p:nvSpPr>
        <p:spPr>
          <a:xfrm>
            <a:off x="0" y="1940808"/>
            <a:ext cx="9144000" cy="1138773"/>
          </a:xfrm>
          <a:prstGeom prst="rect">
            <a:avLst/>
          </a:prstGeom>
          <a:solidFill>
            <a:srgbClr val="1F497D"/>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800" b="1" i="0" u="none" strike="noStrike" cap="none" dirty="0">
              <a:solidFill>
                <a:srgbClr val="002060"/>
              </a:solidFill>
              <a:latin typeface="Arial"/>
              <a:ea typeface="Arial"/>
              <a:cs typeface="Arial"/>
              <a:sym typeface="Arial"/>
            </a:endParaRPr>
          </a:p>
          <a:p>
            <a:pPr marL="0" marR="0" lvl="0" indent="0" algn="ctr" rtl="0">
              <a:lnSpc>
                <a:spcPct val="100000"/>
              </a:lnSpc>
              <a:spcBef>
                <a:spcPts val="0"/>
              </a:spcBef>
              <a:spcAft>
                <a:spcPts val="0"/>
              </a:spcAft>
              <a:buNone/>
            </a:pPr>
            <a:r>
              <a:rPr lang="en-US" sz="2800" b="1" i="0" u="none" strike="noStrike" cap="none" dirty="0">
                <a:solidFill>
                  <a:schemeClr val="lt1"/>
                </a:solidFill>
                <a:latin typeface="Arial"/>
                <a:ea typeface="Arial"/>
                <a:cs typeface="Arial"/>
                <a:sym typeface="Arial"/>
              </a:rPr>
              <a:t>Illinois Works 2024 Updates</a:t>
            </a:r>
            <a:endParaRPr sz="1600" b="0" i="1" u="none" strike="noStrike" cap="none" dirty="0">
              <a:solidFill>
                <a:schemeClr val="lt1"/>
              </a:solidFill>
              <a:latin typeface="Arial"/>
              <a:ea typeface="Arial"/>
              <a:cs typeface="Arial"/>
              <a:sym typeface="Arial"/>
            </a:endParaRPr>
          </a:p>
          <a:p>
            <a:pPr marL="0" marR="0" lvl="0" indent="0" algn="ctr" rtl="0">
              <a:lnSpc>
                <a:spcPct val="100000"/>
              </a:lnSpc>
              <a:spcBef>
                <a:spcPts val="0"/>
              </a:spcBef>
              <a:spcAft>
                <a:spcPts val="0"/>
              </a:spcAft>
              <a:buNone/>
            </a:pPr>
            <a:endParaRPr sz="2000" b="1" i="0" u="none" strike="noStrike" cap="none" dirty="0">
              <a:solidFill>
                <a:srgbClr val="00206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10</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Add Participant – </a:t>
            </a:r>
            <a:r>
              <a:rPr lang="en-US" sz="1600" b="1" dirty="0">
                <a:latin typeface="Libre Franklin"/>
                <a:ea typeface="Libre Franklin"/>
                <a:cs typeface="Libre Franklin"/>
                <a:sym typeface="Libre Franklin"/>
              </a:rPr>
              <a:t>Other Update</a:t>
            </a:r>
            <a:endParaRPr lang="en-US" sz="1800" dirty="0">
              <a:latin typeface="Libre Franklin"/>
              <a:ea typeface="Libre Franklin"/>
              <a:cs typeface="Libre Franklin"/>
              <a:sym typeface="Libre Franklin"/>
            </a:endParaRPr>
          </a:p>
        </p:txBody>
      </p:sp>
      <p:sp>
        <p:nvSpPr>
          <p:cNvPr id="8" name="Google Shape;180;p2">
            <a:extLst>
              <a:ext uri="{FF2B5EF4-FFF2-40B4-BE49-F238E27FC236}">
                <a16:creationId xmlns:a16="http://schemas.microsoft.com/office/drawing/2014/main" id="{E2A08059-3C4D-488B-9188-BF561A3412EA}"/>
              </a:ext>
            </a:extLst>
          </p:cNvPr>
          <p:cNvSpPr/>
          <p:nvPr/>
        </p:nvSpPr>
        <p:spPr>
          <a:xfrm>
            <a:off x="262186" y="1582004"/>
            <a:ext cx="8631442" cy="1323399"/>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sz="1600" dirty="0"/>
              <a:t>If you have access to multiple providers in IWRS, an update has been made so that the first selection you make when adding a participant is retained rather than listing the first listed.</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This update was made to help address transfer requests in the system.</a:t>
            </a:r>
          </a:p>
        </p:txBody>
      </p:sp>
    </p:spTree>
    <p:extLst>
      <p:ext uri="{BB962C8B-B14F-4D97-AF65-F5344CB8AC3E}">
        <p14:creationId xmlns:p14="http://schemas.microsoft.com/office/powerpoint/2010/main" val="616219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11</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984885"/>
          </a:xfrm>
          <a:prstGeom prst="rect">
            <a:avLst/>
          </a:prstGeom>
          <a:noFill/>
        </p:spPr>
        <p:txBody>
          <a:bodyPr wrap="square">
            <a:spAutoFit/>
          </a:bodyPr>
          <a:lstStyle/>
          <a:p>
            <a:r>
              <a:rPr lang="en-US" sz="2400" b="1" dirty="0">
                <a:latin typeface="Libre Franklin"/>
                <a:ea typeface="Libre Franklin"/>
                <a:cs typeface="Libre Franklin"/>
                <a:sym typeface="Libre Franklin"/>
              </a:rPr>
              <a:t>Intake - </a:t>
            </a:r>
            <a:r>
              <a:rPr lang="en-US" sz="1600" b="1" dirty="0"/>
              <a:t>Career Assessment updated with ranking / prioritization of trades participant is interested in</a:t>
            </a:r>
          </a:p>
          <a:p>
            <a:pPr lvl="0"/>
            <a:endParaRPr lang="en-US" sz="1800" dirty="0">
              <a:latin typeface="Libre Franklin"/>
              <a:ea typeface="Libre Franklin"/>
              <a:cs typeface="Libre Franklin"/>
              <a:sym typeface="Libre Franklin"/>
            </a:endParaRPr>
          </a:p>
        </p:txBody>
      </p:sp>
      <p:pic>
        <p:nvPicPr>
          <p:cNvPr id="3" name="Picture 2">
            <a:extLst>
              <a:ext uri="{FF2B5EF4-FFF2-40B4-BE49-F238E27FC236}">
                <a16:creationId xmlns:a16="http://schemas.microsoft.com/office/drawing/2014/main" id="{32FA1712-FED1-4DD7-A8D9-0D5EAC9E7DD4}"/>
              </a:ext>
            </a:extLst>
          </p:cNvPr>
          <p:cNvPicPr>
            <a:picLocks noChangeAspect="1"/>
          </p:cNvPicPr>
          <p:nvPr/>
        </p:nvPicPr>
        <p:blipFill>
          <a:blip r:embed="rId6"/>
          <a:stretch>
            <a:fillRect/>
          </a:stretch>
        </p:blipFill>
        <p:spPr>
          <a:xfrm>
            <a:off x="250372" y="1844786"/>
            <a:ext cx="3201181" cy="3279258"/>
          </a:xfrm>
          <a:prstGeom prst="rect">
            <a:avLst/>
          </a:prstGeom>
        </p:spPr>
      </p:pic>
      <p:sp>
        <p:nvSpPr>
          <p:cNvPr id="6" name="Rectangle 5">
            <a:extLst>
              <a:ext uri="{FF2B5EF4-FFF2-40B4-BE49-F238E27FC236}">
                <a16:creationId xmlns:a16="http://schemas.microsoft.com/office/drawing/2014/main" id="{14FBD750-7A2B-4028-9562-C7344CB5B1CC}"/>
              </a:ext>
            </a:extLst>
          </p:cNvPr>
          <p:cNvSpPr/>
          <p:nvPr/>
        </p:nvSpPr>
        <p:spPr>
          <a:xfrm>
            <a:off x="302260" y="3751580"/>
            <a:ext cx="2405380" cy="10058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A81A12AE-6132-4B4B-9D2D-C86C5B41570A}"/>
              </a:ext>
            </a:extLst>
          </p:cNvPr>
          <p:cNvPicPr>
            <a:picLocks noChangeAspect="1"/>
          </p:cNvPicPr>
          <p:nvPr/>
        </p:nvPicPr>
        <p:blipFill>
          <a:blip r:embed="rId7"/>
          <a:stretch>
            <a:fillRect/>
          </a:stretch>
        </p:blipFill>
        <p:spPr>
          <a:xfrm>
            <a:off x="4333531" y="1487678"/>
            <a:ext cx="3082831" cy="3114396"/>
          </a:xfrm>
          <a:prstGeom prst="rect">
            <a:avLst/>
          </a:prstGeom>
        </p:spPr>
      </p:pic>
      <p:sp>
        <p:nvSpPr>
          <p:cNvPr id="12" name="Arrow: Right 11">
            <a:extLst>
              <a:ext uri="{FF2B5EF4-FFF2-40B4-BE49-F238E27FC236}">
                <a16:creationId xmlns:a16="http://schemas.microsoft.com/office/drawing/2014/main" id="{B7A9D5AE-BCD7-420C-BA38-6602BE1381A6}"/>
              </a:ext>
            </a:extLst>
          </p:cNvPr>
          <p:cNvSpPr/>
          <p:nvPr/>
        </p:nvSpPr>
        <p:spPr>
          <a:xfrm>
            <a:off x="2759474" y="4195615"/>
            <a:ext cx="1762298" cy="20726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4108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12</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879358" cy="707886"/>
          </a:xfrm>
          <a:prstGeom prst="rect">
            <a:avLst/>
          </a:prstGeom>
          <a:noFill/>
        </p:spPr>
        <p:txBody>
          <a:bodyPr wrap="square">
            <a:spAutoFit/>
          </a:bodyPr>
          <a:lstStyle/>
          <a:p>
            <a:pPr lvl="0"/>
            <a:r>
              <a:rPr lang="en-US" sz="2400" b="1" dirty="0">
                <a:latin typeface="Libre Franklin"/>
                <a:ea typeface="Libre Franklin"/>
                <a:cs typeface="Libre Franklin"/>
                <a:sym typeface="Libre Franklin"/>
              </a:rPr>
              <a:t>Intake – </a:t>
            </a:r>
            <a:r>
              <a:rPr lang="en-US" sz="1600" b="1" dirty="0">
                <a:latin typeface="Libre Franklin"/>
                <a:ea typeface="Libre Franklin"/>
                <a:cs typeface="Libre Franklin"/>
                <a:sym typeface="Libre Franklin"/>
              </a:rPr>
              <a:t>Completion of Orientation Career Assessment will automatically add services to the Transition Services Goal</a:t>
            </a:r>
            <a:endParaRPr lang="en-US" sz="1800" dirty="0">
              <a:latin typeface="Libre Franklin"/>
              <a:ea typeface="Libre Franklin"/>
              <a:cs typeface="Libre Franklin"/>
              <a:sym typeface="Libre Franklin"/>
            </a:endParaRPr>
          </a:p>
        </p:txBody>
      </p:sp>
      <p:pic>
        <p:nvPicPr>
          <p:cNvPr id="3" name="Picture 2">
            <a:extLst>
              <a:ext uri="{FF2B5EF4-FFF2-40B4-BE49-F238E27FC236}">
                <a16:creationId xmlns:a16="http://schemas.microsoft.com/office/drawing/2014/main" id="{3015E083-792A-437C-81D7-7F8540A7FB8D}"/>
              </a:ext>
            </a:extLst>
          </p:cNvPr>
          <p:cNvPicPr>
            <a:picLocks noChangeAspect="1"/>
          </p:cNvPicPr>
          <p:nvPr/>
        </p:nvPicPr>
        <p:blipFill>
          <a:blip r:embed="rId6"/>
          <a:stretch>
            <a:fillRect/>
          </a:stretch>
        </p:blipFill>
        <p:spPr>
          <a:xfrm>
            <a:off x="304419" y="1792668"/>
            <a:ext cx="4053840" cy="1290347"/>
          </a:xfrm>
          <a:prstGeom prst="rect">
            <a:avLst/>
          </a:prstGeom>
        </p:spPr>
      </p:pic>
      <p:sp>
        <p:nvSpPr>
          <p:cNvPr id="12" name="Rectangle 11">
            <a:extLst>
              <a:ext uri="{FF2B5EF4-FFF2-40B4-BE49-F238E27FC236}">
                <a16:creationId xmlns:a16="http://schemas.microsoft.com/office/drawing/2014/main" id="{45F3575A-EB78-446E-92F6-847BFEA3254E}"/>
              </a:ext>
            </a:extLst>
          </p:cNvPr>
          <p:cNvSpPr/>
          <p:nvPr/>
        </p:nvSpPr>
        <p:spPr>
          <a:xfrm>
            <a:off x="3039747" y="2571749"/>
            <a:ext cx="1129917" cy="16535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8DF829F-AED5-4E8C-9D71-E7A8B144CF8C}"/>
              </a:ext>
            </a:extLst>
          </p:cNvPr>
          <p:cNvPicPr>
            <a:picLocks noChangeAspect="1"/>
          </p:cNvPicPr>
          <p:nvPr/>
        </p:nvPicPr>
        <p:blipFill>
          <a:blip r:embed="rId7"/>
          <a:stretch>
            <a:fillRect/>
          </a:stretch>
        </p:blipFill>
        <p:spPr>
          <a:xfrm>
            <a:off x="4693692" y="2561261"/>
            <a:ext cx="4421124" cy="2506823"/>
          </a:xfrm>
          <a:prstGeom prst="rect">
            <a:avLst/>
          </a:prstGeom>
        </p:spPr>
      </p:pic>
      <p:sp>
        <p:nvSpPr>
          <p:cNvPr id="13" name="Rectangle 12">
            <a:extLst>
              <a:ext uri="{FF2B5EF4-FFF2-40B4-BE49-F238E27FC236}">
                <a16:creationId xmlns:a16="http://schemas.microsoft.com/office/drawing/2014/main" id="{D773A140-F8BB-42E4-9DCC-05B60181D198}"/>
              </a:ext>
            </a:extLst>
          </p:cNvPr>
          <p:cNvSpPr/>
          <p:nvPr/>
        </p:nvSpPr>
        <p:spPr>
          <a:xfrm>
            <a:off x="304419" y="1920240"/>
            <a:ext cx="1042797" cy="31089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5A9FEBE-1D20-4E5D-A01F-C0613FA396F3}"/>
              </a:ext>
            </a:extLst>
          </p:cNvPr>
          <p:cNvSpPr/>
          <p:nvPr/>
        </p:nvSpPr>
        <p:spPr>
          <a:xfrm>
            <a:off x="4772787" y="3200399"/>
            <a:ext cx="1670685" cy="14965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77AC8D-30E7-4DA5-8817-A9701C4A6070}"/>
              </a:ext>
            </a:extLst>
          </p:cNvPr>
          <p:cNvSpPr/>
          <p:nvPr/>
        </p:nvSpPr>
        <p:spPr>
          <a:xfrm>
            <a:off x="4669993" y="2505301"/>
            <a:ext cx="2539823" cy="4146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Google Shape;180;p2">
            <a:extLst>
              <a:ext uri="{FF2B5EF4-FFF2-40B4-BE49-F238E27FC236}">
                <a16:creationId xmlns:a16="http://schemas.microsoft.com/office/drawing/2014/main" id="{C9D49049-B71C-43E8-ADF6-13FFC035B654}"/>
              </a:ext>
            </a:extLst>
          </p:cNvPr>
          <p:cNvSpPr/>
          <p:nvPr/>
        </p:nvSpPr>
        <p:spPr>
          <a:xfrm>
            <a:off x="340570" y="2963800"/>
            <a:ext cx="4267581" cy="19697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latin typeface="Libre Franklin"/>
                <a:ea typeface="Libre Franklin"/>
                <a:cs typeface="Libre Franklin"/>
                <a:sym typeface="Libre Franklin"/>
              </a:rPr>
              <a:t> </a:t>
            </a:r>
            <a:endParaRPr sz="1800" b="0" i="0" u="none" strike="noStrike" cap="none" dirty="0">
              <a:latin typeface="Libre Franklin"/>
              <a:ea typeface="Libre Franklin"/>
              <a:cs typeface="Libre Franklin"/>
              <a:sym typeface="Libre Franklin"/>
            </a:endParaRPr>
          </a:p>
          <a:p>
            <a:pPr lvl="0"/>
            <a:r>
              <a:rPr lang="en-US" sz="1800" dirty="0">
                <a:latin typeface="Libre Franklin"/>
                <a:ea typeface="Libre Franklin"/>
                <a:cs typeface="Libre Franklin"/>
                <a:sym typeface="Libre Franklin"/>
              </a:rPr>
              <a:t>Services Added:</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Career Information</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Resume Prep</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Interview Prep</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Assistance with completing an apprenticeship program application</a:t>
            </a:r>
          </a:p>
        </p:txBody>
      </p:sp>
    </p:spTree>
    <p:extLst>
      <p:ext uri="{BB962C8B-B14F-4D97-AF65-F5344CB8AC3E}">
        <p14:creationId xmlns:p14="http://schemas.microsoft.com/office/powerpoint/2010/main" val="19915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13</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Intake – </a:t>
            </a:r>
            <a:r>
              <a:rPr lang="en-US" sz="1600" b="1" dirty="0">
                <a:latin typeface="Libre Franklin"/>
                <a:ea typeface="Libre Franklin"/>
                <a:cs typeface="Libre Franklin"/>
                <a:sym typeface="Libre Franklin"/>
              </a:rPr>
              <a:t>Other Updates</a:t>
            </a:r>
            <a:endParaRPr lang="en-US" sz="1800" dirty="0">
              <a:latin typeface="Libre Franklin"/>
              <a:ea typeface="Libre Franklin"/>
              <a:cs typeface="Libre Franklin"/>
              <a:sym typeface="Libre Franklin"/>
            </a:endParaRPr>
          </a:p>
        </p:txBody>
      </p:sp>
      <p:sp>
        <p:nvSpPr>
          <p:cNvPr id="8" name="Google Shape;180;p2">
            <a:extLst>
              <a:ext uri="{FF2B5EF4-FFF2-40B4-BE49-F238E27FC236}">
                <a16:creationId xmlns:a16="http://schemas.microsoft.com/office/drawing/2014/main" id="{E2A08059-3C4D-488B-9188-BF561A3412EA}"/>
              </a:ext>
            </a:extLst>
          </p:cNvPr>
          <p:cNvSpPr/>
          <p:nvPr/>
        </p:nvSpPr>
        <p:spPr>
          <a:xfrm>
            <a:off x="262186" y="1582004"/>
            <a:ext cx="8631442" cy="3046948"/>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sz="1600" dirty="0"/>
              <a:t>Overview page – Refresh Data/sync has been updated so that the data refreshes when visiting the participant’s overview tab.</a:t>
            </a:r>
          </a:p>
          <a:p>
            <a:pPr marL="285750" lvl="0" indent="-285750">
              <a:buFont typeface="Arial" panose="020B0604020202020204" pitchFamily="34" charset="0"/>
              <a:buChar char="•"/>
            </a:pPr>
            <a:r>
              <a:rPr lang="en-US" sz="1600" dirty="0"/>
              <a:t>Removed ability for grantees to remove enrollment statuses and uploaded documents for proof of high school and interview documents.</a:t>
            </a:r>
          </a:p>
          <a:p>
            <a:pPr marL="285750" lvl="0" indent="-285750">
              <a:buFont typeface="Arial" panose="020B0604020202020204" pitchFamily="34" charset="0"/>
              <a:buChar char="•"/>
            </a:pPr>
            <a:r>
              <a:rPr lang="en-US" sz="1600" dirty="0"/>
              <a:t>Updated Work History Application for customers who are 21+. If 21 or older the selection “I have not worked before. This will be my first job.” will no longer appear. It will appear for those under 21.</a:t>
            </a:r>
          </a:p>
          <a:p>
            <a:pPr marL="285750" lvl="0" indent="-285750">
              <a:buFont typeface="Arial" panose="020B0604020202020204" pitchFamily="34" charset="0"/>
              <a:buChar char="•"/>
            </a:pPr>
            <a:r>
              <a:rPr lang="en-US" sz="1600" dirty="0"/>
              <a:t>Added upload for Wrap Around Support Services.</a:t>
            </a:r>
          </a:p>
          <a:p>
            <a:pPr lvl="0"/>
            <a:r>
              <a:rPr lang="en-US" sz="1600" b="1" dirty="0"/>
              <a:t>Bugs resolved:</a:t>
            </a:r>
          </a:p>
          <a:p>
            <a:pPr marL="285750" lvl="0" indent="-285750">
              <a:buFont typeface="Arial" panose="020B0604020202020204" pitchFamily="34" charset="0"/>
              <a:buChar char="•"/>
            </a:pPr>
            <a:r>
              <a:rPr lang="en-US" sz="1600" dirty="0"/>
              <a:t>Credential Flag remained yellow despite having credentials added to service.</a:t>
            </a:r>
          </a:p>
          <a:p>
            <a:pPr marL="285750" lvl="0" indent="-285750">
              <a:buFont typeface="Arial" panose="020B0604020202020204" pitchFamily="34" charset="0"/>
              <a:buChar char="•"/>
            </a:pPr>
            <a:r>
              <a:rPr lang="en-US" sz="1600" dirty="0"/>
              <a:t>Wrap Around Services Assessment services were being duplicated when the assessment was completed - If participants still have duplicates please submit a help request ticket.</a:t>
            </a:r>
          </a:p>
        </p:txBody>
      </p:sp>
    </p:spTree>
    <p:extLst>
      <p:ext uri="{BB962C8B-B14F-4D97-AF65-F5344CB8AC3E}">
        <p14:creationId xmlns:p14="http://schemas.microsoft.com/office/powerpoint/2010/main" val="1526814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14</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Services – </a:t>
            </a:r>
            <a:r>
              <a:rPr lang="en-US" sz="1600" b="1" dirty="0">
                <a:latin typeface="Libre Franklin"/>
                <a:ea typeface="Libre Franklin"/>
                <a:cs typeface="Libre Franklin"/>
                <a:sym typeface="Libre Franklin"/>
              </a:rPr>
              <a:t>Attendance and Post-Assessment Logic</a:t>
            </a:r>
            <a:endParaRPr lang="en-US" sz="1800" dirty="0">
              <a:latin typeface="Libre Franklin"/>
              <a:ea typeface="Libre Franklin"/>
              <a:cs typeface="Libre Franklin"/>
              <a:sym typeface="Libre Franklin"/>
            </a:endParaRPr>
          </a:p>
        </p:txBody>
      </p:sp>
      <p:sp>
        <p:nvSpPr>
          <p:cNvPr id="15" name="Google Shape;180;p2">
            <a:extLst>
              <a:ext uri="{FF2B5EF4-FFF2-40B4-BE49-F238E27FC236}">
                <a16:creationId xmlns:a16="http://schemas.microsoft.com/office/drawing/2014/main" id="{41CC4E89-1AF4-4DCA-8086-BFD2BE6A31BF}"/>
              </a:ext>
            </a:extLst>
          </p:cNvPr>
          <p:cNvSpPr/>
          <p:nvPr/>
        </p:nvSpPr>
        <p:spPr>
          <a:xfrm>
            <a:off x="262186" y="1582004"/>
            <a:ext cx="8631442" cy="1384954"/>
          </a:xfrm>
          <a:prstGeom prst="rect">
            <a:avLst/>
          </a:prstGeom>
          <a:noFill/>
          <a:ln>
            <a:noFill/>
          </a:ln>
        </p:spPr>
        <p:txBody>
          <a:bodyPr spcFirstLastPara="1" wrap="square" lIns="91425" tIns="45700" rIns="91425" bIns="45700" anchor="t" anchorCtr="0">
            <a:spAutoFit/>
          </a:bodyPr>
          <a:lstStyle/>
          <a:p>
            <a:pPr marL="285750" indent="-285750">
              <a:buFont typeface="Arial" panose="020B0604020202020204" pitchFamily="34" charset="0"/>
              <a:buChar char="•"/>
            </a:pPr>
            <a:r>
              <a:rPr lang="en-US" dirty="0"/>
              <a:t>When a training service has a post-assessment score that is below 70%, then the services “Tutoring” and “Retake Assessment” will populate under the Student Support Services goal.</a:t>
            </a:r>
          </a:p>
          <a:p>
            <a:pPr marL="285750" indent="-285750">
              <a:buFont typeface="Arial" panose="020B0604020202020204" pitchFamily="34" charset="0"/>
              <a:buChar char="•"/>
            </a:pPr>
            <a:r>
              <a:rPr lang="en-US" dirty="0"/>
              <a:t>When a training service has attendance that is below 80% or if make-up session box is checked, then the service “Make-Up Sessions” will populate under the Student Support Services goal.</a:t>
            </a:r>
          </a:p>
          <a:p>
            <a:pPr marL="285750" indent="-285750">
              <a:buFont typeface="Arial" panose="020B0604020202020204" pitchFamily="34" charset="0"/>
              <a:buChar char="•"/>
            </a:pPr>
            <a:r>
              <a:rPr lang="en-US" dirty="0"/>
              <a:t>This will occur when manually editing services in the career plan and when using the Training Services Report.</a:t>
            </a:r>
          </a:p>
        </p:txBody>
      </p:sp>
      <p:pic>
        <p:nvPicPr>
          <p:cNvPr id="8" name="Picture 7">
            <a:extLst>
              <a:ext uri="{FF2B5EF4-FFF2-40B4-BE49-F238E27FC236}">
                <a16:creationId xmlns:a16="http://schemas.microsoft.com/office/drawing/2014/main" id="{0EE37786-0294-4854-836A-592AE6438E61}"/>
              </a:ext>
            </a:extLst>
          </p:cNvPr>
          <p:cNvPicPr>
            <a:picLocks noChangeAspect="1"/>
          </p:cNvPicPr>
          <p:nvPr/>
        </p:nvPicPr>
        <p:blipFill>
          <a:blip r:embed="rId6"/>
          <a:stretch>
            <a:fillRect/>
          </a:stretch>
        </p:blipFill>
        <p:spPr>
          <a:xfrm>
            <a:off x="2158104" y="2752655"/>
            <a:ext cx="4827791" cy="2285378"/>
          </a:xfrm>
          <a:prstGeom prst="rect">
            <a:avLst/>
          </a:prstGeom>
        </p:spPr>
      </p:pic>
      <p:sp>
        <p:nvSpPr>
          <p:cNvPr id="16" name="Rectangle 15">
            <a:extLst>
              <a:ext uri="{FF2B5EF4-FFF2-40B4-BE49-F238E27FC236}">
                <a16:creationId xmlns:a16="http://schemas.microsoft.com/office/drawing/2014/main" id="{B0C0937C-72B5-4B1D-B71D-6C9805387829}"/>
              </a:ext>
            </a:extLst>
          </p:cNvPr>
          <p:cNvSpPr/>
          <p:nvPr/>
        </p:nvSpPr>
        <p:spPr>
          <a:xfrm>
            <a:off x="2244147" y="3405857"/>
            <a:ext cx="1278774" cy="119621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43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15</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Services – </a:t>
            </a:r>
            <a:r>
              <a:rPr lang="en-US" sz="1600" b="1" dirty="0">
                <a:latin typeface="Libre Franklin"/>
                <a:ea typeface="Libre Franklin"/>
                <a:cs typeface="Libre Franklin"/>
                <a:sym typeface="Libre Franklin"/>
              </a:rPr>
              <a:t>Optional Case Notes and Case Note History added to service</a:t>
            </a:r>
            <a:endParaRPr lang="en-US" sz="1800" dirty="0">
              <a:latin typeface="Libre Franklin"/>
              <a:ea typeface="Libre Franklin"/>
              <a:cs typeface="Libre Franklin"/>
              <a:sym typeface="Libre Franklin"/>
            </a:endParaRPr>
          </a:p>
        </p:txBody>
      </p:sp>
      <p:pic>
        <p:nvPicPr>
          <p:cNvPr id="3" name="Picture 2">
            <a:extLst>
              <a:ext uri="{FF2B5EF4-FFF2-40B4-BE49-F238E27FC236}">
                <a16:creationId xmlns:a16="http://schemas.microsoft.com/office/drawing/2014/main" id="{3CDB48D9-A888-453C-A963-E1E87EF3D48E}"/>
              </a:ext>
            </a:extLst>
          </p:cNvPr>
          <p:cNvPicPr>
            <a:picLocks noChangeAspect="1"/>
          </p:cNvPicPr>
          <p:nvPr/>
        </p:nvPicPr>
        <p:blipFill>
          <a:blip r:embed="rId6"/>
          <a:stretch>
            <a:fillRect/>
          </a:stretch>
        </p:blipFill>
        <p:spPr>
          <a:xfrm>
            <a:off x="311336" y="1546447"/>
            <a:ext cx="3445544" cy="3257605"/>
          </a:xfrm>
          <a:prstGeom prst="rect">
            <a:avLst/>
          </a:prstGeom>
        </p:spPr>
      </p:pic>
      <p:sp>
        <p:nvSpPr>
          <p:cNvPr id="12" name="Rectangle 11">
            <a:extLst>
              <a:ext uri="{FF2B5EF4-FFF2-40B4-BE49-F238E27FC236}">
                <a16:creationId xmlns:a16="http://schemas.microsoft.com/office/drawing/2014/main" id="{1C8B8E13-12F4-4791-92F8-BBBBACDBEFE0}"/>
              </a:ext>
            </a:extLst>
          </p:cNvPr>
          <p:cNvSpPr/>
          <p:nvPr/>
        </p:nvSpPr>
        <p:spPr>
          <a:xfrm>
            <a:off x="394083" y="4547616"/>
            <a:ext cx="587373" cy="26786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91D1E3E-2F4F-45CB-829E-E601B6558F7E}"/>
              </a:ext>
            </a:extLst>
          </p:cNvPr>
          <p:cNvSpPr/>
          <p:nvPr/>
        </p:nvSpPr>
        <p:spPr>
          <a:xfrm>
            <a:off x="394082" y="3175249"/>
            <a:ext cx="3362798" cy="72009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042F3C9-1875-4EC3-B77F-376B07204A45}"/>
              </a:ext>
            </a:extLst>
          </p:cNvPr>
          <p:cNvPicPr>
            <a:picLocks noChangeAspect="1"/>
          </p:cNvPicPr>
          <p:nvPr/>
        </p:nvPicPr>
        <p:blipFill>
          <a:blip r:embed="rId7"/>
          <a:stretch>
            <a:fillRect/>
          </a:stretch>
        </p:blipFill>
        <p:spPr>
          <a:xfrm>
            <a:off x="4325566" y="2301858"/>
            <a:ext cx="4568062" cy="1723924"/>
          </a:xfrm>
          <a:prstGeom prst="rect">
            <a:avLst/>
          </a:prstGeom>
        </p:spPr>
      </p:pic>
      <p:sp>
        <p:nvSpPr>
          <p:cNvPr id="14" name="Arrow: Right 13">
            <a:extLst>
              <a:ext uri="{FF2B5EF4-FFF2-40B4-BE49-F238E27FC236}">
                <a16:creationId xmlns:a16="http://schemas.microsoft.com/office/drawing/2014/main" id="{3BFB5EC1-802F-4F53-AB6B-F4B3207B4C58}"/>
              </a:ext>
            </a:extLst>
          </p:cNvPr>
          <p:cNvSpPr/>
          <p:nvPr/>
        </p:nvSpPr>
        <p:spPr>
          <a:xfrm>
            <a:off x="3839626" y="3457024"/>
            <a:ext cx="567782" cy="20726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995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16</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Services – </a:t>
            </a:r>
            <a:r>
              <a:rPr lang="en-US" sz="1600" b="1" dirty="0">
                <a:latin typeface="Libre Franklin"/>
                <a:ea typeface="Libre Franklin"/>
                <a:cs typeface="Libre Franklin"/>
                <a:sym typeface="Libre Franklin"/>
              </a:rPr>
              <a:t>Other Updates</a:t>
            </a:r>
            <a:endParaRPr lang="en-US" sz="1800" dirty="0">
              <a:latin typeface="Libre Franklin"/>
              <a:ea typeface="Libre Franklin"/>
              <a:cs typeface="Libre Franklin"/>
              <a:sym typeface="Libre Franklin"/>
            </a:endParaRPr>
          </a:p>
        </p:txBody>
      </p:sp>
      <p:sp>
        <p:nvSpPr>
          <p:cNvPr id="8" name="Google Shape;180;p2">
            <a:extLst>
              <a:ext uri="{FF2B5EF4-FFF2-40B4-BE49-F238E27FC236}">
                <a16:creationId xmlns:a16="http://schemas.microsoft.com/office/drawing/2014/main" id="{79B20430-427C-4EDA-9A7F-356A4CBB5BC6}"/>
              </a:ext>
            </a:extLst>
          </p:cNvPr>
          <p:cNvSpPr/>
          <p:nvPr/>
        </p:nvSpPr>
        <p:spPr>
          <a:xfrm>
            <a:off x="262186" y="1582004"/>
            <a:ext cx="8412422" cy="2800726"/>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sz="1600" dirty="0"/>
              <a:t>Removed case note requirement for certain statuses (now only required for Unsuccessful Completion and Evaluated/Not Required) </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Attendance Hours – now allows decimal points</a:t>
            </a:r>
          </a:p>
          <a:p>
            <a:pPr lvl="0"/>
            <a:endParaRPr lang="en-US" sz="1600" dirty="0"/>
          </a:p>
          <a:p>
            <a:pPr marL="285750" lvl="0" indent="-285750">
              <a:buFont typeface="Arial" panose="020B0604020202020204" pitchFamily="34" charset="0"/>
              <a:buChar char="•"/>
            </a:pPr>
            <a:r>
              <a:rPr lang="en-US" sz="1600" dirty="0"/>
              <a:t>Standardized tabs for all non-training services – Student Support, Transition, and Wrap Around Services now only have tabs for status, service provider, and dollar value</a:t>
            </a:r>
          </a:p>
          <a:p>
            <a:pPr marL="285750" lvl="0" indent="-285750">
              <a:buFont typeface="Arial" panose="020B0604020202020204" pitchFamily="34" charset="0"/>
              <a:buChar char="•"/>
            </a:pPr>
            <a:endParaRPr lang="en-US" sz="1600" dirty="0"/>
          </a:p>
          <a:p>
            <a:pPr lvl="0"/>
            <a:r>
              <a:rPr lang="en-US" sz="1600" b="1" dirty="0"/>
              <a:t>Bug resolved</a:t>
            </a:r>
            <a:r>
              <a:rPr lang="en-US" sz="1600" dirty="0"/>
              <a:t>:</a:t>
            </a:r>
          </a:p>
          <a:p>
            <a:pPr marL="285750" lvl="0" indent="-285750">
              <a:buFont typeface="Arial" panose="020B0604020202020204" pitchFamily="34" charset="0"/>
              <a:buChar char="•"/>
            </a:pPr>
            <a:r>
              <a:rPr lang="en-US" sz="1600" dirty="0"/>
              <a:t>Stipend service – when adding a cost, the entered info was not pulling through to summary table</a:t>
            </a:r>
          </a:p>
        </p:txBody>
      </p:sp>
    </p:spTree>
    <p:extLst>
      <p:ext uri="{BB962C8B-B14F-4D97-AF65-F5344CB8AC3E}">
        <p14:creationId xmlns:p14="http://schemas.microsoft.com/office/powerpoint/2010/main" val="27823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17</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Program Completion</a:t>
            </a:r>
            <a:endParaRPr lang="en-US" sz="1800" dirty="0">
              <a:latin typeface="Libre Franklin"/>
              <a:ea typeface="Libre Franklin"/>
              <a:cs typeface="Libre Franklin"/>
              <a:sym typeface="Libre Franklin"/>
            </a:endParaRPr>
          </a:p>
        </p:txBody>
      </p:sp>
      <p:sp>
        <p:nvSpPr>
          <p:cNvPr id="8" name="Google Shape;180;p2">
            <a:extLst>
              <a:ext uri="{FF2B5EF4-FFF2-40B4-BE49-F238E27FC236}">
                <a16:creationId xmlns:a16="http://schemas.microsoft.com/office/drawing/2014/main" id="{DF015D47-7970-4341-93FD-B2AFA6562E34}"/>
              </a:ext>
            </a:extLst>
          </p:cNvPr>
          <p:cNvSpPr/>
          <p:nvPr/>
        </p:nvSpPr>
        <p:spPr>
          <a:xfrm>
            <a:off x="262186" y="1911299"/>
            <a:ext cx="7154176" cy="1754286"/>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sz="1800" dirty="0"/>
              <a:t>Lockdown to participant career plan when Final Verification selected by IWRS super admins</a:t>
            </a:r>
          </a:p>
          <a:p>
            <a:pPr marL="285750" lvl="0" indent="-285750">
              <a:buFont typeface="Arial" panose="020B0604020202020204" pitchFamily="34" charset="0"/>
              <a:buChar char="•"/>
            </a:pPr>
            <a:endParaRPr lang="en-US" sz="1800" dirty="0"/>
          </a:p>
          <a:p>
            <a:pPr lvl="0"/>
            <a:r>
              <a:rPr lang="en-US" sz="1800" b="1" dirty="0"/>
              <a:t>Bug resolved</a:t>
            </a:r>
            <a:r>
              <a:rPr lang="en-US" sz="1800" dirty="0"/>
              <a:t>:</a:t>
            </a:r>
          </a:p>
          <a:p>
            <a:pPr lvl="0"/>
            <a:endParaRPr lang="en-US" sz="1800" dirty="0"/>
          </a:p>
          <a:p>
            <a:pPr marL="285750" lvl="0" indent="-285750">
              <a:buFont typeface="Arial" panose="020B0604020202020204" pitchFamily="34" charset="0"/>
              <a:buChar char="•"/>
            </a:pPr>
            <a:r>
              <a:rPr lang="en-US" sz="1800" dirty="0"/>
              <a:t>Case note not saving on program completion tab issue resolved</a:t>
            </a:r>
          </a:p>
        </p:txBody>
      </p:sp>
    </p:spTree>
    <p:extLst>
      <p:ext uri="{BB962C8B-B14F-4D97-AF65-F5344CB8AC3E}">
        <p14:creationId xmlns:p14="http://schemas.microsoft.com/office/powerpoint/2010/main" val="4241260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18</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Grantee Details/Cohorts Screen</a:t>
            </a:r>
          </a:p>
        </p:txBody>
      </p:sp>
      <p:pic>
        <p:nvPicPr>
          <p:cNvPr id="6" name="Picture 5">
            <a:extLst>
              <a:ext uri="{FF2B5EF4-FFF2-40B4-BE49-F238E27FC236}">
                <a16:creationId xmlns:a16="http://schemas.microsoft.com/office/drawing/2014/main" id="{1BC893C9-5E60-48C1-A67F-ECFC17BB21B9}"/>
              </a:ext>
            </a:extLst>
          </p:cNvPr>
          <p:cNvPicPr>
            <a:picLocks noChangeAspect="1"/>
          </p:cNvPicPr>
          <p:nvPr/>
        </p:nvPicPr>
        <p:blipFill>
          <a:blip r:embed="rId6"/>
          <a:stretch>
            <a:fillRect/>
          </a:stretch>
        </p:blipFill>
        <p:spPr>
          <a:xfrm>
            <a:off x="99118" y="1557205"/>
            <a:ext cx="4687824" cy="1691963"/>
          </a:xfrm>
          <a:prstGeom prst="rect">
            <a:avLst/>
          </a:prstGeom>
        </p:spPr>
      </p:pic>
      <p:pic>
        <p:nvPicPr>
          <p:cNvPr id="14" name="Picture 13">
            <a:extLst>
              <a:ext uri="{FF2B5EF4-FFF2-40B4-BE49-F238E27FC236}">
                <a16:creationId xmlns:a16="http://schemas.microsoft.com/office/drawing/2014/main" id="{54718FFA-FAB2-43C0-A96F-7D09B20BF269}"/>
              </a:ext>
            </a:extLst>
          </p:cNvPr>
          <p:cNvPicPr>
            <a:picLocks noChangeAspect="1"/>
          </p:cNvPicPr>
          <p:nvPr/>
        </p:nvPicPr>
        <p:blipFill>
          <a:blip r:embed="rId7"/>
          <a:stretch>
            <a:fillRect/>
          </a:stretch>
        </p:blipFill>
        <p:spPr>
          <a:xfrm>
            <a:off x="4146748" y="1859280"/>
            <a:ext cx="4827244" cy="2521939"/>
          </a:xfrm>
          <a:prstGeom prst="rect">
            <a:avLst/>
          </a:prstGeom>
        </p:spPr>
      </p:pic>
      <p:sp>
        <p:nvSpPr>
          <p:cNvPr id="15" name="Rectangle 14">
            <a:extLst>
              <a:ext uri="{FF2B5EF4-FFF2-40B4-BE49-F238E27FC236}">
                <a16:creationId xmlns:a16="http://schemas.microsoft.com/office/drawing/2014/main" id="{5FFD6286-9860-41F1-B4FA-9E2E2BC8BFF3}"/>
              </a:ext>
            </a:extLst>
          </p:cNvPr>
          <p:cNvSpPr/>
          <p:nvPr/>
        </p:nvSpPr>
        <p:spPr>
          <a:xfrm>
            <a:off x="5242560" y="3043535"/>
            <a:ext cx="737616" cy="20563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9897DD-F16C-43A8-B24C-F2BD8D2CAB19}"/>
              </a:ext>
            </a:extLst>
          </p:cNvPr>
          <p:cNvSpPr/>
          <p:nvPr/>
        </p:nvSpPr>
        <p:spPr>
          <a:xfrm>
            <a:off x="7514908" y="1835209"/>
            <a:ext cx="287972" cy="2740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2E4B7D9-10A6-4AED-BBF6-E1222FA03707}"/>
              </a:ext>
            </a:extLst>
          </p:cNvPr>
          <p:cNvSpPr/>
          <p:nvPr/>
        </p:nvSpPr>
        <p:spPr>
          <a:xfrm>
            <a:off x="3334512" y="1541982"/>
            <a:ext cx="298704" cy="2075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E19DE2-0215-4142-A146-69023F891D8A}"/>
              </a:ext>
            </a:extLst>
          </p:cNvPr>
          <p:cNvSpPr/>
          <p:nvPr/>
        </p:nvSpPr>
        <p:spPr>
          <a:xfrm>
            <a:off x="1341120" y="2011916"/>
            <a:ext cx="804672" cy="3411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F37AE12-B680-4A9C-B3F3-99939B661E12}"/>
              </a:ext>
            </a:extLst>
          </p:cNvPr>
          <p:cNvSpPr/>
          <p:nvPr/>
        </p:nvSpPr>
        <p:spPr>
          <a:xfrm>
            <a:off x="149917" y="2975781"/>
            <a:ext cx="356051" cy="2733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oogle Shape;180;p2">
            <a:extLst>
              <a:ext uri="{FF2B5EF4-FFF2-40B4-BE49-F238E27FC236}">
                <a16:creationId xmlns:a16="http://schemas.microsoft.com/office/drawing/2014/main" id="{F9ACE45C-1122-4C20-B37B-4443E677C980}"/>
              </a:ext>
            </a:extLst>
          </p:cNvPr>
          <p:cNvSpPr/>
          <p:nvPr/>
        </p:nvSpPr>
        <p:spPr>
          <a:xfrm>
            <a:off x="250420" y="3377625"/>
            <a:ext cx="3810787" cy="1569620"/>
          </a:xfrm>
          <a:prstGeom prst="rect">
            <a:avLst/>
          </a:prstGeom>
          <a:noFill/>
          <a:ln>
            <a:noFill/>
          </a:ln>
        </p:spPr>
        <p:txBody>
          <a:bodyPr spcFirstLastPara="1" wrap="square" lIns="91425" tIns="45700" rIns="91425" bIns="45700" anchor="t" anchorCtr="0">
            <a:spAutoFit/>
          </a:bodyPr>
          <a:lstStyle/>
          <a:p>
            <a:pPr lvl="0"/>
            <a:r>
              <a:rPr lang="en-US" sz="1600" dirty="0"/>
              <a:t>When logged into IWRS:</a:t>
            </a:r>
          </a:p>
          <a:p>
            <a:pPr marL="285750" lvl="0" indent="-285750">
              <a:buFont typeface="Arial" panose="020B0604020202020204" pitchFamily="34" charset="0"/>
              <a:buChar char="•"/>
            </a:pPr>
            <a:r>
              <a:rPr lang="en-US" sz="1600" dirty="0"/>
              <a:t>Select Provider Info icon</a:t>
            </a:r>
          </a:p>
          <a:p>
            <a:pPr marL="285750" lvl="0" indent="-285750">
              <a:buFont typeface="Arial" panose="020B0604020202020204" pitchFamily="34" charset="0"/>
              <a:buChar char="•"/>
            </a:pPr>
            <a:r>
              <a:rPr lang="en-US" sz="1600" dirty="0"/>
              <a:t>Grantee Details tab</a:t>
            </a:r>
          </a:p>
          <a:p>
            <a:pPr marL="285750" lvl="0" indent="-285750">
              <a:buFont typeface="Arial" panose="020B0604020202020204" pitchFamily="34" charset="0"/>
              <a:buChar char="•"/>
            </a:pPr>
            <a:r>
              <a:rPr lang="en-US" sz="1600" dirty="0"/>
              <a:t>Filter to Project and Grantee</a:t>
            </a:r>
          </a:p>
          <a:p>
            <a:pPr marL="285750" lvl="0" indent="-285750">
              <a:buFont typeface="Arial" panose="020B0604020202020204" pitchFamily="34" charset="0"/>
              <a:buChar char="•"/>
            </a:pPr>
            <a:r>
              <a:rPr lang="en-US" sz="1600" dirty="0"/>
              <a:t>Scroll to bottom to reach Cohort Information section</a:t>
            </a:r>
          </a:p>
        </p:txBody>
      </p:sp>
    </p:spTree>
    <p:extLst>
      <p:ext uri="{BB962C8B-B14F-4D97-AF65-F5344CB8AC3E}">
        <p14:creationId xmlns:p14="http://schemas.microsoft.com/office/powerpoint/2010/main" val="227217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19</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Grantee Details/Cohorts Screen (continued)</a:t>
            </a:r>
          </a:p>
        </p:txBody>
      </p:sp>
      <p:pic>
        <p:nvPicPr>
          <p:cNvPr id="3" name="Picture 2">
            <a:extLst>
              <a:ext uri="{FF2B5EF4-FFF2-40B4-BE49-F238E27FC236}">
                <a16:creationId xmlns:a16="http://schemas.microsoft.com/office/drawing/2014/main" id="{3CC091D9-A12B-48ED-AA66-43794D12D83A}"/>
              </a:ext>
            </a:extLst>
          </p:cNvPr>
          <p:cNvPicPr>
            <a:picLocks noChangeAspect="1"/>
          </p:cNvPicPr>
          <p:nvPr/>
        </p:nvPicPr>
        <p:blipFill>
          <a:blip r:embed="rId6"/>
          <a:stretch>
            <a:fillRect/>
          </a:stretch>
        </p:blipFill>
        <p:spPr>
          <a:xfrm>
            <a:off x="202111" y="1709480"/>
            <a:ext cx="6553200" cy="3140822"/>
          </a:xfrm>
          <a:prstGeom prst="rect">
            <a:avLst/>
          </a:prstGeom>
        </p:spPr>
      </p:pic>
      <p:sp>
        <p:nvSpPr>
          <p:cNvPr id="20" name="Rectangle 19">
            <a:extLst>
              <a:ext uri="{FF2B5EF4-FFF2-40B4-BE49-F238E27FC236}">
                <a16:creationId xmlns:a16="http://schemas.microsoft.com/office/drawing/2014/main" id="{BFC033E6-1F85-433A-A807-AB62EECE5E89}"/>
              </a:ext>
            </a:extLst>
          </p:cNvPr>
          <p:cNvSpPr/>
          <p:nvPr/>
        </p:nvSpPr>
        <p:spPr>
          <a:xfrm>
            <a:off x="202111" y="2851369"/>
            <a:ext cx="1234440" cy="3523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1BB8C9-90B1-4164-BB17-B507A006506B}"/>
              </a:ext>
            </a:extLst>
          </p:cNvPr>
          <p:cNvSpPr/>
          <p:nvPr/>
        </p:nvSpPr>
        <p:spPr>
          <a:xfrm>
            <a:off x="2597839" y="3534121"/>
            <a:ext cx="1307592" cy="3523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2FD613E-B86F-43E3-B02C-E39A77D84D2C}"/>
              </a:ext>
            </a:extLst>
          </p:cNvPr>
          <p:cNvSpPr/>
          <p:nvPr/>
        </p:nvSpPr>
        <p:spPr>
          <a:xfrm>
            <a:off x="3941640" y="3534121"/>
            <a:ext cx="1307592" cy="35230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Google Shape;180;p2">
            <a:extLst>
              <a:ext uri="{FF2B5EF4-FFF2-40B4-BE49-F238E27FC236}">
                <a16:creationId xmlns:a16="http://schemas.microsoft.com/office/drawing/2014/main" id="{0A9B48E7-AF99-4E75-9F10-E7EEA8DEA0F4}"/>
              </a:ext>
            </a:extLst>
          </p:cNvPr>
          <p:cNvSpPr/>
          <p:nvPr/>
        </p:nvSpPr>
        <p:spPr>
          <a:xfrm>
            <a:off x="3558363" y="1582004"/>
            <a:ext cx="5470912" cy="1569620"/>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sz="1600" dirty="0"/>
              <a:t>Grantees have ability to upload Attendance Rosters for Modules and set the Start and End Dates for Training Services when participants are enrolled to the cohort.</a:t>
            </a:r>
          </a:p>
          <a:p>
            <a:pPr marL="285750" lvl="0" indent="-285750">
              <a:buFont typeface="Arial" panose="020B0604020202020204" pitchFamily="34" charset="0"/>
              <a:buChar char="•"/>
            </a:pPr>
            <a:endParaRPr lang="en-US" sz="1600" dirty="0"/>
          </a:p>
          <a:p>
            <a:pPr marL="285750" lvl="0" indent="-285750">
              <a:buFont typeface="Arial" panose="020B0604020202020204" pitchFamily="34" charset="0"/>
              <a:buChar char="•"/>
            </a:pPr>
            <a:r>
              <a:rPr lang="en-US" sz="1600" dirty="0"/>
              <a:t>Super Admins have ability to change required hours, order, names of services, add/remove training services.</a:t>
            </a:r>
          </a:p>
        </p:txBody>
      </p:sp>
    </p:spTree>
    <p:extLst>
      <p:ext uri="{BB962C8B-B14F-4D97-AF65-F5344CB8AC3E}">
        <p14:creationId xmlns:p14="http://schemas.microsoft.com/office/powerpoint/2010/main" val="2757719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5"/>
          <p:cNvSpPr txBox="1"/>
          <p:nvPr/>
        </p:nvSpPr>
        <p:spPr>
          <a:xfrm>
            <a:off x="0" y="-19050"/>
            <a:ext cx="9144000" cy="400110"/>
          </a:xfrm>
          <a:prstGeom prst="rect">
            <a:avLst/>
          </a:prstGeom>
          <a:solidFill>
            <a:schemeClr val="lt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000" b="0" i="0" u="none" strike="noStrike" cap="none">
              <a:solidFill>
                <a:schemeClr val="lt1"/>
              </a:solidFill>
              <a:latin typeface="Arial"/>
              <a:ea typeface="Arial"/>
              <a:cs typeface="Arial"/>
              <a:sym typeface="Arial"/>
            </a:endParaRPr>
          </a:p>
        </p:txBody>
      </p:sp>
      <p:pic>
        <p:nvPicPr>
          <p:cNvPr id="333" name="Google Shape;333;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8725" y="-19050"/>
            <a:ext cx="3455275" cy="404908"/>
          </a:xfrm>
          <a:prstGeom prst="rect">
            <a:avLst/>
          </a:prstGeom>
          <a:noFill/>
          <a:ln>
            <a:noFill/>
          </a:ln>
        </p:spPr>
      </p:pic>
      <p:pic>
        <p:nvPicPr>
          <p:cNvPr id="334" name="Google Shape;334;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5591" y="4541159"/>
            <a:ext cx="1237409" cy="340423"/>
          </a:xfrm>
          <a:prstGeom prst="rect">
            <a:avLst/>
          </a:prstGeom>
          <a:noFill/>
          <a:ln>
            <a:noFill/>
          </a:ln>
        </p:spPr>
      </p:pic>
      <p:pic>
        <p:nvPicPr>
          <p:cNvPr id="335" name="Google Shape;335;p15" descr="G:\CBD\IL-DCEO_Jewel-Ribbon_V_RGB_1000px.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62000" y="1657350"/>
            <a:ext cx="1017786" cy="2115978"/>
          </a:xfrm>
          <a:prstGeom prst="rect">
            <a:avLst/>
          </a:prstGeom>
          <a:noFill/>
          <a:ln>
            <a:noFill/>
          </a:ln>
        </p:spPr>
      </p:pic>
      <p:sp>
        <p:nvSpPr>
          <p:cNvPr id="336" name="Google Shape;336;p15"/>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sz="800"/>
              <a:t>2</a:t>
            </a:fld>
            <a:endParaRPr sz="800"/>
          </a:p>
        </p:txBody>
      </p:sp>
      <p:sp>
        <p:nvSpPr>
          <p:cNvPr id="337" name="Google Shape;337;p15"/>
          <p:cNvSpPr txBox="1"/>
          <p:nvPr/>
        </p:nvSpPr>
        <p:spPr>
          <a:xfrm>
            <a:off x="6324600" y="4863138"/>
            <a:ext cx="2819400" cy="230832"/>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900" b="1" i="0" u="none" strike="noStrike" cap="none">
                <a:solidFill>
                  <a:srgbClr val="A5A5A5"/>
                </a:solidFill>
                <a:latin typeface="Arial"/>
                <a:ea typeface="Arial"/>
                <a:cs typeface="Arial"/>
                <a:sym typeface="Arial"/>
              </a:rPr>
              <a:t>www.illinois.gov/dceo</a:t>
            </a:r>
            <a:endParaRPr/>
          </a:p>
        </p:txBody>
      </p:sp>
      <p:pic>
        <p:nvPicPr>
          <p:cNvPr id="338" name="Google Shape;338;p15" descr="Text&#10;&#10;Description automatically generated"/>
          <p:cNvPicPr preferRelativeResize="0"/>
          <p:nvPr/>
        </p:nvPicPr>
        <p:blipFill rotWithShape="1">
          <a:blip r:embed="rId6">
            <a:alphaModFix/>
          </a:blip>
          <a:srcRect/>
          <a:stretch/>
        </p:blipFill>
        <p:spPr>
          <a:xfrm>
            <a:off x="99118" y="5434"/>
            <a:ext cx="2730500" cy="914400"/>
          </a:xfrm>
          <a:prstGeom prst="rect">
            <a:avLst/>
          </a:prstGeom>
          <a:noFill/>
          <a:ln>
            <a:noFill/>
          </a:ln>
        </p:spPr>
      </p:pic>
      <p:sp>
        <p:nvSpPr>
          <p:cNvPr id="3" name="TextBox 2">
            <a:extLst>
              <a:ext uri="{FF2B5EF4-FFF2-40B4-BE49-F238E27FC236}">
                <a16:creationId xmlns:a16="http://schemas.microsoft.com/office/drawing/2014/main" id="{860118EA-336C-B069-956E-F092AD604111}"/>
              </a:ext>
            </a:extLst>
          </p:cNvPr>
          <p:cNvSpPr txBox="1"/>
          <p:nvPr/>
        </p:nvSpPr>
        <p:spPr>
          <a:xfrm>
            <a:off x="2166191" y="1612470"/>
            <a:ext cx="5359400" cy="1569660"/>
          </a:xfrm>
          <a:prstGeom prst="rect">
            <a:avLst/>
          </a:prstGeom>
          <a:noFill/>
        </p:spPr>
        <p:txBody>
          <a:bodyPr wrap="square">
            <a:spAutoFit/>
          </a:bodyPr>
          <a:lstStyle/>
          <a:p>
            <a:pPr lvl="0"/>
            <a:r>
              <a:rPr lang="en-US" sz="2400" b="1" dirty="0">
                <a:latin typeface="Libre Franklin"/>
                <a:ea typeface="Libre Franklin"/>
                <a:cs typeface="Libre Franklin"/>
                <a:sym typeface="Libre Franklin"/>
              </a:rPr>
              <a:t>IWRS Demonstration &amp; Discussion</a:t>
            </a:r>
          </a:p>
          <a:p>
            <a:pPr lvl="0"/>
            <a:endParaRPr lang="en-US" sz="1800" dirty="0">
              <a:latin typeface="Libre Franklin"/>
              <a:ea typeface="Libre Franklin"/>
              <a:cs typeface="Libre Franklin"/>
              <a:sym typeface="Libre Franklin"/>
            </a:endParaRPr>
          </a:p>
          <a:p>
            <a:pPr lvl="0"/>
            <a:r>
              <a:rPr lang="en-US" sz="1800" b="1" dirty="0">
                <a:latin typeface="Libre Franklin"/>
                <a:ea typeface="Libre Franklin"/>
                <a:cs typeface="Libre Franklin"/>
                <a:sym typeface="Libre Franklin"/>
              </a:rPr>
              <a:t>Natasha </a:t>
            </a:r>
            <a:r>
              <a:rPr lang="en-US" sz="1800" b="1" dirty="0" err="1">
                <a:latin typeface="Libre Franklin"/>
                <a:ea typeface="Libre Franklin"/>
                <a:cs typeface="Libre Franklin"/>
                <a:sym typeface="Libre Franklin"/>
              </a:rPr>
              <a:t>Telger</a:t>
            </a:r>
            <a:endParaRPr lang="en-US" sz="1800" b="1" dirty="0">
              <a:latin typeface="Libre Franklin"/>
              <a:ea typeface="Libre Franklin"/>
              <a:cs typeface="Libre Franklin"/>
              <a:sym typeface="Libre Franklin"/>
            </a:endParaRPr>
          </a:p>
          <a:p>
            <a:pPr lvl="0"/>
            <a:r>
              <a:rPr lang="en-US" sz="1800" dirty="0">
                <a:latin typeface="Libre Franklin"/>
                <a:ea typeface="Libre Franklin"/>
                <a:cs typeface="Libre Franklin"/>
                <a:sym typeface="Libre Franklin"/>
              </a:rPr>
              <a:t>Associate Director</a:t>
            </a:r>
          </a:p>
          <a:p>
            <a:pPr lvl="0"/>
            <a:r>
              <a:rPr lang="en-US" sz="1800" dirty="0">
                <a:latin typeface="Libre Franklin"/>
                <a:ea typeface="Libre Franklin"/>
                <a:cs typeface="Libre Franklin"/>
                <a:sym typeface="Libre Franklin"/>
              </a:rPr>
              <a:t>School of Education</a:t>
            </a:r>
          </a:p>
        </p:txBody>
      </p:sp>
      <p:pic>
        <p:nvPicPr>
          <p:cNvPr id="5" name="Picture 4" descr="A black background with pink text&#10;&#10;Description automatically generated">
            <a:extLst>
              <a:ext uri="{FF2B5EF4-FFF2-40B4-BE49-F238E27FC236}">
                <a16:creationId xmlns:a16="http://schemas.microsoft.com/office/drawing/2014/main" id="{B2950A33-A24B-C8CF-32FC-387E42BF5259}"/>
              </a:ext>
            </a:extLst>
          </p:cNvPr>
          <p:cNvPicPr>
            <a:picLocks noChangeAspect="1"/>
          </p:cNvPicPr>
          <p:nvPr/>
        </p:nvPicPr>
        <p:blipFill>
          <a:blip r:embed="rId7"/>
          <a:stretch>
            <a:fillRect/>
          </a:stretch>
        </p:blipFill>
        <p:spPr>
          <a:xfrm>
            <a:off x="2281489" y="2994512"/>
            <a:ext cx="5128804" cy="8225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20</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Training Services Report</a:t>
            </a:r>
          </a:p>
        </p:txBody>
      </p:sp>
      <p:pic>
        <p:nvPicPr>
          <p:cNvPr id="3" name="Picture 2">
            <a:extLst>
              <a:ext uri="{FF2B5EF4-FFF2-40B4-BE49-F238E27FC236}">
                <a16:creationId xmlns:a16="http://schemas.microsoft.com/office/drawing/2014/main" id="{9F4760BB-44BB-4688-9533-5811BB54E97D}"/>
              </a:ext>
            </a:extLst>
          </p:cNvPr>
          <p:cNvPicPr>
            <a:picLocks noChangeAspect="1"/>
          </p:cNvPicPr>
          <p:nvPr/>
        </p:nvPicPr>
        <p:blipFill>
          <a:blip r:embed="rId6"/>
          <a:stretch>
            <a:fillRect/>
          </a:stretch>
        </p:blipFill>
        <p:spPr>
          <a:xfrm>
            <a:off x="791570" y="1637285"/>
            <a:ext cx="7560859" cy="2964789"/>
          </a:xfrm>
          <a:prstGeom prst="rect">
            <a:avLst/>
          </a:prstGeom>
        </p:spPr>
      </p:pic>
      <p:sp>
        <p:nvSpPr>
          <p:cNvPr id="12" name="Rectangle 11">
            <a:extLst>
              <a:ext uri="{FF2B5EF4-FFF2-40B4-BE49-F238E27FC236}">
                <a16:creationId xmlns:a16="http://schemas.microsoft.com/office/drawing/2014/main" id="{A92C1AC8-461C-4D64-A419-8CF4074375C4}"/>
              </a:ext>
            </a:extLst>
          </p:cNvPr>
          <p:cNvSpPr/>
          <p:nvPr/>
        </p:nvSpPr>
        <p:spPr>
          <a:xfrm>
            <a:off x="847147" y="2335591"/>
            <a:ext cx="3363345" cy="54937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2DBBB6-0DB8-43B4-BD78-0B9A2E2950FB}"/>
              </a:ext>
            </a:extLst>
          </p:cNvPr>
          <p:cNvSpPr/>
          <p:nvPr/>
        </p:nvSpPr>
        <p:spPr>
          <a:xfrm>
            <a:off x="949842" y="4203405"/>
            <a:ext cx="1566530" cy="22682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19BC9B-2FD0-49B0-BA79-6A48944CCD73}"/>
              </a:ext>
            </a:extLst>
          </p:cNvPr>
          <p:cNvSpPr/>
          <p:nvPr/>
        </p:nvSpPr>
        <p:spPr>
          <a:xfrm>
            <a:off x="6563833" y="1564168"/>
            <a:ext cx="453655" cy="33551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5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21</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Training Services Report (continued)</a:t>
            </a:r>
          </a:p>
        </p:txBody>
      </p:sp>
      <p:sp>
        <p:nvSpPr>
          <p:cNvPr id="8" name="Google Shape;180;p2">
            <a:extLst>
              <a:ext uri="{FF2B5EF4-FFF2-40B4-BE49-F238E27FC236}">
                <a16:creationId xmlns:a16="http://schemas.microsoft.com/office/drawing/2014/main" id="{6863F236-6066-4B14-A051-8ABC08D8141C}"/>
              </a:ext>
            </a:extLst>
          </p:cNvPr>
          <p:cNvSpPr/>
          <p:nvPr/>
        </p:nvSpPr>
        <p:spPr>
          <a:xfrm>
            <a:off x="6762306" y="1248380"/>
            <a:ext cx="2381694" cy="3108503"/>
          </a:xfrm>
          <a:prstGeom prst="rect">
            <a:avLst/>
          </a:prstGeom>
          <a:noFill/>
          <a:ln>
            <a:noFill/>
          </a:ln>
        </p:spPr>
        <p:txBody>
          <a:bodyPr spcFirstLastPara="1" wrap="square" lIns="91425" tIns="45700" rIns="91425" bIns="45700" anchor="t" anchorCtr="0">
            <a:spAutoFit/>
          </a:bodyPr>
          <a:lstStyle/>
          <a:p>
            <a:pPr lvl="8"/>
            <a:r>
              <a:rPr lang="en-US" dirty="0"/>
              <a:t>Grantees may view the training services by:</a:t>
            </a:r>
          </a:p>
          <a:p>
            <a:pPr marL="285750" lvl="8" indent="-285750">
              <a:buFont typeface="Arial" panose="020B0604020202020204" pitchFamily="34" charset="0"/>
              <a:buChar char="•"/>
            </a:pPr>
            <a:r>
              <a:rPr lang="en-US" dirty="0"/>
              <a:t>Grantee (if access to more than one provider)</a:t>
            </a:r>
          </a:p>
          <a:p>
            <a:pPr marL="285750" lvl="8" indent="-285750">
              <a:buFont typeface="Arial" panose="020B0604020202020204" pitchFamily="34" charset="0"/>
              <a:buChar char="•"/>
            </a:pPr>
            <a:r>
              <a:rPr lang="en-US" dirty="0"/>
              <a:t>Activity (i.e. Training Service)</a:t>
            </a:r>
          </a:p>
          <a:p>
            <a:pPr marL="285750" lvl="8" indent="-285750">
              <a:buFont typeface="Arial" panose="020B0604020202020204" pitchFamily="34" charset="0"/>
              <a:buChar char="•"/>
            </a:pPr>
            <a:r>
              <a:rPr lang="en-US" dirty="0"/>
              <a:t>Cohort Name</a:t>
            </a:r>
          </a:p>
          <a:p>
            <a:pPr marL="285750" lvl="8" indent="-285750">
              <a:buFont typeface="Arial" panose="020B0604020202020204" pitchFamily="34" charset="0"/>
              <a:buChar char="•"/>
            </a:pPr>
            <a:r>
              <a:rPr lang="en-US" dirty="0"/>
              <a:t>Date Range for the start of Training Service </a:t>
            </a:r>
          </a:p>
          <a:p>
            <a:pPr lvl="8"/>
            <a:endParaRPr lang="en-US" dirty="0"/>
          </a:p>
          <a:p>
            <a:pPr lvl="8"/>
            <a:r>
              <a:rPr lang="en-US" dirty="0"/>
              <a:t>Also, have the ability to Import (coming soon) and Export filtered results in table below.</a:t>
            </a:r>
          </a:p>
        </p:txBody>
      </p:sp>
      <p:pic>
        <p:nvPicPr>
          <p:cNvPr id="6" name="Picture 5">
            <a:extLst>
              <a:ext uri="{FF2B5EF4-FFF2-40B4-BE49-F238E27FC236}">
                <a16:creationId xmlns:a16="http://schemas.microsoft.com/office/drawing/2014/main" id="{185BC00E-E290-48F1-9E01-9A388E880D6D}"/>
              </a:ext>
            </a:extLst>
          </p:cNvPr>
          <p:cNvPicPr>
            <a:picLocks noChangeAspect="1"/>
          </p:cNvPicPr>
          <p:nvPr/>
        </p:nvPicPr>
        <p:blipFill>
          <a:blip r:embed="rId6"/>
          <a:stretch>
            <a:fillRect/>
          </a:stretch>
        </p:blipFill>
        <p:spPr>
          <a:xfrm>
            <a:off x="149917" y="1878217"/>
            <a:ext cx="6585098" cy="2733542"/>
          </a:xfrm>
          <a:prstGeom prst="rect">
            <a:avLst/>
          </a:prstGeom>
        </p:spPr>
      </p:pic>
      <p:sp>
        <p:nvSpPr>
          <p:cNvPr id="12" name="Rectangle 11">
            <a:extLst>
              <a:ext uri="{FF2B5EF4-FFF2-40B4-BE49-F238E27FC236}">
                <a16:creationId xmlns:a16="http://schemas.microsoft.com/office/drawing/2014/main" id="{B636F967-9FF2-4FEA-8927-8300AD13F48D}"/>
              </a:ext>
            </a:extLst>
          </p:cNvPr>
          <p:cNvSpPr/>
          <p:nvPr/>
        </p:nvSpPr>
        <p:spPr>
          <a:xfrm>
            <a:off x="326065" y="3683592"/>
            <a:ext cx="1240465" cy="33551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032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33227"/>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22</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Training Services Report (continued)</a:t>
            </a:r>
          </a:p>
        </p:txBody>
      </p:sp>
      <p:sp>
        <p:nvSpPr>
          <p:cNvPr id="8" name="Google Shape;180;p2">
            <a:extLst>
              <a:ext uri="{FF2B5EF4-FFF2-40B4-BE49-F238E27FC236}">
                <a16:creationId xmlns:a16="http://schemas.microsoft.com/office/drawing/2014/main" id="{6863F236-6066-4B14-A051-8ABC08D8141C}"/>
              </a:ext>
            </a:extLst>
          </p:cNvPr>
          <p:cNvSpPr/>
          <p:nvPr/>
        </p:nvSpPr>
        <p:spPr>
          <a:xfrm>
            <a:off x="6368956" y="1256295"/>
            <a:ext cx="2381694" cy="3323946"/>
          </a:xfrm>
          <a:prstGeom prst="rect">
            <a:avLst/>
          </a:prstGeom>
          <a:noFill/>
          <a:ln>
            <a:noFill/>
          </a:ln>
        </p:spPr>
        <p:txBody>
          <a:bodyPr spcFirstLastPara="1" wrap="square" lIns="91425" tIns="45700" rIns="91425" bIns="45700" anchor="t" anchorCtr="0">
            <a:spAutoFit/>
          </a:bodyPr>
          <a:lstStyle/>
          <a:p>
            <a:pPr lvl="8"/>
            <a:r>
              <a:rPr lang="en-US" dirty="0"/>
              <a:t>To edit, select the </a:t>
            </a:r>
            <a:r>
              <a:rPr lang="en-US" b="1" dirty="0">
                <a:solidFill>
                  <a:schemeClr val="bg2"/>
                </a:solidFill>
              </a:rPr>
              <a:t>Edit</a:t>
            </a:r>
            <a:r>
              <a:rPr lang="en-US" dirty="0"/>
              <a:t> next to the Participant’s name.</a:t>
            </a:r>
          </a:p>
          <a:p>
            <a:pPr lvl="8"/>
            <a:endParaRPr lang="en-US" dirty="0"/>
          </a:p>
          <a:p>
            <a:pPr lvl="8"/>
            <a:r>
              <a:rPr lang="en-US" dirty="0"/>
              <a:t>A window will then open and you will be able to update the Training Service’s:</a:t>
            </a:r>
          </a:p>
          <a:p>
            <a:pPr marL="285750" lvl="8" indent="-285750">
              <a:buFont typeface="Arial" panose="020B0604020202020204" pitchFamily="34" charset="0"/>
              <a:buChar char="•"/>
            </a:pPr>
            <a:r>
              <a:rPr lang="en-US" dirty="0"/>
              <a:t>Status</a:t>
            </a:r>
          </a:p>
          <a:p>
            <a:pPr marL="285750" lvl="8" indent="-285750">
              <a:buFont typeface="Arial" panose="020B0604020202020204" pitchFamily="34" charset="0"/>
              <a:buChar char="•"/>
            </a:pPr>
            <a:r>
              <a:rPr lang="en-US" dirty="0"/>
              <a:t>Start and End Date</a:t>
            </a:r>
          </a:p>
          <a:p>
            <a:pPr marL="285750" lvl="8" indent="-285750">
              <a:buFont typeface="Arial" panose="020B0604020202020204" pitchFamily="34" charset="0"/>
              <a:buChar char="•"/>
            </a:pPr>
            <a:r>
              <a:rPr lang="en-US" dirty="0"/>
              <a:t>Total Attendance Hours</a:t>
            </a:r>
          </a:p>
          <a:p>
            <a:pPr marL="285750" lvl="8" indent="-285750">
              <a:buFont typeface="Arial" panose="020B0604020202020204" pitchFamily="34" charset="0"/>
              <a:buChar char="•"/>
            </a:pPr>
            <a:r>
              <a:rPr lang="en-US" dirty="0"/>
              <a:t>If a Make up Session was Attended</a:t>
            </a:r>
          </a:p>
          <a:p>
            <a:pPr marL="285750" lvl="8" indent="-285750">
              <a:buFont typeface="Arial" panose="020B0604020202020204" pitchFamily="34" charset="0"/>
              <a:buChar char="•"/>
            </a:pPr>
            <a:r>
              <a:rPr lang="en-US" dirty="0"/>
              <a:t>Assessment Name</a:t>
            </a:r>
          </a:p>
          <a:p>
            <a:pPr marL="285750" lvl="8" indent="-285750">
              <a:buFont typeface="Arial" panose="020B0604020202020204" pitchFamily="34" charset="0"/>
              <a:buChar char="•"/>
            </a:pPr>
            <a:r>
              <a:rPr lang="en-US" dirty="0"/>
              <a:t>Assessment Score</a:t>
            </a:r>
          </a:p>
          <a:p>
            <a:pPr marL="285750" lvl="8" indent="-285750">
              <a:buFont typeface="Arial" panose="020B0604020202020204" pitchFamily="34" charset="0"/>
              <a:buChar char="•"/>
            </a:pPr>
            <a:r>
              <a:rPr lang="en-US" dirty="0"/>
              <a:t>Assessment Date</a:t>
            </a:r>
          </a:p>
        </p:txBody>
      </p:sp>
      <p:pic>
        <p:nvPicPr>
          <p:cNvPr id="15" name="Picture 14">
            <a:extLst>
              <a:ext uri="{FF2B5EF4-FFF2-40B4-BE49-F238E27FC236}">
                <a16:creationId xmlns:a16="http://schemas.microsoft.com/office/drawing/2014/main" id="{34BBEF8C-6320-4018-BB7B-4B06604304CB}"/>
              </a:ext>
            </a:extLst>
          </p:cNvPr>
          <p:cNvPicPr>
            <a:picLocks noChangeAspect="1"/>
          </p:cNvPicPr>
          <p:nvPr/>
        </p:nvPicPr>
        <p:blipFill>
          <a:blip r:embed="rId6"/>
          <a:stretch>
            <a:fillRect/>
          </a:stretch>
        </p:blipFill>
        <p:spPr>
          <a:xfrm>
            <a:off x="223784" y="1783961"/>
            <a:ext cx="5431022" cy="2883289"/>
          </a:xfrm>
          <a:prstGeom prst="rect">
            <a:avLst/>
          </a:prstGeom>
        </p:spPr>
      </p:pic>
      <p:sp>
        <p:nvSpPr>
          <p:cNvPr id="16" name="Rectangle 15">
            <a:extLst>
              <a:ext uri="{FF2B5EF4-FFF2-40B4-BE49-F238E27FC236}">
                <a16:creationId xmlns:a16="http://schemas.microsoft.com/office/drawing/2014/main" id="{240577D5-61D1-496B-9A40-361BA48CB102}"/>
              </a:ext>
            </a:extLst>
          </p:cNvPr>
          <p:cNvSpPr/>
          <p:nvPr/>
        </p:nvSpPr>
        <p:spPr>
          <a:xfrm>
            <a:off x="406708" y="4142996"/>
            <a:ext cx="262270" cy="1677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EC9D8918-F6E2-4CC3-982C-57AE61825065}"/>
              </a:ext>
            </a:extLst>
          </p:cNvPr>
          <p:cNvPicPr>
            <a:picLocks noChangeAspect="1"/>
          </p:cNvPicPr>
          <p:nvPr/>
        </p:nvPicPr>
        <p:blipFill>
          <a:blip r:embed="rId7"/>
          <a:stretch>
            <a:fillRect/>
          </a:stretch>
        </p:blipFill>
        <p:spPr>
          <a:xfrm>
            <a:off x="3041325" y="1479213"/>
            <a:ext cx="2684970" cy="3440118"/>
          </a:xfrm>
          <a:prstGeom prst="rect">
            <a:avLst/>
          </a:prstGeom>
        </p:spPr>
      </p:pic>
      <p:sp>
        <p:nvSpPr>
          <p:cNvPr id="19" name="Arrow: Right 18">
            <a:extLst>
              <a:ext uri="{FF2B5EF4-FFF2-40B4-BE49-F238E27FC236}">
                <a16:creationId xmlns:a16="http://schemas.microsoft.com/office/drawing/2014/main" id="{F1864B13-61E7-4ECF-945E-49187E7672BD}"/>
              </a:ext>
            </a:extLst>
          </p:cNvPr>
          <p:cNvSpPr/>
          <p:nvPr/>
        </p:nvSpPr>
        <p:spPr>
          <a:xfrm rot="20381684">
            <a:off x="598331" y="3440941"/>
            <a:ext cx="2749547" cy="21460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002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33227"/>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23</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Training Services Report (continued)</a:t>
            </a:r>
          </a:p>
        </p:txBody>
      </p:sp>
      <p:sp>
        <p:nvSpPr>
          <p:cNvPr id="8" name="Google Shape;180;p2">
            <a:extLst>
              <a:ext uri="{FF2B5EF4-FFF2-40B4-BE49-F238E27FC236}">
                <a16:creationId xmlns:a16="http://schemas.microsoft.com/office/drawing/2014/main" id="{6863F236-6066-4B14-A051-8ABC08D8141C}"/>
              </a:ext>
            </a:extLst>
          </p:cNvPr>
          <p:cNvSpPr/>
          <p:nvPr/>
        </p:nvSpPr>
        <p:spPr>
          <a:xfrm>
            <a:off x="5981533" y="1256295"/>
            <a:ext cx="3012549" cy="3323946"/>
          </a:xfrm>
          <a:prstGeom prst="rect">
            <a:avLst/>
          </a:prstGeom>
          <a:noFill/>
          <a:ln>
            <a:noFill/>
          </a:ln>
        </p:spPr>
        <p:txBody>
          <a:bodyPr spcFirstLastPara="1" wrap="square" lIns="91425" tIns="45700" rIns="91425" bIns="45700" anchor="t" anchorCtr="0">
            <a:spAutoFit/>
          </a:bodyPr>
          <a:lstStyle/>
          <a:p>
            <a:pPr lvl="8"/>
            <a:r>
              <a:rPr lang="en-US" dirty="0"/>
              <a:t>If the service’s status is being updated to </a:t>
            </a:r>
            <a:r>
              <a:rPr lang="en-US" b="1" dirty="0"/>
              <a:t>Planned/Not Started (Scheduled)</a:t>
            </a:r>
            <a:r>
              <a:rPr lang="en-US" dirty="0"/>
              <a:t> or </a:t>
            </a:r>
            <a:r>
              <a:rPr lang="en-US" b="1" dirty="0"/>
              <a:t>Started/Open</a:t>
            </a:r>
            <a:r>
              <a:rPr lang="en-US" dirty="0"/>
              <a:t>, you will be able to enter Attendance Hours and/or the Assessment information.</a:t>
            </a:r>
          </a:p>
          <a:p>
            <a:pPr lvl="8"/>
            <a:endParaRPr lang="en-US" dirty="0"/>
          </a:p>
          <a:p>
            <a:pPr lvl="8"/>
            <a:r>
              <a:rPr lang="en-US" dirty="0"/>
              <a:t>If the service’s status is being updated to </a:t>
            </a:r>
            <a:r>
              <a:rPr lang="en-US" b="1" dirty="0"/>
              <a:t>Successful Completion</a:t>
            </a:r>
            <a:r>
              <a:rPr lang="en-US" dirty="0"/>
              <a:t>, then the Attendance Hours and the Assessment information must meet the passing criteria in order to save (80% of Hours Required, 70% Assessment Score.</a:t>
            </a:r>
          </a:p>
        </p:txBody>
      </p:sp>
      <p:pic>
        <p:nvPicPr>
          <p:cNvPr id="3" name="Picture 2">
            <a:extLst>
              <a:ext uri="{FF2B5EF4-FFF2-40B4-BE49-F238E27FC236}">
                <a16:creationId xmlns:a16="http://schemas.microsoft.com/office/drawing/2014/main" id="{6EA1345C-5450-4EEC-93C7-DE8E7759C41B}"/>
              </a:ext>
            </a:extLst>
          </p:cNvPr>
          <p:cNvPicPr>
            <a:picLocks noChangeAspect="1"/>
          </p:cNvPicPr>
          <p:nvPr/>
        </p:nvPicPr>
        <p:blipFill>
          <a:blip r:embed="rId6"/>
          <a:stretch>
            <a:fillRect/>
          </a:stretch>
        </p:blipFill>
        <p:spPr>
          <a:xfrm>
            <a:off x="435880" y="1499498"/>
            <a:ext cx="2769116" cy="3554388"/>
          </a:xfrm>
          <a:prstGeom prst="rect">
            <a:avLst/>
          </a:prstGeom>
        </p:spPr>
      </p:pic>
      <p:pic>
        <p:nvPicPr>
          <p:cNvPr id="6" name="Picture 5">
            <a:extLst>
              <a:ext uri="{FF2B5EF4-FFF2-40B4-BE49-F238E27FC236}">
                <a16:creationId xmlns:a16="http://schemas.microsoft.com/office/drawing/2014/main" id="{FEA933E5-DAF6-4C3E-AF66-D1B7029F177D}"/>
              </a:ext>
            </a:extLst>
          </p:cNvPr>
          <p:cNvPicPr>
            <a:picLocks noChangeAspect="1"/>
          </p:cNvPicPr>
          <p:nvPr/>
        </p:nvPicPr>
        <p:blipFill>
          <a:blip r:embed="rId7"/>
          <a:stretch>
            <a:fillRect/>
          </a:stretch>
        </p:blipFill>
        <p:spPr>
          <a:xfrm>
            <a:off x="3522145" y="1499498"/>
            <a:ext cx="2291302" cy="3597053"/>
          </a:xfrm>
          <a:prstGeom prst="rect">
            <a:avLst/>
          </a:prstGeom>
        </p:spPr>
      </p:pic>
      <p:sp>
        <p:nvSpPr>
          <p:cNvPr id="17" name="Rectangle 16">
            <a:extLst>
              <a:ext uri="{FF2B5EF4-FFF2-40B4-BE49-F238E27FC236}">
                <a16:creationId xmlns:a16="http://schemas.microsoft.com/office/drawing/2014/main" id="{AE1AD1DC-E90B-4747-8CF5-DD5DF1B7E823}"/>
              </a:ext>
            </a:extLst>
          </p:cNvPr>
          <p:cNvSpPr/>
          <p:nvPr/>
        </p:nvSpPr>
        <p:spPr>
          <a:xfrm>
            <a:off x="1406168" y="2323808"/>
            <a:ext cx="1719804" cy="2479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A1233F7-0203-4932-A5B9-317E9FFB913B}"/>
              </a:ext>
            </a:extLst>
          </p:cNvPr>
          <p:cNvSpPr/>
          <p:nvPr/>
        </p:nvSpPr>
        <p:spPr>
          <a:xfrm>
            <a:off x="4039498" y="2115702"/>
            <a:ext cx="1719804" cy="32269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66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33227"/>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24</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Training Services Report (continued)</a:t>
            </a:r>
          </a:p>
        </p:txBody>
      </p:sp>
      <p:sp>
        <p:nvSpPr>
          <p:cNvPr id="8" name="Google Shape;180;p2">
            <a:extLst>
              <a:ext uri="{FF2B5EF4-FFF2-40B4-BE49-F238E27FC236}">
                <a16:creationId xmlns:a16="http://schemas.microsoft.com/office/drawing/2014/main" id="{6863F236-6066-4B14-A051-8ABC08D8141C}"/>
              </a:ext>
            </a:extLst>
          </p:cNvPr>
          <p:cNvSpPr/>
          <p:nvPr/>
        </p:nvSpPr>
        <p:spPr>
          <a:xfrm>
            <a:off x="5981533" y="1256295"/>
            <a:ext cx="3012549" cy="2893059"/>
          </a:xfrm>
          <a:prstGeom prst="rect">
            <a:avLst/>
          </a:prstGeom>
          <a:noFill/>
          <a:ln>
            <a:noFill/>
          </a:ln>
        </p:spPr>
        <p:txBody>
          <a:bodyPr spcFirstLastPara="1" wrap="square" lIns="91425" tIns="45700" rIns="91425" bIns="45700" anchor="t" anchorCtr="0">
            <a:spAutoFit/>
          </a:bodyPr>
          <a:lstStyle/>
          <a:p>
            <a:pPr lvl="8"/>
            <a:r>
              <a:rPr lang="en-US" dirty="0"/>
              <a:t>Once the information has been entered clicked the Save Changes button.</a:t>
            </a:r>
          </a:p>
          <a:p>
            <a:pPr lvl="8"/>
            <a:endParaRPr lang="en-US" dirty="0"/>
          </a:p>
          <a:p>
            <a:pPr lvl="8"/>
            <a:r>
              <a:rPr lang="en-US" dirty="0"/>
              <a:t>The table will refresh and you will see that the participant’s service has been updated.</a:t>
            </a:r>
          </a:p>
          <a:p>
            <a:pPr lvl="8"/>
            <a:endParaRPr lang="en-US" dirty="0"/>
          </a:p>
          <a:p>
            <a:pPr lvl="8"/>
            <a:r>
              <a:rPr lang="en-US" dirty="0"/>
              <a:t>Note: if you make changes to the service in this report or directly on the service, those changes will be reflected in both parts of the system.</a:t>
            </a:r>
          </a:p>
        </p:txBody>
      </p:sp>
      <p:pic>
        <p:nvPicPr>
          <p:cNvPr id="7" name="Picture 6">
            <a:extLst>
              <a:ext uri="{FF2B5EF4-FFF2-40B4-BE49-F238E27FC236}">
                <a16:creationId xmlns:a16="http://schemas.microsoft.com/office/drawing/2014/main" id="{A323792F-F0D3-4BC2-BA2E-DCEF4810AE0F}"/>
              </a:ext>
            </a:extLst>
          </p:cNvPr>
          <p:cNvPicPr>
            <a:picLocks noChangeAspect="1"/>
          </p:cNvPicPr>
          <p:nvPr/>
        </p:nvPicPr>
        <p:blipFill>
          <a:blip r:embed="rId6"/>
          <a:stretch>
            <a:fillRect/>
          </a:stretch>
        </p:blipFill>
        <p:spPr>
          <a:xfrm>
            <a:off x="149918" y="1971654"/>
            <a:ext cx="5831616" cy="2778245"/>
          </a:xfrm>
          <a:prstGeom prst="rect">
            <a:avLst/>
          </a:prstGeom>
        </p:spPr>
      </p:pic>
    </p:spTree>
    <p:extLst>
      <p:ext uri="{BB962C8B-B14F-4D97-AF65-F5344CB8AC3E}">
        <p14:creationId xmlns:p14="http://schemas.microsoft.com/office/powerpoint/2010/main" val="61002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25</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pPr lvl="0"/>
            <a:r>
              <a:rPr lang="en-US" sz="2400" b="1" dirty="0">
                <a:latin typeface="Libre Franklin"/>
                <a:ea typeface="Libre Franklin"/>
                <a:cs typeface="Libre Franklin"/>
                <a:sym typeface="Libre Franklin"/>
              </a:rPr>
              <a:t>Reports – </a:t>
            </a:r>
            <a:r>
              <a:rPr lang="en-US" sz="1600" b="1" dirty="0">
                <a:latin typeface="Libre Franklin"/>
                <a:ea typeface="Libre Franklin"/>
                <a:cs typeface="Libre Franklin"/>
                <a:sym typeface="Libre Franklin"/>
              </a:rPr>
              <a:t>Other Updates and Help Desk Tickets</a:t>
            </a:r>
            <a:endParaRPr lang="en-US" sz="2400" b="1" dirty="0">
              <a:latin typeface="Libre Franklin"/>
              <a:ea typeface="Libre Franklin"/>
              <a:cs typeface="Libre Franklin"/>
              <a:sym typeface="Libre Franklin"/>
            </a:endParaRPr>
          </a:p>
        </p:txBody>
      </p:sp>
      <p:sp>
        <p:nvSpPr>
          <p:cNvPr id="8" name="Google Shape;180;p2">
            <a:extLst>
              <a:ext uri="{FF2B5EF4-FFF2-40B4-BE49-F238E27FC236}">
                <a16:creationId xmlns:a16="http://schemas.microsoft.com/office/drawing/2014/main" id="{6863F236-6066-4B14-A051-8ABC08D8141C}"/>
              </a:ext>
            </a:extLst>
          </p:cNvPr>
          <p:cNvSpPr/>
          <p:nvPr/>
        </p:nvSpPr>
        <p:spPr>
          <a:xfrm>
            <a:off x="262186" y="1739547"/>
            <a:ext cx="7154176" cy="523180"/>
          </a:xfrm>
          <a:prstGeom prst="rect">
            <a:avLst/>
          </a:prstGeom>
          <a:noFill/>
          <a:ln>
            <a:noFill/>
          </a:ln>
        </p:spPr>
        <p:txBody>
          <a:bodyPr spcFirstLastPara="1" wrap="square" lIns="91425" tIns="45700" rIns="91425" bIns="45700" anchor="t" anchorCtr="0">
            <a:spAutoFit/>
          </a:bodyPr>
          <a:lstStyle/>
          <a:p>
            <a:pPr marL="285750" lvl="0" indent="-285750">
              <a:buFont typeface="Arial" panose="020B0604020202020204" pitchFamily="34" charset="0"/>
              <a:buChar char="•"/>
            </a:pPr>
            <a:r>
              <a:rPr lang="en-US" dirty="0"/>
              <a:t>Loading icon added to the Student Report and Post-Assessment Report</a:t>
            </a:r>
          </a:p>
          <a:p>
            <a:pPr marL="285750" lvl="0" indent="-285750">
              <a:buFont typeface="Arial" panose="020B0604020202020204" pitchFamily="34" charset="0"/>
              <a:buChar char="•"/>
            </a:pPr>
            <a:endParaRPr lang="en-US" dirty="0"/>
          </a:p>
        </p:txBody>
      </p:sp>
      <p:sp>
        <p:nvSpPr>
          <p:cNvPr id="12" name="Google Shape;180;p2">
            <a:extLst>
              <a:ext uri="{FF2B5EF4-FFF2-40B4-BE49-F238E27FC236}">
                <a16:creationId xmlns:a16="http://schemas.microsoft.com/office/drawing/2014/main" id="{6F2767D8-F544-40F6-AFC5-AF4C4267459E}"/>
              </a:ext>
            </a:extLst>
          </p:cNvPr>
          <p:cNvSpPr/>
          <p:nvPr/>
        </p:nvSpPr>
        <p:spPr>
          <a:xfrm>
            <a:off x="262186" y="2791558"/>
            <a:ext cx="3118399" cy="1815841"/>
          </a:xfrm>
          <a:prstGeom prst="rect">
            <a:avLst/>
          </a:prstGeom>
          <a:noFill/>
          <a:ln>
            <a:noFill/>
          </a:ln>
        </p:spPr>
        <p:txBody>
          <a:bodyPr spcFirstLastPara="1" wrap="square" lIns="91425" tIns="45700" rIns="91425" bIns="45700" anchor="t" anchorCtr="0">
            <a:spAutoFit/>
          </a:bodyPr>
          <a:lstStyle/>
          <a:p>
            <a:r>
              <a:rPr lang="en-US" b="1" dirty="0"/>
              <a:t>Help Desk Tickets</a:t>
            </a:r>
          </a:p>
          <a:p>
            <a:pPr marL="285750" lvl="0" indent="-285750">
              <a:buFont typeface="Arial" panose="020B0604020202020204" pitchFamily="34" charset="0"/>
              <a:buChar char="•"/>
            </a:pPr>
            <a:r>
              <a:rPr lang="en-US" dirty="0"/>
              <a:t>If you need any assistance with account conflicts when adding a participant into the system or find an issue, please submit a help desk ticket and include screenshots and/or links to participants. </a:t>
            </a:r>
          </a:p>
        </p:txBody>
      </p:sp>
      <p:pic>
        <p:nvPicPr>
          <p:cNvPr id="3" name="Picture 2" descr="A screenshot of a computer&#10;&#10;Description automatically generated">
            <a:extLst>
              <a:ext uri="{FF2B5EF4-FFF2-40B4-BE49-F238E27FC236}">
                <a16:creationId xmlns:a16="http://schemas.microsoft.com/office/drawing/2014/main" id="{F9F7C386-ECB5-010D-ED6A-181CB5E22931}"/>
              </a:ext>
            </a:extLst>
          </p:cNvPr>
          <p:cNvPicPr>
            <a:picLocks noChangeAspect="1"/>
          </p:cNvPicPr>
          <p:nvPr/>
        </p:nvPicPr>
        <p:blipFill>
          <a:blip r:embed="rId6"/>
          <a:stretch>
            <a:fillRect/>
          </a:stretch>
        </p:blipFill>
        <p:spPr>
          <a:xfrm>
            <a:off x="3689703" y="2487612"/>
            <a:ext cx="3034595" cy="2433109"/>
          </a:xfrm>
          <a:prstGeom prst="rect">
            <a:avLst/>
          </a:prstGeom>
        </p:spPr>
      </p:pic>
    </p:spTree>
    <p:extLst>
      <p:ext uri="{BB962C8B-B14F-4D97-AF65-F5344CB8AC3E}">
        <p14:creationId xmlns:p14="http://schemas.microsoft.com/office/powerpoint/2010/main" val="32773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pic>
        <p:nvPicPr>
          <p:cNvPr id="310" name="Google Shape;310;p13"/>
          <p:cNvPicPr preferRelativeResize="0"/>
          <p:nvPr/>
        </p:nvPicPr>
        <p:blipFill rotWithShape="1">
          <a:blip r:embed="rId3">
            <a:alphaModFix/>
          </a:blip>
          <a:srcRect/>
          <a:stretch/>
        </p:blipFill>
        <p:spPr>
          <a:xfrm>
            <a:off x="1421161" y="-2"/>
            <a:ext cx="7722839" cy="5143502"/>
          </a:xfrm>
          <a:prstGeom prst="rect">
            <a:avLst/>
          </a:prstGeom>
          <a:noFill/>
          <a:ln>
            <a:noFill/>
          </a:ln>
        </p:spPr>
      </p:pic>
      <p:sp>
        <p:nvSpPr>
          <p:cNvPr id="311" name="Google Shape;311;p13"/>
          <p:cNvSpPr/>
          <p:nvPr/>
        </p:nvSpPr>
        <p:spPr>
          <a:xfrm rot="-5400000">
            <a:off x="-1666407" y="1383224"/>
            <a:ext cx="5287818" cy="2318798"/>
          </a:xfrm>
          <a:custGeom>
            <a:avLst/>
            <a:gdLst/>
            <a:ahLst/>
            <a:cxnLst/>
            <a:rect l="l" t="t" r="r" b="b"/>
            <a:pathLst>
              <a:path w="2194560" h="3388362" extrusionOk="0">
                <a:moveTo>
                  <a:pt x="3810" y="317501"/>
                </a:moveTo>
                <a:cubicBezTo>
                  <a:pt x="13970" y="425451"/>
                  <a:pt x="16510" y="533401"/>
                  <a:pt x="17780" y="642621"/>
                </a:cubicBezTo>
                <a:cubicBezTo>
                  <a:pt x="24130" y="1036321"/>
                  <a:pt x="21590" y="1430021"/>
                  <a:pt x="17780" y="1823721"/>
                </a:cubicBezTo>
                <a:cubicBezTo>
                  <a:pt x="13970" y="2218691"/>
                  <a:pt x="8890" y="2613661"/>
                  <a:pt x="8890" y="3009901"/>
                </a:cubicBezTo>
                <a:cubicBezTo>
                  <a:pt x="8890" y="3013711"/>
                  <a:pt x="8890" y="3017521"/>
                  <a:pt x="7620" y="3021331"/>
                </a:cubicBezTo>
                <a:cubicBezTo>
                  <a:pt x="11430" y="3022601"/>
                  <a:pt x="15240" y="3025141"/>
                  <a:pt x="19050" y="3027681"/>
                </a:cubicBezTo>
                <a:cubicBezTo>
                  <a:pt x="24130" y="3031491"/>
                  <a:pt x="27940" y="3037841"/>
                  <a:pt x="33020" y="3044191"/>
                </a:cubicBezTo>
                <a:cubicBezTo>
                  <a:pt x="44450" y="3058161"/>
                  <a:pt x="55880" y="3072131"/>
                  <a:pt x="66040" y="3086101"/>
                </a:cubicBezTo>
                <a:cubicBezTo>
                  <a:pt x="77470" y="3102611"/>
                  <a:pt x="88900" y="3117851"/>
                  <a:pt x="100330" y="3134361"/>
                </a:cubicBezTo>
                <a:cubicBezTo>
                  <a:pt x="105410" y="3141981"/>
                  <a:pt x="110490" y="3149601"/>
                  <a:pt x="115570" y="3155951"/>
                </a:cubicBezTo>
                <a:cubicBezTo>
                  <a:pt x="119380" y="3161031"/>
                  <a:pt x="125730" y="3163571"/>
                  <a:pt x="129540" y="3167381"/>
                </a:cubicBezTo>
                <a:cubicBezTo>
                  <a:pt x="142240" y="3177541"/>
                  <a:pt x="156210" y="3187701"/>
                  <a:pt x="168910" y="3197861"/>
                </a:cubicBezTo>
                <a:cubicBezTo>
                  <a:pt x="181610" y="3208021"/>
                  <a:pt x="194310" y="3216911"/>
                  <a:pt x="209550" y="3223261"/>
                </a:cubicBezTo>
                <a:cubicBezTo>
                  <a:pt x="243840" y="3238501"/>
                  <a:pt x="276860" y="3255011"/>
                  <a:pt x="311150" y="3270251"/>
                </a:cubicBezTo>
                <a:cubicBezTo>
                  <a:pt x="330200" y="3279141"/>
                  <a:pt x="349250" y="3286761"/>
                  <a:pt x="369570" y="3295651"/>
                </a:cubicBezTo>
                <a:cubicBezTo>
                  <a:pt x="370840" y="3296921"/>
                  <a:pt x="374650" y="3295651"/>
                  <a:pt x="375920" y="3295651"/>
                </a:cubicBezTo>
                <a:lnTo>
                  <a:pt x="383540" y="3295651"/>
                </a:lnTo>
                <a:lnTo>
                  <a:pt x="384810" y="3296921"/>
                </a:lnTo>
                <a:cubicBezTo>
                  <a:pt x="387350" y="3290571"/>
                  <a:pt x="389890" y="3285491"/>
                  <a:pt x="393700" y="3279141"/>
                </a:cubicBezTo>
                <a:cubicBezTo>
                  <a:pt x="397510" y="3274061"/>
                  <a:pt x="400050" y="3265171"/>
                  <a:pt x="408940" y="3265171"/>
                </a:cubicBezTo>
                <a:cubicBezTo>
                  <a:pt x="408940" y="3265171"/>
                  <a:pt x="410210" y="3265171"/>
                  <a:pt x="410210" y="3263901"/>
                </a:cubicBezTo>
                <a:cubicBezTo>
                  <a:pt x="414020" y="3257551"/>
                  <a:pt x="420370" y="3256281"/>
                  <a:pt x="427990" y="3255011"/>
                </a:cubicBezTo>
                <a:cubicBezTo>
                  <a:pt x="435610" y="3253741"/>
                  <a:pt x="441960" y="3249931"/>
                  <a:pt x="448310" y="3247391"/>
                </a:cubicBezTo>
                <a:cubicBezTo>
                  <a:pt x="449580" y="3247391"/>
                  <a:pt x="449580" y="3246121"/>
                  <a:pt x="450850" y="3246121"/>
                </a:cubicBezTo>
                <a:cubicBezTo>
                  <a:pt x="459740" y="3248661"/>
                  <a:pt x="466090" y="3242311"/>
                  <a:pt x="473710" y="3239771"/>
                </a:cubicBezTo>
                <a:lnTo>
                  <a:pt x="474980" y="3239771"/>
                </a:lnTo>
                <a:cubicBezTo>
                  <a:pt x="482600" y="3239771"/>
                  <a:pt x="488950" y="3235961"/>
                  <a:pt x="496570" y="3234691"/>
                </a:cubicBezTo>
                <a:cubicBezTo>
                  <a:pt x="502920" y="3233421"/>
                  <a:pt x="509270" y="3233421"/>
                  <a:pt x="515620" y="3229611"/>
                </a:cubicBezTo>
                <a:cubicBezTo>
                  <a:pt x="521970" y="3225801"/>
                  <a:pt x="529590" y="3223261"/>
                  <a:pt x="535940" y="3220721"/>
                </a:cubicBezTo>
                <a:cubicBezTo>
                  <a:pt x="542290" y="3218181"/>
                  <a:pt x="548640" y="3216911"/>
                  <a:pt x="554990" y="3214371"/>
                </a:cubicBezTo>
                <a:lnTo>
                  <a:pt x="561340" y="3214371"/>
                </a:lnTo>
                <a:cubicBezTo>
                  <a:pt x="567690" y="3214371"/>
                  <a:pt x="572770" y="3214371"/>
                  <a:pt x="577850" y="3210561"/>
                </a:cubicBezTo>
                <a:lnTo>
                  <a:pt x="580390" y="3210561"/>
                </a:lnTo>
                <a:cubicBezTo>
                  <a:pt x="586740" y="3210561"/>
                  <a:pt x="594360" y="3211831"/>
                  <a:pt x="600710" y="3211831"/>
                </a:cubicBezTo>
                <a:lnTo>
                  <a:pt x="605790" y="3211831"/>
                </a:lnTo>
                <a:cubicBezTo>
                  <a:pt x="612140" y="3210561"/>
                  <a:pt x="614680" y="3215641"/>
                  <a:pt x="618490" y="3218181"/>
                </a:cubicBezTo>
                <a:cubicBezTo>
                  <a:pt x="624840" y="3225801"/>
                  <a:pt x="632460" y="3227071"/>
                  <a:pt x="642620" y="3225801"/>
                </a:cubicBezTo>
                <a:cubicBezTo>
                  <a:pt x="651510" y="3224531"/>
                  <a:pt x="659130" y="3223261"/>
                  <a:pt x="668020" y="3223261"/>
                </a:cubicBezTo>
                <a:cubicBezTo>
                  <a:pt x="671830" y="3223261"/>
                  <a:pt x="676910" y="3224531"/>
                  <a:pt x="680720" y="3225801"/>
                </a:cubicBezTo>
                <a:cubicBezTo>
                  <a:pt x="684530" y="3227071"/>
                  <a:pt x="687070" y="3228341"/>
                  <a:pt x="690880" y="3229611"/>
                </a:cubicBezTo>
                <a:lnTo>
                  <a:pt x="694690" y="3233421"/>
                </a:lnTo>
                <a:cubicBezTo>
                  <a:pt x="694690" y="3233421"/>
                  <a:pt x="695960" y="3237231"/>
                  <a:pt x="697230" y="3238501"/>
                </a:cubicBezTo>
                <a:cubicBezTo>
                  <a:pt x="699770" y="3239771"/>
                  <a:pt x="702310" y="3239771"/>
                  <a:pt x="703580" y="3241041"/>
                </a:cubicBezTo>
                <a:lnTo>
                  <a:pt x="704850" y="3242311"/>
                </a:lnTo>
                <a:cubicBezTo>
                  <a:pt x="711200" y="3238501"/>
                  <a:pt x="713740" y="3244851"/>
                  <a:pt x="717550" y="3246121"/>
                </a:cubicBezTo>
                <a:cubicBezTo>
                  <a:pt x="722630" y="3248661"/>
                  <a:pt x="726440" y="3251201"/>
                  <a:pt x="731520" y="3255011"/>
                </a:cubicBezTo>
                <a:cubicBezTo>
                  <a:pt x="731520" y="3253741"/>
                  <a:pt x="731520" y="3252471"/>
                  <a:pt x="732790" y="3251201"/>
                </a:cubicBezTo>
                <a:cubicBezTo>
                  <a:pt x="740410" y="3252471"/>
                  <a:pt x="749300" y="3252471"/>
                  <a:pt x="756920" y="3257551"/>
                </a:cubicBezTo>
                <a:cubicBezTo>
                  <a:pt x="758190" y="3255011"/>
                  <a:pt x="760730" y="3252471"/>
                  <a:pt x="763270" y="3249931"/>
                </a:cubicBezTo>
                <a:cubicBezTo>
                  <a:pt x="763270" y="3249931"/>
                  <a:pt x="763270" y="3248661"/>
                  <a:pt x="764540" y="3248661"/>
                </a:cubicBezTo>
                <a:cubicBezTo>
                  <a:pt x="770890" y="3247391"/>
                  <a:pt x="774700" y="3243581"/>
                  <a:pt x="775970" y="3237231"/>
                </a:cubicBezTo>
                <a:cubicBezTo>
                  <a:pt x="777240" y="3234691"/>
                  <a:pt x="777240" y="3232151"/>
                  <a:pt x="777240" y="3230881"/>
                </a:cubicBezTo>
                <a:cubicBezTo>
                  <a:pt x="782320" y="3228341"/>
                  <a:pt x="786130" y="3225801"/>
                  <a:pt x="791210" y="3223261"/>
                </a:cubicBezTo>
                <a:lnTo>
                  <a:pt x="791210" y="3220721"/>
                </a:lnTo>
                <a:cubicBezTo>
                  <a:pt x="787400" y="3214371"/>
                  <a:pt x="787400" y="3213101"/>
                  <a:pt x="793750" y="3210561"/>
                </a:cubicBezTo>
                <a:cubicBezTo>
                  <a:pt x="795020" y="3209291"/>
                  <a:pt x="795020" y="3208021"/>
                  <a:pt x="796290" y="3208021"/>
                </a:cubicBezTo>
                <a:cubicBezTo>
                  <a:pt x="798830" y="3206751"/>
                  <a:pt x="801370" y="3205481"/>
                  <a:pt x="802640" y="3204211"/>
                </a:cubicBezTo>
                <a:cubicBezTo>
                  <a:pt x="802640" y="3204211"/>
                  <a:pt x="802640" y="3205481"/>
                  <a:pt x="803910" y="3205481"/>
                </a:cubicBezTo>
                <a:lnTo>
                  <a:pt x="803910" y="3202941"/>
                </a:lnTo>
                <a:cubicBezTo>
                  <a:pt x="811530" y="3200401"/>
                  <a:pt x="819150" y="3197861"/>
                  <a:pt x="826770" y="3194051"/>
                </a:cubicBezTo>
                <a:cubicBezTo>
                  <a:pt x="830580" y="3191511"/>
                  <a:pt x="834390" y="3190241"/>
                  <a:pt x="839470" y="3192781"/>
                </a:cubicBezTo>
                <a:cubicBezTo>
                  <a:pt x="842010" y="3194051"/>
                  <a:pt x="844550" y="3192781"/>
                  <a:pt x="847090" y="3191511"/>
                </a:cubicBezTo>
                <a:cubicBezTo>
                  <a:pt x="853440" y="3188971"/>
                  <a:pt x="859790" y="3187701"/>
                  <a:pt x="866140" y="3185161"/>
                </a:cubicBezTo>
                <a:cubicBezTo>
                  <a:pt x="871220" y="3183891"/>
                  <a:pt x="875030" y="3181351"/>
                  <a:pt x="880110" y="3178811"/>
                </a:cubicBezTo>
                <a:cubicBezTo>
                  <a:pt x="880110" y="3178811"/>
                  <a:pt x="881380" y="3176271"/>
                  <a:pt x="880110" y="3175001"/>
                </a:cubicBezTo>
                <a:cubicBezTo>
                  <a:pt x="880110" y="3173731"/>
                  <a:pt x="878840" y="3171191"/>
                  <a:pt x="878840" y="3169921"/>
                </a:cubicBezTo>
                <a:cubicBezTo>
                  <a:pt x="882650" y="3167381"/>
                  <a:pt x="885190" y="3164841"/>
                  <a:pt x="887730" y="3164841"/>
                </a:cubicBezTo>
                <a:cubicBezTo>
                  <a:pt x="891540" y="3163571"/>
                  <a:pt x="896620" y="3163571"/>
                  <a:pt x="901700" y="3162301"/>
                </a:cubicBezTo>
                <a:cubicBezTo>
                  <a:pt x="905510" y="3150871"/>
                  <a:pt x="913130" y="3148331"/>
                  <a:pt x="922020" y="3152141"/>
                </a:cubicBezTo>
                <a:lnTo>
                  <a:pt x="924560" y="3149601"/>
                </a:lnTo>
                <a:cubicBezTo>
                  <a:pt x="925830" y="3150871"/>
                  <a:pt x="925830" y="3150871"/>
                  <a:pt x="925830" y="3152141"/>
                </a:cubicBezTo>
                <a:cubicBezTo>
                  <a:pt x="929640" y="3149601"/>
                  <a:pt x="933450" y="3147061"/>
                  <a:pt x="937260" y="3145791"/>
                </a:cubicBezTo>
                <a:cubicBezTo>
                  <a:pt x="941070" y="3143251"/>
                  <a:pt x="944880" y="3140711"/>
                  <a:pt x="949960" y="3143251"/>
                </a:cubicBezTo>
                <a:cubicBezTo>
                  <a:pt x="949960" y="3136901"/>
                  <a:pt x="953770" y="3136901"/>
                  <a:pt x="957580" y="3138171"/>
                </a:cubicBezTo>
                <a:cubicBezTo>
                  <a:pt x="960120" y="3138171"/>
                  <a:pt x="963930" y="3136901"/>
                  <a:pt x="966470" y="3135632"/>
                </a:cubicBezTo>
                <a:cubicBezTo>
                  <a:pt x="967740" y="3135632"/>
                  <a:pt x="970280" y="3134361"/>
                  <a:pt x="971550" y="3135632"/>
                </a:cubicBezTo>
                <a:cubicBezTo>
                  <a:pt x="976630" y="3139442"/>
                  <a:pt x="984250" y="3140711"/>
                  <a:pt x="989330" y="3147061"/>
                </a:cubicBezTo>
                <a:cubicBezTo>
                  <a:pt x="993140" y="3152141"/>
                  <a:pt x="999490" y="3154682"/>
                  <a:pt x="1002030" y="3162301"/>
                </a:cubicBezTo>
                <a:cubicBezTo>
                  <a:pt x="1003300" y="3164841"/>
                  <a:pt x="1008380" y="3167381"/>
                  <a:pt x="1010920" y="3168651"/>
                </a:cubicBezTo>
                <a:cubicBezTo>
                  <a:pt x="1010920" y="3168651"/>
                  <a:pt x="1012190" y="3168651"/>
                  <a:pt x="1013460" y="3169921"/>
                </a:cubicBezTo>
                <a:cubicBezTo>
                  <a:pt x="1014730" y="3173732"/>
                  <a:pt x="1018540" y="3172461"/>
                  <a:pt x="1021080" y="3171192"/>
                </a:cubicBezTo>
                <a:cubicBezTo>
                  <a:pt x="1023620" y="3171192"/>
                  <a:pt x="1026160" y="3169921"/>
                  <a:pt x="1027430" y="3173732"/>
                </a:cubicBezTo>
                <a:cubicBezTo>
                  <a:pt x="1027430" y="3175002"/>
                  <a:pt x="1031240" y="3176271"/>
                  <a:pt x="1032510" y="3177542"/>
                </a:cubicBezTo>
                <a:cubicBezTo>
                  <a:pt x="1036320" y="3180082"/>
                  <a:pt x="1040130" y="3182621"/>
                  <a:pt x="1042670" y="3185162"/>
                </a:cubicBezTo>
                <a:cubicBezTo>
                  <a:pt x="1043940" y="3186432"/>
                  <a:pt x="1045210" y="3187702"/>
                  <a:pt x="1045210" y="3188972"/>
                </a:cubicBezTo>
                <a:cubicBezTo>
                  <a:pt x="1045210" y="3192782"/>
                  <a:pt x="1049020" y="3195322"/>
                  <a:pt x="1052830" y="3195322"/>
                </a:cubicBezTo>
                <a:cubicBezTo>
                  <a:pt x="1057910" y="3196592"/>
                  <a:pt x="1061720" y="3196592"/>
                  <a:pt x="1066800" y="3197862"/>
                </a:cubicBezTo>
                <a:cubicBezTo>
                  <a:pt x="1068070" y="3197862"/>
                  <a:pt x="1068070" y="3200402"/>
                  <a:pt x="1069340" y="3200402"/>
                </a:cubicBezTo>
                <a:cubicBezTo>
                  <a:pt x="1070610" y="3202942"/>
                  <a:pt x="1071880" y="3206752"/>
                  <a:pt x="1076960" y="3204212"/>
                </a:cubicBezTo>
                <a:cubicBezTo>
                  <a:pt x="1079500" y="3202942"/>
                  <a:pt x="1087120" y="3205482"/>
                  <a:pt x="1088390" y="3208022"/>
                </a:cubicBezTo>
                <a:cubicBezTo>
                  <a:pt x="1090930" y="3216912"/>
                  <a:pt x="1099820" y="3216912"/>
                  <a:pt x="1106170" y="3219452"/>
                </a:cubicBezTo>
                <a:cubicBezTo>
                  <a:pt x="1107440" y="3219452"/>
                  <a:pt x="1108710" y="3219452"/>
                  <a:pt x="1108710" y="3220722"/>
                </a:cubicBezTo>
                <a:cubicBezTo>
                  <a:pt x="1112520" y="3225802"/>
                  <a:pt x="1117600" y="3227072"/>
                  <a:pt x="1122680" y="3229612"/>
                </a:cubicBezTo>
                <a:cubicBezTo>
                  <a:pt x="1127760" y="3232152"/>
                  <a:pt x="1132840" y="3237232"/>
                  <a:pt x="1137920" y="3242312"/>
                </a:cubicBezTo>
                <a:lnTo>
                  <a:pt x="1144270" y="3248662"/>
                </a:lnTo>
                <a:cubicBezTo>
                  <a:pt x="1145540" y="3249932"/>
                  <a:pt x="1146810" y="3249932"/>
                  <a:pt x="1148080" y="3249932"/>
                </a:cubicBezTo>
                <a:cubicBezTo>
                  <a:pt x="1151890" y="3249932"/>
                  <a:pt x="1155700" y="3248662"/>
                  <a:pt x="1158240" y="3252472"/>
                </a:cubicBezTo>
                <a:cubicBezTo>
                  <a:pt x="1158240" y="3252472"/>
                  <a:pt x="1159510" y="3253742"/>
                  <a:pt x="1160780" y="3253742"/>
                </a:cubicBezTo>
                <a:cubicBezTo>
                  <a:pt x="1170940" y="3252472"/>
                  <a:pt x="1177290" y="3258822"/>
                  <a:pt x="1183640" y="3265172"/>
                </a:cubicBezTo>
                <a:cubicBezTo>
                  <a:pt x="1186180" y="3267712"/>
                  <a:pt x="1191260" y="3268982"/>
                  <a:pt x="1193800" y="3268982"/>
                </a:cubicBezTo>
                <a:cubicBezTo>
                  <a:pt x="1201420" y="3271522"/>
                  <a:pt x="1210310" y="3272792"/>
                  <a:pt x="1216660" y="3277872"/>
                </a:cubicBezTo>
                <a:cubicBezTo>
                  <a:pt x="1220470" y="3280412"/>
                  <a:pt x="1225550" y="3284222"/>
                  <a:pt x="1229360" y="3284222"/>
                </a:cubicBezTo>
                <a:cubicBezTo>
                  <a:pt x="1235710" y="3284222"/>
                  <a:pt x="1238250" y="3289302"/>
                  <a:pt x="1240790" y="3293112"/>
                </a:cubicBezTo>
                <a:cubicBezTo>
                  <a:pt x="1248410" y="3294382"/>
                  <a:pt x="1256030" y="3294382"/>
                  <a:pt x="1259840" y="3302002"/>
                </a:cubicBezTo>
                <a:cubicBezTo>
                  <a:pt x="1259840" y="3303272"/>
                  <a:pt x="1261110" y="3303272"/>
                  <a:pt x="1262380" y="3303272"/>
                </a:cubicBezTo>
                <a:cubicBezTo>
                  <a:pt x="1267460" y="3304542"/>
                  <a:pt x="1272540" y="3305812"/>
                  <a:pt x="1277620" y="3308352"/>
                </a:cubicBezTo>
                <a:cubicBezTo>
                  <a:pt x="1280160" y="3309622"/>
                  <a:pt x="1282700" y="3312162"/>
                  <a:pt x="1286510" y="3314702"/>
                </a:cubicBezTo>
                <a:cubicBezTo>
                  <a:pt x="1287780" y="3314702"/>
                  <a:pt x="1287780" y="3315972"/>
                  <a:pt x="1289050" y="3315972"/>
                </a:cubicBezTo>
                <a:cubicBezTo>
                  <a:pt x="1297940" y="3315972"/>
                  <a:pt x="1300480" y="3322322"/>
                  <a:pt x="1305560" y="3327402"/>
                </a:cubicBezTo>
                <a:cubicBezTo>
                  <a:pt x="1313180" y="3333752"/>
                  <a:pt x="1322070" y="3340102"/>
                  <a:pt x="1328420" y="3347722"/>
                </a:cubicBezTo>
                <a:cubicBezTo>
                  <a:pt x="1332230" y="3352802"/>
                  <a:pt x="1338580" y="3355342"/>
                  <a:pt x="1342390" y="3357882"/>
                </a:cubicBezTo>
                <a:lnTo>
                  <a:pt x="1350010" y="3361692"/>
                </a:lnTo>
                <a:cubicBezTo>
                  <a:pt x="1352550" y="3364232"/>
                  <a:pt x="1355090" y="3366772"/>
                  <a:pt x="1358900" y="3369312"/>
                </a:cubicBezTo>
                <a:cubicBezTo>
                  <a:pt x="1362710" y="3370582"/>
                  <a:pt x="1363980" y="3375662"/>
                  <a:pt x="1369060" y="3374392"/>
                </a:cubicBezTo>
                <a:cubicBezTo>
                  <a:pt x="1371600" y="3374392"/>
                  <a:pt x="1374140" y="3375662"/>
                  <a:pt x="1376680" y="3376932"/>
                </a:cubicBezTo>
                <a:cubicBezTo>
                  <a:pt x="1380490" y="3379472"/>
                  <a:pt x="1381760" y="3382012"/>
                  <a:pt x="1386840" y="3382012"/>
                </a:cubicBezTo>
                <a:cubicBezTo>
                  <a:pt x="1389380" y="3382012"/>
                  <a:pt x="1391920" y="3384552"/>
                  <a:pt x="1393190" y="3385822"/>
                </a:cubicBezTo>
                <a:cubicBezTo>
                  <a:pt x="1399540" y="3388362"/>
                  <a:pt x="1405890" y="3388362"/>
                  <a:pt x="1409700" y="3380742"/>
                </a:cubicBezTo>
                <a:lnTo>
                  <a:pt x="1410970" y="3379472"/>
                </a:lnTo>
                <a:cubicBezTo>
                  <a:pt x="1416050" y="3382012"/>
                  <a:pt x="1416050" y="3376932"/>
                  <a:pt x="1417320" y="3374392"/>
                </a:cubicBezTo>
                <a:cubicBezTo>
                  <a:pt x="1418590" y="3373122"/>
                  <a:pt x="1421130" y="3371852"/>
                  <a:pt x="1422400" y="3370582"/>
                </a:cubicBezTo>
                <a:cubicBezTo>
                  <a:pt x="1424940" y="3368042"/>
                  <a:pt x="1427480" y="3366772"/>
                  <a:pt x="1431290" y="3364232"/>
                </a:cubicBezTo>
                <a:cubicBezTo>
                  <a:pt x="1432560" y="3362962"/>
                  <a:pt x="1435100" y="3361692"/>
                  <a:pt x="1436370" y="3361692"/>
                </a:cubicBezTo>
                <a:cubicBezTo>
                  <a:pt x="1442720" y="3361692"/>
                  <a:pt x="1446530" y="3359152"/>
                  <a:pt x="1451610" y="3354072"/>
                </a:cubicBezTo>
                <a:cubicBezTo>
                  <a:pt x="1455420" y="3350262"/>
                  <a:pt x="1461770" y="3347722"/>
                  <a:pt x="1466850" y="3345182"/>
                </a:cubicBezTo>
                <a:cubicBezTo>
                  <a:pt x="1471930" y="3342642"/>
                  <a:pt x="1477010" y="3340102"/>
                  <a:pt x="1483360" y="3338832"/>
                </a:cubicBezTo>
                <a:cubicBezTo>
                  <a:pt x="1487170" y="3337562"/>
                  <a:pt x="1490980" y="3337562"/>
                  <a:pt x="1494790" y="3337562"/>
                </a:cubicBezTo>
                <a:lnTo>
                  <a:pt x="1497330" y="3337562"/>
                </a:lnTo>
                <a:cubicBezTo>
                  <a:pt x="1502410" y="3335021"/>
                  <a:pt x="1507490" y="3331212"/>
                  <a:pt x="1513840" y="3328671"/>
                </a:cubicBezTo>
                <a:lnTo>
                  <a:pt x="1517650" y="3328671"/>
                </a:lnTo>
                <a:cubicBezTo>
                  <a:pt x="1524000" y="3331212"/>
                  <a:pt x="1530350" y="3331212"/>
                  <a:pt x="1536700" y="3326131"/>
                </a:cubicBezTo>
                <a:cubicBezTo>
                  <a:pt x="1537970" y="3324861"/>
                  <a:pt x="1540510" y="3323591"/>
                  <a:pt x="1541780" y="3322321"/>
                </a:cubicBezTo>
                <a:cubicBezTo>
                  <a:pt x="1548130" y="3324862"/>
                  <a:pt x="1554480" y="3329942"/>
                  <a:pt x="1562100" y="3329942"/>
                </a:cubicBezTo>
                <a:cubicBezTo>
                  <a:pt x="1564640" y="3329942"/>
                  <a:pt x="1568450" y="3328671"/>
                  <a:pt x="1570990" y="3327401"/>
                </a:cubicBezTo>
                <a:cubicBezTo>
                  <a:pt x="1576070" y="3327401"/>
                  <a:pt x="1581150" y="3327401"/>
                  <a:pt x="1584960" y="3326131"/>
                </a:cubicBezTo>
                <a:cubicBezTo>
                  <a:pt x="1590040" y="3324861"/>
                  <a:pt x="1596390" y="3326131"/>
                  <a:pt x="1601470" y="3323591"/>
                </a:cubicBezTo>
                <a:cubicBezTo>
                  <a:pt x="1604010" y="3317241"/>
                  <a:pt x="1605280" y="3317241"/>
                  <a:pt x="1611630" y="3318511"/>
                </a:cubicBezTo>
                <a:cubicBezTo>
                  <a:pt x="1619250" y="3319781"/>
                  <a:pt x="1624330" y="3318511"/>
                  <a:pt x="1629410" y="3312161"/>
                </a:cubicBezTo>
                <a:cubicBezTo>
                  <a:pt x="1631950" y="3308351"/>
                  <a:pt x="1638300" y="3308351"/>
                  <a:pt x="1642110" y="3305811"/>
                </a:cubicBezTo>
                <a:cubicBezTo>
                  <a:pt x="1643380" y="3305811"/>
                  <a:pt x="1644650" y="3304541"/>
                  <a:pt x="1645920" y="3304541"/>
                </a:cubicBezTo>
                <a:cubicBezTo>
                  <a:pt x="1648460" y="3303271"/>
                  <a:pt x="1649730" y="3303271"/>
                  <a:pt x="1652270" y="3302001"/>
                </a:cubicBezTo>
                <a:cubicBezTo>
                  <a:pt x="1658620" y="3299461"/>
                  <a:pt x="1664970" y="3298191"/>
                  <a:pt x="1671320" y="3294381"/>
                </a:cubicBezTo>
                <a:cubicBezTo>
                  <a:pt x="1677670" y="3290571"/>
                  <a:pt x="1682750" y="3288031"/>
                  <a:pt x="1689100" y="3293111"/>
                </a:cubicBezTo>
                <a:lnTo>
                  <a:pt x="1691640" y="3293111"/>
                </a:lnTo>
                <a:cubicBezTo>
                  <a:pt x="1694180" y="3291841"/>
                  <a:pt x="1695450" y="3291841"/>
                  <a:pt x="1697990" y="3290571"/>
                </a:cubicBezTo>
                <a:cubicBezTo>
                  <a:pt x="1697990" y="3286761"/>
                  <a:pt x="1697990" y="3281681"/>
                  <a:pt x="1703070" y="3277871"/>
                </a:cubicBezTo>
                <a:cubicBezTo>
                  <a:pt x="1704340" y="3276601"/>
                  <a:pt x="1704340" y="3274061"/>
                  <a:pt x="1706880" y="3272791"/>
                </a:cubicBezTo>
                <a:cubicBezTo>
                  <a:pt x="1709420" y="3270251"/>
                  <a:pt x="1713230" y="3270251"/>
                  <a:pt x="1715770" y="3271521"/>
                </a:cubicBezTo>
                <a:cubicBezTo>
                  <a:pt x="1717040" y="3272791"/>
                  <a:pt x="1719580" y="3271521"/>
                  <a:pt x="1720849" y="3271521"/>
                </a:cubicBezTo>
                <a:cubicBezTo>
                  <a:pt x="1728470" y="3270251"/>
                  <a:pt x="1737360" y="3270251"/>
                  <a:pt x="1744979" y="3268981"/>
                </a:cubicBezTo>
                <a:cubicBezTo>
                  <a:pt x="1752599" y="3267710"/>
                  <a:pt x="1760219" y="3266440"/>
                  <a:pt x="1767839" y="3263901"/>
                </a:cubicBezTo>
                <a:cubicBezTo>
                  <a:pt x="1772919" y="3261360"/>
                  <a:pt x="1777999" y="3262631"/>
                  <a:pt x="1783079" y="3262631"/>
                </a:cubicBezTo>
                <a:cubicBezTo>
                  <a:pt x="1793239" y="3263901"/>
                  <a:pt x="1802129" y="3263901"/>
                  <a:pt x="1811019" y="3258821"/>
                </a:cubicBezTo>
                <a:lnTo>
                  <a:pt x="1808479" y="3256281"/>
                </a:lnTo>
                <a:cubicBezTo>
                  <a:pt x="1811019" y="3255010"/>
                  <a:pt x="1813559" y="3255010"/>
                  <a:pt x="1817369" y="3255010"/>
                </a:cubicBezTo>
                <a:cubicBezTo>
                  <a:pt x="1819909" y="3258820"/>
                  <a:pt x="1823719" y="3256281"/>
                  <a:pt x="1826259" y="3253740"/>
                </a:cubicBezTo>
                <a:cubicBezTo>
                  <a:pt x="1830069" y="3249930"/>
                  <a:pt x="1833879" y="3251200"/>
                  <a:pt x="1838959" y="3251200"/>
                </a:cubicBezTo>
                <a:cubicBezTo>
                  <a:pt x="1844039" y="3252470"/>
                  <a:pt x="1850389" y="3249930"/>
                  <a:pt x="1856739" y="3248660"/>
                </a:cubicBezTo>
                <a:cubicBezTo>
                  <a:pt x="1858009" y="3248660"/>
                  <a:pt x="1859279" y="3246120"/>
                  <a:pt x="1859279" y="3244850"/>
                </a:cubicBezTo>
                <a:cubicBezTo>
                  <a:pt x="1861819" y="3244850"/>
                  <a:pt x="1864359" y="3243580"/>
                  <a:pt x="1868169" y="3243580"/>
                </a:cubicBezTo>
                <a:lnTo>
                  <a:pt x="1873249" y="3243580"/>
                </a:lnTo>
                <a:cubicBezTo>
                  <a:pt x="1878329" y="3246120"/>
                  <a:pt x="1883409" y="3246120"/>
                  <a:pt x="1888489" y="3243580"/>
                </a:cubicBezTo>
                <a:cubicBezTo>
                  <a:pt x="1889759" y="3242310"/>
                  <a:pt x="1892299" y="3242310"/>
                  <a:pt x="1893569" y="3242310"/>
                </a:cubicBezTo>
                <a:cubicBezTo>
                  <a:pt x="1897379" y="3241040"/>
                  <a:pt x="1901189" y="3242310"/>
                  <a:pt x="1903729" y="3238500"/>
                </a:cubicBezTo>
                <a:cubicBezTo>
                  <a:pt x="1904999" y="3237230"/>
                  <a:pt x="1907539" y="3238500"/>
                  <a:pt x="1910079" y="3237230"/>
                </a:cubicBezTo>
                <a:lnTo>
                  <a:pt x="1946910" y="3237230"/>
                </a:lnTo>
                <a:cubicBezTo>
                  <a:pt x="1951990" y="3237230"/>
                  <a:pt x="1958340" y="3238500"/>
                  <a:pt x="1963420" y="3239770"/>
                </a:cubicBezTo>
                <a:cubicBezTo>
                  <a:pt x="1969770" y="3241040"/>
                  <a:pt x="1974850" y="3239770"/>
                  <a:pt x="1979930" y="3238500"/>
                </a:cubicBezTo>
                <a:lnTo>
                  <a:pt x="1988820" y="3238500"/>
                </a:lnTo>
                <a:cubicBezTo>
                  <a:pt x="1992630" y="3238500"/>
                  <a:pt x="1996440" y="3239770"/>
                  <a:pt x="2000250" y="3238500"/>
                </a:cubicBezTo>
                <a:cubicBezTo>
                  <a:pt x="2002790" y="3238500"/>
                  <a:pt x="2004060" y="3235960"/>
                  <a:pt x="2005330" y="3233420"/>
                </a:cubicBezTo>
                <a:cubicBezTo>
                  <a:pt x="2007870" y="3229610"/>
                  <a:pt x="2011680" y="3228340"/>
                  <a:pt x="2016760" y="3228340"/>
                </a:cubicBezTo>
                <a:cubicBezTo>
                  <a:pt x="2020570" y="3228340"/>
                  <a:pt x="2024380" y="3227070"/>
                  <a:pt x="2028190" y="3225800"/>
                </a:cubicBezTo>
                <a:lnTo>
                  <a:pt x="2030730" y="3225800"/>
                </a:lnTo>
                <a:cubicBezTo>
                  <a:pt x="2035810" y="3233420"/>
                  <a:pt x="2043430" y="3228340"/>
                  <a:pt x="2049780" y="3229610"/>
                </a:cubicBezTo>
                <a:lnTo>
                  <a:pt x="2052320" y="3229610"/>
                </a:lnTo>
                <a:cubicBezTo>
                  <a:pt x="2057399" y="3232150"/>
                  <a:pt x="2063749" y="3234690"/>
                  <a:pt x="2068830" y="3235960"/>
                </a:cubicBezTo>
                <a:cubicBezTo>
                  <a:pt x="2075180" y="3237230"/>
                  <a:pt x="2080260" y="3243580"/>
                  <a:pt x="2085340" y="3243580"/>
                </a:cubicBezTo>
                <a:cubicBezTo>
                  <a:pt x="2094230" y="3243580"/>
                  <a:pt x="2101850" y="3249930"/>
                  <a:pt x="2109470" y="3251200"/>
                </a:cubicBezTo>
                <a:cubicBezTo>
                  <a:pt x="2115820" y="3252470"/>
                  <a:pt x="2122170" y="3255010"/>
                  <a:pt x="2128520" y="3257550"/>
                </a:cubicBezTo>
                <a:cubicBezTo>
                  <a:pt x="2131060" y="3258820"/>
                  <a:pt x="2134870" y="3257550"/>
                  <a:pt x="2137410" y="3257550"/>
                </a:cubicBezTo>
                <a:cubicBezTo>
                  <a:pt x="2145030" y="3258820"/>
                  <a:pt x="2152649" y="3258820"/>
                  <a:pt x="2160270" y="3260090"/>
                </a:cubicBezTo>
                <a:lnTo>
                  <a:pt x="2161540" y="3260090"/>
                </a:lnTo>
                <a:cubicBezTo>
                  <a:pt x="2170430" y="3258820"/>
                  <a:pt x="2179320" y="3261360"/>
                  <a:pt x="2188210" y="3261360"/>
                </a:cubicBezTo>
                <a:cubicBezTo>
                  <a:pt x="2189480" y="3035300"/>
                  <a:pt x="2183130" y="2809240"/>
                  <a:pt x="2175510" y="2583181"/>
                </a:cubicBezTo>
                <a:cubicBezTo>
                  <a:pt x="2167890" y="2368551"/>
                  <a:pt x="2160270" y="2153920"/>
                  <a:pt x="2159000" y="1939291"/>
                </a:cubicBezTo>
                <a:cubicBezTo>
                  <a:pt x="2159000" y="1831341"/>
                  <a:pt x="2160270" y="1724661"/>
                  <a:pt x="2162810" y="1616711"/>
                </a:cubicBezTo>
                <a:cubicBezTo>
                  <a:pt x="2166620" y="1508761"/>
                  <a:pt x="2174240" y="1400811"/>
                  <a:pt x="2179320" y="1292861"/>
                </a:cubicBezTo>
                <a:cubicBezTo>
                  <a:pt x="2194560" y="951231"/>
                  <a:pt x="2185670" y="608331"/>
                  <a:pt x="2180590" y="266701"/>
                </a:cubicBezTo>
                <a:cubicBezTo>
                  <a:pt x="2176780" y="265431"/>
                  <a:pt x="2174240" y="264161"/>
                  <a:pt x="2171700" y="262891"/>
                </a:cubicBezTo>
                <a:cubicBezTo>
                  <a:pt x="2167890" y="260351"/>
                  <a:pt x="2164080" y="259081"/>
                  <a:pt x="2159000" y="260351"/>
                </a:cubicBezTo>
                <a:lnTo>
                  <a:pt x="2151380" y="260351"/>
                </a:lnTo>
                <a:cubicBezTo>
                  <a:pt x="2147570" y="260351"/>
                  <a:pt x="2142490" y="260351"/>
                  <a:pt x="2139950" y="265431"/>
                </a:cubicBezTo>
                <a:cubicBezTo>
                  <a:pt x="2139950" y="265431"/>
                  <a:pt x="2138680" y="266701"/>
                  <a:pt x="2137410" y="266701"/>
                </a:cubicBezTo>
                <a:lnTo>
                  <a:pt x="2132330" y="266701"/>
                </a:lnTo>
                <a:cubicBezTo>
                  <a:pt x="2131060" y="264161"/>
                  <a:pt x="2133600" y="259081"/>
                  <a:pt x="2127250" y="260351"/>
                </a:cubicBezTo>
                <a:cubicBezTo>
                  <a:pt x="2124710" y="260351"/>
                  <a:pt x="2120900" y="261621"/>
                  <a:pt x="2118360" y="261621"/>
                </a:cubicBezTo>
                <a:lnTo>
                  <a:pt x="2099310" y="261621"/>
                </a:lnTo>
                <a:cubicBezTo>
                  <a:pt x="2098040" y="259081"/>
                  <a:pt x="2096770" y="256541"/>
                  <a:pt x="2094230" y="252731"/>
                </a:cubicBezTo>
                <a:cubicBezTo>
                  <a:pt x="2092960" y="250191"/>
                  <a:pt x="2091690" y="248921"/>
                  <a:pt x="2087880" y="251461"/>
                </a:cubicBezTo>
                <a:cubicBezTo>
                  <a:pt x="2085340" y="252731"/>
                  <a:pt x="2084070" y="252731"/>
                  <a:pt x="2082800" y="250191"/>
                </a:cubicBezTo>
                <a:cubicBezTo>
                  <a:pt x="2078990" y="243841"/>
                  <a:pt x="2075180" y="238761"/>
                  <a:pt x="2067560" y="237491"/>
                </a:cubicBezTo>
                <a:cubicBezTo>
                  <a:pt x="2066290" y="237491"/>
                  <a:pt x="2065020" y="234950"/>
                  <a:pt x="2063750" y="233681"/>
                </a:cubicBezTo>
                <a:cubicBezTo>
                  <a:pt x="2061210" y="231141"/>
                  <a:pt x="2059940" y="228601"/>
                  <a:pt x="2056130" y="228601"/>
                </a:cubicBezTo>
                <a:cubicBezTo>
                  <a:pt x="2054860" y="228601"/>
                  <a:pt x="2052320" y="226061"/>
                  <a:pt x="2052320" y="224791"/>
                </a:cubicBezTo>
                <a:cubicBezTo>
                  <a:pt x="2051050" y="219711"/>
                  <a:pt x="2051050" y="215901"/>
                  <a:pt x="2051050" y="210821"/>
                </a:cubicBezTo>
                <a:cubicBezTo>
                  <a:pt x="2049780" y="205741"/>
                  <a:pt x="2047240" y="200661"/>
                  <a:pt x="2043430" y="198121"/>
                </a:cubicBezTo>
                <a:cubicBezTo>
                  <a:pt x="2037080" y="194311"/>
                  <a:pt x="2032000" y="189231"/>
                  <a:pt x="2025650" y="185421"/>
                </a:cubicBezTo>
                <a:cubicBezTo>
                  <a:pt x="2024380" y="184151"/>
                  <a:pt x="2021840" y="182881"/>
                  <a:pt x="2019300" y="182881"/>
                </a:cubicBezTo>
                <a:cubicBezTo>
                  <a:pt x="2015490" y="181611"/>
                  <a:pt x="2011680" y="180341"/>
                  <a:pt x="2007870" y="180341"/>
                </a:cubicBezTo>
                <a:cubicBezTo>
                  <a:pt x="2004060" y="180341"/>
                  <a:pt x="1998980" y="180341"/>
                  <a:pt x="1995170" y="182881"/>
                </a:cubicBezTo>
                <a:cubicBezTo>
                  <a:pt x="1987550" y="186691"/>
                  <a:pt x="1981200" y="181611"/>
                  <a:pt x="1974850" y="181611"/>
                </a:cubicBezTo>
                <a:cubicBezTo>
                  <a:pt x="1968500" y="180341"/>
                  <a:pt x="1962150" y="177801"/>
                  <a:pt x="1957070" y="176531"/>
                </a:cubicBezTo>
                <a:lnTo>
                  <a:pt x="1940560" y="176531"/>
                </a:lnTo>
                <a:cubicBezTo>
                  <a:pt x="1926590" y="179071"/>
                  <a:pt x="1915160" y="171451"/>
                  <a:pt x="1901190" y="170181"/>
                </a:cubicBezTo>
                <a:cubicBezTo>
                  <a:pt x="1897380" y="170181"/>
                  <a:pt x="1893570" y="166371"/>
                  <a:pt x="1889760" y="163831"/>
                </a:cubicBezTo>
                <a:cubicBezTo>
                  <a:pt x="1887220" y="161291"/>
                  <a:pt x="1884680" y="161291"/>
                  <a:pt x="1880870" y="162561"/>
                </a:cubicBezTo>
                <a:cubicBezTo>
                  <a:pt x="1875790" y="163831"/>
                  <a:pt x="1870710" y="162561"/>
                  <a:pt x="1865630" y="163831"/>
                </a:cubicBezTo>
                <a:cubicBezTo>
                  <a:pt x="1858010" y="166371"/>
                  <a:pt x="1851660" y="160021"/>
                  <a:pt x="1844040" y="160021"/>
                </a:cubicBezTo>
                <a:cubicBezTo>
                  <a:pt x="1837690" y="161291"/>
                  <a:pt x="1831340" y="161291"/>
                  <a:pt x="1824990" y="162561"/>
                </a:cubicBezTo>
                <a:lnTo>
                  <a:pt x="1809750" y="166371"/>
                </a:lnTo>
                <a:cubicBezTo>
                  <a:pt x="1799590" y="171451"/>
                  <a:pt x="1791970" y="165101"/>
                  <a:pt x="1783080" y="162561"/>
                </a:cubicBezTo>
                <a:cubicBezTo>
                  <a:pt x="1776730" y="161291"/>
                  <a:pt x="1772920" y="158751"/>
                  <a:pt x="1767840" y="154941"/>
                </a:cubicBezTo>
                <a:cubicBezTo>
                  <a:pt x="1762760" y="151131"/>
                  <a:pt x="1757680" y="154941"/>
                  <a:pt x="1753870" y="154941"/>
                </a:cubicBezTo>
                <a:cubicBezTo>
                  <a:pt x="1750060" y="154941"/>
                  <a:pt x="1747520" y="158751"/>
                  <a:pt x="1744980" y="160021"/>
                </a:cubicBezTo>
                <a:cubicBezTo>
                  <a:pt x="1741170" y="161291"/>
                  <a:pt x="1737360" y="161291"/>
                  <a:pt x="1733550" y="161291"/>
                </a:cubicBezTo>
                <a:cubicBezTo>
                  <a:pt x="1729740" y="161291"/>
                  <a:pt x="1724660" y="160021"/>
                  <a:pt x="1720850" y="161291"/>
                </a:cubicBezTo>
                <a:cubicBezTo>
                  <a:pt x="1714500" y="163831"/>
                  <a:pt x="1709420" y="167641"/>
                  <a:pt x="1704340" y="170181"/>
                </a:cubicBezTo>
                <a:cubicBezTo>
                  <a:pt x="1703070" y="171451"/>
                  <a:pt x="1701800" y="172721"/>
                  <a:pt x="1700530" y="172721"/>
                </a:cubicBezTo>
                <a:cubicBezTo>
                  <a:pt x="1691640" y="177801"/>
                  <a:pt x="1681480" y="179071"/>
                  <a:pt x="1670050" y="179071"/>
                </a:cubicBezTo>
                <a:cubicBezTo>
                  <a:pt x="1663700" y="179071"/>
                  <a:pt x="1657350" y="179071"/>
                  <a:pt x="1651000" y="177801"/>
                </a:cubicBezTo>
                <a:cubicBezTo>
                  <a:pt x="1647190" y="177801"/>
                  <a:pt x="1644650" y="173991"/>
                  <a:pt x="1642110" y="173991"/>
                </a:cubicBezTo>
                <a:cubicBezTo>
                  <a:pt x="1633220" y="172720"/>
                  <a:pt x="1625600" y="172720"/>
                  <a:pt x="1616710" y="172720"/>
                </a:cubicBezTo>
                <a:cubicBezTo>
                  <a:pt x="1615440" y="172720"/>
                  <a:pt x="1614170" y="173991"/>
                  <a:pt x="1612900" y="173991"/>
                </a:cubicBezTo>
                <a:cubicBezTo>
                  <a:pt x="1607820" y="176530"/>
                  <a:pt x="1602740" y="180341"/>
                  <a:pt x="1597660" y="182880"/>
                </a:cubicBezTo>
                <a:cubicBezTo>
                  <a:pt x="1588770" y="185420"/>
                  <a:pt x="1579880" y="187960"/>
                  <a:pt x="1570990" y="189230"/>
                </a:cubicBezTo>
                <a:lnTo>
                  <a:pt x="1567180" y="189230"/>
                </a:lnTo>
                <a:cubicBezTo>
                  <a:pt x="1559560" y="185420"/>
                  <a:pt x="1553210" y="189230"/>
                  <a:pt x="1545590" y="190501"/>
                </a:cubicBezTo>
                <a:cubicBezTo>
                  <a:pt x="1537970" y="193041"/>
                  <a:pt x="1530350" y="196851"/>
                  <a:pt x="1522730" y="199391"/>
                </a:cubicBezTo>
                <a:cubicBezTo>
                  <a:pt x="1520190" y="200661"/>
                  <a:pt x="1517650" y="199391"/>
                  <a:pt x="1515110" y="198120"/>
                </a:cubicBezTo>
                <a:cubicBezTo>
                  <a:pt x="1511300" y="196850"/>
                  <a:pt x="1508760" y="196850"/>
                  <a:pt x="1506220" y="199391"/>
                </a:cubicBezTo>
                <a:cubicBezTo>
                  <a:pt x="1504950" y="200661"/>
                  <a:pt x="1503680" y="200661"/>
                  <a:pt x="1502410" y="200661"/>
                </a:cubicBezTo>
                <a:cubicBezTo>
                  <a:pt x="1498600" y="201931"/>
                  <a:pt x="1494790" y="201931"/>
                  <a:pt x="1492250" y="203201"/>
                </a:cubicBezTo>
                <a:cubicBezTo>
                  <a:pt x="1487170" y="207011"/>
                  <a:pt x="1482090" y="205741"/>
                  <a:pt x="1477010" y="208281"/>
                </a:cubicBezTo>
                <a:cubicBezTo>
                  <a:pt x="1471930" y="210821"/>
                  <a:pt x="1466850" y="210821"/>
                  <a:pt x="1463040" y="214631"/>
                </a:cubicBezTo>
                <a:cubicBezTo>
                  <a:pt x="1461770" y="215901"/>
                  <a:pt x="1459230" y="215901"/>
                  <a:pt x="1456690" y="215901"/>
                </a:cubicBezTo>
                <a:cubicBezTo>
                  <a:pt x="1450340" y="217171"/>
                  <a:pt x="1445260" y="220981"/>
                  <a:pt x="1441450" y="226061"/>
                </a:cubicBezTo>
                <a:cubicBezTo>
                  <a:pt x="1436370" y="231141"/>
                  <a:pt x="1431290" y="234951"/>
                  <a:pt x="1426210" y="238761"/>
                </a:cubicBezTo>
                <a:cubicBezTo>
                  <a:pt x="1424940" y="240031"/>
                  <a:pt x="1421130" y="240031"/>
                  <a:pt x="1419860" y="240031"/>
                </a:cubicBezTo>
                <a:cubicBezTo>
                  <a:pt x="1414780" y="240031"/>
                  <a:pt x="1409700" y="238761"/>
                  <a:pt x="1405890" y="237491"/>
                </a:cubicBezTo>
                <a:cubicBezTo>
                  <a:pt x="1403350" y="237491"/>
                  <a:pt x="1402080" y="236220"/>
                  <a:pt x="1399540" y="236220"/>
                </a:cubicBezTo>
                <a:cubicBezTo>
                  <a:pt x="1391920" y="240030"/>
                  <a:pt x="1383030" y="237491"/>
                  <a:pt x="1375410" y="237491"/>
                </a:cubicBezTo>
                <a:cubicBezTo>
                  <a:pt x="1374140" y="237491"/>
                  <a:pt x="1371600" y="236220"/>
                  <a:pt x="1370330" y="234950"/>
                </a:cubicBezTo>
                <a:cubicBezTo>
                  <a:pt x="1365250" y="231141"/>
                  <a:pt x="1360170" y="231141"/>
                  <a:pt x="1355090" y="233680"/>
                </a:cubicBezTo>
                <a:cubicBezTo>
                  <a:pt x="1351280" y="234950"/>
                  <a:pt x="1347470" y="234950"/>
                  <a:pt x="1344930" y="232410"/>
                </a:cubicBezTo>
                <a:cubicBezTo>
                  <a:pt x="1339850" y="228600"/>
                  <a:pt x="1333500" y="226060"/>
                  <a:pt x="1327150" y="224790"/>
                </a:cubicBezTo>
                <a:cubicBezTo>
                  <a:pt x="1322070" y="223520"/>
                  <a:pt x="1316990" y="220980"/>
                  <a:pt x="1311910" y="218440"/>
                </a:cubicBezTo>
                <a:cubicBezTo>
                  <a:pt x="1309370" y="217170"/>
                  <a:pt x="1306830" y="218440"/>
                  <a:pt x="1304290" y="218440"/>
                </a:cubicBezTo>
                <a:cubicBezTo>
                  <a:pt x="1301750" y="218440"/>
                  <a:pt x="1300480" y="219710"/>
                  <a:pt x="1297940" y="219710"/>
                </a:cubicBezTo>
                <a:cubicBezTo>
                  <a:pt x="1290320" y="220980"/>
                  <a:pt x="1282700" y="223520"/>
                  <a:pt x="1276350" y="222250"/>
                </a:cubicBezTo>
                <a:cubicBezTo>
                  <a:pt x="1267461" y="219710"/>
                  <a:pt x="1258570" y="220980"/>
                  <a:pt x="1250950" y="215900"/>
                </a:cubicBezTo>
                <a:cubicBezTo>
                  <a:pt x="1247140" y="213360"/>
                  <a:pt x="1245870" y="215900"/>
                  <a:pt x="1243330" y="215900"/>
                </a:cubicBezTo>
                <a:cubicBezTo>
                  <a:pt x="1242061" y="215900"/>
                  <a:pt x="1240791" y="215900"/>
                  <a:pt x="1238250" y="217170"/>
                </a:cubicBezTo>
                <a:cubicBezTo>
                  <a:pt x="1236980" y="220980"/>
                  <a:pt x="1231900" y="223520"/>
                  <a:pt x="1225550" y="220980"/>
                </a:cubicBezTo>
                <a:cubicBezTo>
                  <a:pt x="1221740" y="219710"/>
                  <a:pt x="1219200" y="219710"/>
                  <a:pt x="1215390" y="220980"/>
                </a:cubicBezTo>
                <a:cubicBezTo>
                  <a:pt x="1211580" y="222250"/>
                  <a:pt x="1207770" y="222250"/>
                  <a:pt x="1202690" y="223520"/>
                </a:cubicBezTo>
                <a:lnTo>
                  <a:pt x="1201420" y="223520"/>
                </a:lnTo>
                <a:cubicBezTo>
                  <a:pt x="1191260" y="229870"/>
                  <a:pt x="1181100" y="224791"/>
                  <a:pt x="1169670" y="224791"/>
                </a:cubicBezTo>
                <a:lnTo>
                  <a:pt x="1163320" y="224791"/>
                </a:lnTo>
                <a:cubicBezTo>
                  <a:pt x="1155700" y="226061"/>
                  <a:pt x="1151890" y="219711"/>
                  <a:pt x="1146810" y="215900"/>
                </a:cubicBezTo>
                <a:cubicBezTo>
                  <a:pt x="1141730" y="212090"/>
                  <a:pt x="1136650" y="207010"/>
                  <a:pt x="1131570" y="204470"/>
                </a:cubicBezTo>
                <a:cubicBezTo>
                  <a:pt x="1130300" y="203200"/>
                  <a:pt x="1126490" y="204470"/>
                  <a:pt x="1123950" y="204470"/>
                </a:cubicBezTo>
                <a:lnTo>
                  <a:pt x="1112520" y="204470"/>
                </a:lnTo>
                <a:lnTo>
                  <a:pt x="1111250" y="203200"/>
                </a:lnTo>
                <a:cubicBezTo>
                  <a:pt x="1102361" y="205741"/>
                  <a:pt x="1097280" y="200660"/>
                  <a:pt x="1090930" y="195580"/>
                </a:cubicBezTo>
                <a:cubicBezTo>
                  <a:pt x="1087120" y="193040"/>
                  <a:pt x="1082041" y="190500"/>
                  <a:pt x="1078230" y="189230"/>
                </a:cubicBezTo>
                <a:cubicBezTo>
                  <a:pt x="1073150" y="186690"/>
                  <a:pt x="1066800" y="185420"/>
                  <a:pt x="1064261" y="179070"/>
                </a:cubicBezTo>
                <a:cubicBezTo>
                  <a:pt x="1062991" y="176530"/>
                  <a:pt x="1060450" y="176530"/>
                  <a:pt x="1059180" y="173990"/>
                </a:cubicBezTo>
                <a:cubicBezTo>
                  <a:pt x="1057911" y="171450"/>
                  <a:pt x="1056641" y="168910"/>
                  <a:pt x="1056641" y="167640"/>
                </a:cubicBezTo>
                <a:cubicBezTo>
                  <a:pt x="1056641" y="165100"/>
                  <a:pt x="1057911" y="162560"/>
                  <a:pt x="1059180" y="160020"/>
                </a:cubicBezTo>
                <a:cubicBezTo>
                  <a:pt x="1060450" y="156210"/>
                  <a:pt x="1057911" y="152400"/>
                  <a:pt x="1054100" y="149860"/>
                </a:cubicBezTo>
                <a:cubicBezTo>
                  <a:pt x="1052830" y="148590"/>
                  <a:pt x="1050290" y="148590"/>
                  <a:pt x="1050290" y="147320"/>
                </a:cubicBezTo>
                <a:cubicBezTo>
                  <a:pt x="1047750" y="139700"/>
                  <a:pt x="1041400" y="137160"/>
                  <a:pt x="1036320" y="130810"/>
                </a:cubicBezTo>
                <a:cubicBezTo>
                  <a:pt x="1032510" y="127000"/>
                  <a:pt x="1029970" y="121920"/>
                  <a:pt x="1027430" y="116840"/>
                </a:cubicBezTo>
                <a:cubicBezTo>
                  <a:pt x="1024891" y="114300"/>
                  <a:pt x="1023620" y="111760"/>
                  <a:pt x="1019811" y="109220"/>
                </a:cubicBezTo>
                <a:cubicBezTo>
                  <a:pt x="1010921" y="105410"/>
                  <a:pt x="1002030" y="101600"/>
                  <a:pt x="993141" y="96520"/>
                </a:cubicBezTo>
                <a:cubicBezTo>
                  <a:pt x="993141" y="106680"/>
                  <a:pt x="990601" y="104140"/>
                  <a:pt x="989330" y="101600"/>
                </a:cubicBezTo>
                <a:cubicBezTo>
                  <a:pt x="989330" y="97790"/>
                  <a:pt x="986791" y="96520"/>
                  <a:pt x="982980" y="96520"/>
                </a:cubicBezTo>
                <a:cubicBezTo>
                  <a:pt x="982980" y="96520"/>
                  <a:pt x="981711" y="96520"/>
                  <a:pt x="981711" y="95250"/>
                </a:cubicBezTo>
                <a:cubicBezTo>
                  <a:pt x="980441" y="87630"/>
                  <a:pt x="974091" y="90170"/>
                  <a:pt x="970280" y="88900"/>
                </a:cubicBezTo>
                <a:cubicBezTo>
                  <a:pt x="967741" y="87630"/>
                  <a:pt x="965200" y="86360"/>
                  <a:pt x="962661" y="87630"/>
                </a:cubicBezTo>
                <a:cubicBezTo>
                  <a:pt x="957580" y="88900"/>
                  <a:pt x="953771" y="85090"/>
                  <a:pt x="948691" y="83820"/>
                </a:cubicBezTo>
                <a:cubicBezTo>
                  <a:pt x="947421" y="83820"/>
                  <a:pt x="946151" y="83820"/>
                  <a:pt x="944880" y="85090"/>
                </a:cubicBezTo>
                <a:cubicBezTo>
                  <a:pt x="942341" y="87630"/>
                  <a:pt x="939800" y="87630"/>
                  <a:pt x="935991" y="85090"/>
                </a:cubicBezTo>
                <a:cubicBezTo>
                  <a:pt x="930911" y="81280"/>
                  <a:pt x="925830" y="81280"/>
                  <a:pt x="919480" y="83820"/>
                </a:cubicBezTo>
                <a:cubicBezTo>
                  <a:pt x="916941" y="85090"/>
                  <a:pt x="914400" y="85090"/>
                  <a:pt x="911861" y="83820"/>
                </a:cubicBezTo>
                <a:cubicBezTo>
                  <a:pt x="906780" y="81280"/>
                  <a:pt x="901700" y="77470"/>
                  <a:pt x="895350" y="74930"/>
                </a:cubicBezTo>
                <a:cubicBezTo>
                  <a:pt x="894080" y="74930"/>
                  <a:pt x="892811" y="73660"/>
                  <a:pt x="891540" y="73660"/>
                </a:cubicBezTo>
                <a:cubicBezTo>
                  <a:pt x="883920" y="74930"/>
                  <a:pt x="877570" y="72390"/>
                  <a:pt x="869950" y="74930"/>
                </a:cubicBezTo>
                <a:cubicBezTo>
                  <a:pt x="866140" y="76200"/>
                  <a:pt x="861061" y="76200"/>
                  <a:pt x="858520" y="81280"/>
                </a:cubicBezTo>
                <a:cubicBezTo>
                  <a:pt x="857250" y="82550"/>
                  <a:pt x="853440" y="82550"/>
                  <a:pt x="850900" y="83820"/>
                </a:cubicBezTo>
                <a:cubicBezTo>
                  <a:pt x="844550" y="85090"/>
                  <a:pt x="838200" y="86360"/>
                  <a:pt x="831850" y="83820"/>
                </a:cubicBezTo>
                <a:cubicBezTo>
                  <a:pt x="826770" y="81280"/>
                  <a:pt x="820420" y="82550"/>
                  <a:pt x="815340" y="81280"/>
                </a:cubicBezTo>
                <a:cubicBezTo>
                  <a:pt x="811530" y="80010"/>
                  <a:pt x="808990" y="77470"/>
                  <a:pt x="806450" y="76200"/>
                </a:cubicBezTo>
                <a:cubicBezTo>
                  <a:pt x="805180" y="74930"/>
                  <a:pt x="803910" y="73660"/>
                  <a:pt x="802640" y="73660"/>
                </a:cubicBezTo>
                <a:cubicBezTo>
                  <a:pt x="795020" y="71120"/>
                  <a:pt x="788670" y="66040"/>
                  <a:pt x="784860" y="59690"/>
                </a:cubicBezTo>
                <a:cubicBezTo>
                  <a:pt x="782320" y="55880"/>
                  <a:pt x="778510" y="52070"/>
                  <a:pt x="775970" y="48260"/>
                </a:cubicBezTo>
                <a:cubicBezTo>
                  <a:pt x="767080" y="45720"/>
                  <a:pt x="768350" y="35560"/>
                  <a:pt x="763270" y="30480"/>
                </a:cubicBezTo>
                <a:cubicBezTo>
                  <a:pt x="759460" y="25400"/>
                  <a:pt x="755650" y="22860"/>
                  <a:pt x="749300" y="21590"/>
                </a:cubicBezTo>
                <a:lnTo>
                  <a:pt x="748030" y="21590"/>
                </a:lnTo>
                <a:cubicBezTo>
                  <a:pt x="741680" y="16510"/>
                  <a:pt x="735330" y="20320"/>
                  <a:pt x="727710" y="20320"/>
                </a:cubicBezTo>
                <a:cubicBezTo>
                  <a:pt x="725170" y="20320"/>
                  <a:pt x="721360" y="17780"/>
                  <a:pt x="718820" y="16510"/>
                </a:cubicBezTo>
                <a:cubicBezTo>
                  <a:pt x="717550" y="13970"/>
                  <a:pt x="716280" y="12700"/>
                  <a:pt x="715010" y="12700"/>
                </a:cubicBezTo>
                <a:cubicBezTo>
                  <a:pt x="707390" y="11430"/>
                  <a:pt x="701040" y="6350"/>
                  <a:pt x="694690" y="0"/>
                </a:cubicBezTo>
                <a:cubicBezTo>
                  <a:pt x="692150" y="1270"/>
                  <a:pt x="689610" y="2540"/>
                  <a:pt x="687070" y="2540"/>
                </a:cubicBezTo>
                <a:cubicBezTo>
                  <a:pt x="684530" y="3810"/>
                  <a:pt x="680720" y="3810"/>
                  <a:pt x="676910" y="3810"/>
                </a:cubicBezTo>
                <a:cubicBezTo>
                  <a:pt x="671830" y="2540"/>
                  <a:pt x="666750" y="3810"/>
                  <a:pt x="661670" y="7620"/>
                </a:cubicBezTo>
                <a:cubicBezTo>
                  <a:pt x="659130" y="8890"/>
                  <a:pt x="657860" y="10160"/>
                  <a:pt x="655320" y="11430"/>
                </a:cubicBezTo>
                <a:cubicBezTo>
                  <a:pt x="652780" y="12700"/>
                  <a:pt x="651510" y="15240"/>
                  <a:pt x="648970" y="16510"/>
                </a:cubicBezTo>
                <a:cubicBezTo>
                  <a:pt x="647700" y="17780"/>
                  <a:pt x="645160" y="17780"/>
                  <a:pt x="643890" y="19050"/>
                </a:cubicBezTo>
                <a:lnTo>
                  <a:pt x="636270" y="22860"/>
                </a:lnTo>
                <a:cubicBezTo>
                  <a:pt x="636270" y="22860"/>
                  <a:pt x="635000" y="24130"/>
                  <a:pt x="635000" y="22860"/>
                </a:cubicBezTo>
                <a:cubicBezTo>
                  <a:pt x="629920" y="20320"/>
                  <a:pt x="626110" y="25400"/>
                  <a:pt x="622300" y="27940"/>
                </a:cubicBezTo>
                <a:cubicBezTo>
                  <a:pt x="618490" y="30480"/>
                  <a:pt x="613410" y="30480"/>
                  <a:pt x="609600" y="33020"/>
                </a:cubicBezTo>
                <a:lnTo>
                  <a:pt x="608330" y="33020"/>
                </a:lnTo>
                <a:cubicBezTo>
                  <a:pt x="601980" y="34290"/>
                  <a:pt x="595630" y="36830"/>
                  <a:pt x="589280" y="38100"/>
                </a:cubicBezTo>
                <a:cubicBezTo>
                  <a:pt x="586740" y="38100"/>
                  <a:pt x="585470" y="39370"/>
                  <a:pt x="582930" y="40640"/>
                </a:cubicBezTo>
                <a:cubicBezTo>
                  <a:pt x="579120" y="41910"/>
                  <a:pt x="575310" y="44450"/>
                  <a:pt x="571500" y="45720"/>
                </a:cubicBezTo>
                <a:cubicBezTo>
                  <a:pt x="568960" y="46990"/>
                  <a:pt x="565150" y="48260"/>
                  <a:pt x="562610" y="49530"/>
                </a:cubicBezTo>
                <a:lnTo>
                  <a:pt x="558800" y="49530"/>
                </a:lnTo>
                <a:cubicBezTo>
                  <a:pt x="558800" y="49530"/>
                  <a:pt x="556260" y="49530"/>
                  <a:pt x="554990" y="52070"/>
                </a:cubicBezTo>
                <a:cubicBezTo>
                  <a:pt x="549910" y="49530"/>
                  <a:pt x="543560" y="48260"/>
                  <a:pt x="538480" y="45720"/>
                </a:cubicBezTo>
                <a:cubicBezTo>
                  <a:pt x="534670" y="44450"/>
                  <a:pt x="525780" y="46990"/>
                  <a:pt x="523240" y="50800"/>
                </a:cubicBezTo>
                <a:cubicBezTo>
                  <a:pt x="521970" y="52070"/>
                  <a:pt x="520700" y="53340"/>
                  <a:pt x="519430" y="53340"/>
                </a:cubicBezTo>
                <a:cubicBezTo>
                  <a:pt x="518160" y="53340"/>
                  <a:pt x="515620" y="52070"/>
                  <a:pt x="514350" y="52070"/>
                </a:cubicBezTo>
                <a:cubicBezTo>
                  <a:pt x="513080" y="52070"/>
                  <a:pt x="511810" y="53340"/>
                  <a:pt x="509270" y="53340"/>
                </a:cubicBezTo>
                <a:cubicBezTo>
                  <a:pt x="509270" y="54610"/>
                  <a:pt x="510540" y="55880"/>
                  <a:pt x="510540" y="57150"/>
                </a:cubicBezTo>
                <a:cubicBezTo>
                  <a:pt x="506730" y="58420"/>
                  <a:pt x="500380" y="68580"/>
                  <a:pt x="500380" y="73660"/>
                </a:cubicBezTo>
                <a:cubicBezTo>
                  <a:pt x="494030" y="76200"/>
                  <a:pt x="486410" y="77470"/>
                  <a:pt x="483870" y="85090"/>
                </a:cubicBezTo>
                <a:cubicBezTo>
                  <a:pt x="483870" y="86360"/>
                  <a:pt x="482600" y="86360"/>
                  <a:pt x="482600" y="87630"/>
                </a:cubicBezTo>
                <a:cubicBezTo>
                  <a:pt x="474980" y="88900"/>
                  <a:pt x="473710" y="96520"/>
                  <a:pt x="469900" y="102870"/>
                </a:cubicBezTo>
                <a:lnTo>
                  <a:pt x="469900" y="105410"/>
                </a:lnTo>
                <a:cubicBezTo>
                  <a:pt x="468630" y="105410"/>
                  <a:pt x="467360" y="106680"/>
                  <a:pt x="466090" y="106680"/>
                </a:cubicBezTo>
                <a:cubicBezTo>
                  <a:pt x="461010" y="109220"/>
                  <a:pt x="458470" y="113030"/>
                  <a:pt x="457200" y="119380"/>
                </a:cubicBezTo>
                <a:cubicBezTo>
                  <a:pt x="455930" y="125730"/>
                  <a:pt x="455930" y="130810"/>
                  <a:pt x="454660" y="137160"/>
                </a:cubicBezTo>
                <a:cubicBezTo>
                  <a:pt x="452120" y="135890"/>
                  <a:pt x="448310" y="138430"/>
                  <a:pt x="447040" y="134620"/>
                </a:cubicBezTo>
                <a:lnTo>
                  <a:pt x="444500" y="134620"/>
                </a:lnTo>
                <a:cubicBezTo>
                  <a:pt x="440690" y="139700"/>
                  <a:pt x="436880" y="144780"/>
                  <a:pt x="433070" y="148590"/>
                </a:cubicBezTo>
                <a:cubicBezTo>
                  <a:pt x="429260" y="151130"/>
                  <a:pt x="425450" y="152400"/>
                  <a:pt x="420370" y="154940"/>
                </a:cubicBezTo>
                <a:lnTo>
                  <a:pt x="420370" y="157480"/>
                </a:lnTo>
                <a:cubicBezTo>
                  <a:pt x="415290" y="156210"/>
                  <a:pt x="411480" y="154940"/>
                  <a:pt x="407670" y="152400"/>
                </a:cubicBezTo>
                <a:cubicBezTo>
                  <a:pt x="406400" y="152400"/>
                  <a:pt x="405130" y="151130"/>
                  <a:pt x="405130" y="151130"/>
                </a:cubicBezTo>
                <a:cubicBezTo>
                  <a:pt x="403860" y="151130"/>
                  <a:pt x="403860" y="149860"/>
                  <a:pt x="403860" y="149860"/>
                </a:cubicBezTo>
                <a:cubicBezTo>
                  <a:pt x="402590" y="149860"/>
                  <a:pt x="402590" y="151130"/>
                  <a:pt x="402590" y="152400"/>
                </a:cubicBezTo>
                <a:cubicBezTo>
                  <a:pt x="402590" y="157480"/>
                  <a:pt x="400050" y="156210"/>
                  <a:pt x="397510" y="154940"/>
                </a:cubicBezTo>
                <a:cubicBezTo>
                  <a:pt x="394970" y="153670"/>
                  <a:pt x="392430" y="153670"/>
                  <a:pt x="391160" y="157480"/>
                </a:cubicBezTo>
                <a:cubicBezTo>
                  <a:pt x="391160" y="158750"/>
                  <a:pt x="389890" y="160020"/>
                  <a:pt x="388620" y="160020"/>
                </a:cubicBezTo>
                <a:cubicBezTo>
                  <a:pt x="384810" y="161290"/>
                  <a:pt x="381000" y="162560"/>
                  <a:pt x="379730" y="166370"/>
                </a:cubicBezTo>
                <a:cubicBezTo>
                  <a:pt x="378460" y="168910"/>
                  <a:pt x="377190" y="170180"/>
                  <a:pt x="374650" y="172720"/>
                </a:cubicBezTo>
                <a:lnTo>
                  <a:pt x="355600" y="172720"/>
                </a:lnTo>
                <a:cubicBezTo>
                  <a:pt x="353060" y="172720"/>
                  <a:pt x="350520" y="172720"/>
                  <a:pt x="347980" y="173990"/>
                </a:cubicBezTo>
                <a:cubicBezTo>
                  <a:pt x="345440" y="173990"/>
                  <a:pt x="342900" y="175260"/>
                  <a:pt x="339090" y="176530"/>
                </a:cubicBezTo>
                <a:cubicBezTo>
                  <a:pt x="336550" y="177800"/>
                  <a:pt x="332740" y="180340"/>
                  <a:pt x="330200" y="181610"/>
                </a:cubicBezTo>
                <a:cubicBezTo>
                  <a:pt x="328930" y="182880"/>
                  <a:pt x="327660" y="182880"/>
                  <a:pt x="326390" y="182880"/>
                </a:cubicBezTo>
                <a:cubicBezTo>
                  <a:pt x="320040" y="182880"/>
                  <a:pt x="316230" y="186690"/>
                  <a:pt x="312420" y="190500"/>
                </a:cubicBezTo>
                <a:cubicBezTo>
                  <a:pt x="308610" y="193040"/>
                  <a:pt x="306070" y="196850"/>
                  <a:pt x="302260" y="199390"/>
                </a:cubicBezTo>
                <a:cubicBezTo>
                  <a:pt x="299720" y="200660"/>
                  <a:pt x="297180" y="201930"/>
                  <a:pt x="295910" y="203200"/>
                </a:cubicBezTo>
                <a:cubicBezTo>
                  <a:pt x="293370" y="204470"/>
                  <a:pt x="292100" y="207010"/>
                  <a:pt x="289560" y="207010"/>
                </a:cubicBezTo>
                <a:cubicBezTo>
                  <a:pt x="287020" y="208280"/>
                  <a:pt x="283210" y="208280"/>
                  <a:pt x="280670" y="207010"/>
                </a:cubicBezTo>
                <a:cubicBezTo>
                  <a:pt x="276860" y="204470"/>
                  <a:pt x="273050" y="207010"/>
                  <a:pt x="270510" y="208280"/>
                </a:cubicBezTo>
                <a:cubicBezTo>
                  <a:pt x="266700" y="209550"/>
                  <a:pt x="264160" y="212090"/>
                  <a:pt x="261620" y="213360"/>
                </a:cubicBezTo>
                <a:cubicBezTo>
                  <a:pt x="262890" y="214630"/>
                  <a:pt x="262890" y="215900"/>
                  <a:pt x="264160" y="217170"/>
                </a:cubicBezTo>
                <a:lnTo>
                  <a:pt x="260350" y="217170"/>
                </a:lnTo>
                <a:cubicBezTo>
                  <a:pt x="260350" y="218440"/>
                  <a:pt x="259080" y="219710"/>
                  <a:pt x="259080" y="220980"/>
                </a:cubicBezTo>
                <a:cubicBezTo>
                  <a:pt x="257810" y="220980"/>
                  <a:pt x="256540" y="219710"/>
                  <a:pt x="256540" y="219710"/>
                </a:cubicBezTo>
                <a:cubicBezTo>
                  <a:pt x="252730" y="222250"/>
                  <a:pt x="248920" y="224790"/>
                  <a:pt x="245110" y="226060"/>
                </a:cubicBezTo>
                <a:cubicBezTo>
                  <a:pt x="243840" y="226060"/>
                  <a:pt x="242570" y="227330"/>
                  <a:pt x="242570" y="227330"/>
                </a:cubicBezTo>
                <a:cubicBezTo>
                  <a:pt x="237490" y="226060"/>
                  <a:pt x="231140" y="227330"/>
                  <a:pt x="227330" y="223520"/>
                </a:cubicBezTo>
                <a:cubicBezTo>
                  <a:pt x="224790" y="220980"/>
                  <a:pt x="220980" y="219710"/>
                  <a:pt x="218440" y="217170"/>
                </a:cubicBezTo>
                <a:cubicBezTo>
                  <a:pt x="214630" y="214630"/>
                  <a:pt x="209550" y="215900"/>
                  <a:pt x="205740" y="222250"/>
                </a:cubicBezTo>
                <a:lnTo>
                  <a:pt x="187960" y="204470"/>
                </a:lnTo>
                <a:cubicBezTo>
                  <a:pt x="186690" y="205740"/>
                  <a:pt x="184150" y="207010"/>
                  <a:pt x="182880" y="208280"/>
                </a:cubicBezTo>
                <a:cubicBezTo>
                  <a:pt x="181610" y="208280"/>
                  <a:pt x="181610" y="209550"/>
                  <a:pt x="180340" y="209550"/>
                </a:cubicBezTo>
                <a:cubicBezTo>
                  <a:pt x="175260" y="210820"/>
                  <a:pt x="170180" y="212090"/>
                  <a:pt x="163830" y="213360"/>
                </a:cubicBezTo>
                <a:cubicBezTo>
                  <a:pt x="160020" y="214630"/>
                  <a:pt x="157480" y="215900"/>
                  <a:pt x="157480" y="220980"/>
                </a:cubicBezTo>
                <a:cubicBezTo>
                  <a:pt x="152400" y="223520"/>
                  <a:pt x="147320" y="222250"/>
                  <a:pt x="143510" y="227330"/>
                </a:cubicBezTo>
                <a:lnTo>
                  <a:pt x="139700" y="227330"/>
                </a:lnTo>
                <a:cubicBezTo>
                  <a:pt x="132080" y="223520"/>
                  <a:pt x="125730" y="224790"/>
                  <a:pt x="120650" y="231140"/>
                </a:cubicBezTo>
                <a:cubicBezTo>
                  <a:pt x="119380" y="232410"/>
                  <a:pt x="118110" y="232410"/>
                  <a:pt x="115570" y="232410"/>
                </a:cubicBezTo>
                <a:cubicBezTo>
                  <a:pt x="109220" y="231140"/>
                  <a:pt x="104140" y="234950"/>
                  <a:pt x="99060" y="238760"/>
                </a:cubicBezTo>
                <a:cubicBezTo>
                  <a:pt x="96520" y="241300"/>
                  <a:pt x="93980" y="242570"/>
                  <a:pt x="90170" y="242570"/>
                </a:cubicBezTo>
                <a:cubicBezTo>
                  <a:pt x="83820" y="243840"/>
                  <a:pt x="78740" y="243840"/>
                  <a:pt x="72390" y="243840"/>
                </a:cubicBezTo>
                <a:cubicBezTo>
                  <a:pt x="72390" y="243840"/>
                  <a:pt x="71120" y="243840"/>
                  <a:pt x="71120" y="245110"/>
                </a:cubicBezTo>
                <a:cubicBezTo>
                  <a:pt x="66040" y="251460"/>
                  <a:pt x="59690" y="251460"/>
                  <a:pt x="52070" y="251460"/>
                </a:cubicBezTo>
                <a:cubicBezTo>
                  <a:pt x="44450" y="251460"/>
                  <a:pt x="36830" y="252730"/>
                  <a:pt x="30480" y="259080"/>
                </a:cubicBezTo>
                <a:cubicBezTo>
                  <a:pt x="26670" y="262890"/>
                  <a:pt x="21590" y="265430"/>
                  <a:pt x="16510" y="269240"/>
                </a:cubicBezTo>
                <a:cubicBezTo>
                  <a:pt x="15240" y="269240"/>
                  <a:pt x="13970" y="270510"/>
                  <a:pt x="13970" y="270510"/>
                </a:cubicBezTo>
                <a:cubicBezTo>
                  <a:pt x="10160" y="270510"/>
                  <a:pt x="5080" y="269240"/>
                  <a:pt x="1270" y="269240"/>
                </a:cubicBezTo>
                <a:cubicBezTo>
                  <a:pt x="0" y="284480"/>
                  <a:pt x="2540" y="300990"/>
                  <a:pt x="3810" y="317500"/>
                </a:cubicBezTo>
                <a:close/>
              </a:path>
            </a:pathLst>
          </a:custGeom>
          <a:solidFill>
            <a:srgbClr val="54575A"/>
          </a:solidFill>
          <a:ln w="9525" cap="flat" cmpd="sng">
            <a:solidFill>
              <a:srgbClr val="03438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12" name="Google Shape;312;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5400000">
            <a:off x="-1503701" y="2285206"/>
            <a:ext cx="5177095" cy="606680"/>
          </a:xfrm>
          <a:prstGeom prst="rect">
            <a:avLst/>
          </a:prstGeom>
          <a:noFill/>
          <a:ln>
            <a:noFill/>
          </a:ln>
        </p:spPr>
      </p:pic>
      <p:pic>
        <p:nvPicPr>
          <p:cNvPr id="313" name="Google Shape;313;p13" descr="G:\CBD\IL-DCEO_Jewel-Ribbon_V_RGB_1000px.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621430" y="1088735"/>
            <a:ext cx="1426661" cy="2966029"/>
          </a:xfrm>
          <a:prstGeom prst="rect">
            <a:avLst/>
          </a:prstGeom>
          <a:noFill/>
          <a:ln>
            <a:noFill/>
          </a:ln>
        </p:spPr>
      </p:pic>
      <p:sp>
        <p:nvSpPr>
          <p:cNvPr id="314" name="Google Shape;314;p13"/>
          <p:cNvSpPr/>
          <p:nvPr/>
        </p:nvSpPr>
        <p:spPr>
          <a:xfrm>
            <a:off x="3818253" y="4596075"/>
            <a:ext cx="302198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434343"/>
                </a:solidFill>
                <a:latin typeface="Arial"/>
                <a:ea typeface="Arial"/>
                <a:cs typeface="Arial"/>
                <a:sym typeface="Arial"/>
              </a:rPr>
              <a:t>CEO.ILWorks@Illinois.Gov </a:t>
            </a:r>
            <a:endParaRPr sz="18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77"/>
          <p:cNvSpPr txBox="1"/>
          <p:nvPr/>
        </p:nvSpPr>
        <p:spPr>
          <a:xfrm>
            <a:off x="0" y="666750"/>
            <a:ext cx="9144000" cy="3477875"/>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400"/>
              <a:buFont typeface="Arial"/>
              <a:buNone/>
            </a:pPr>
            <a:endParaRPr sz="4400" b="0" i="0" u="none" strike="noStrike" cap="none">
              <a:solidFill>
                <a:srgbClr val="FFFFFF"/>
              </a:solidFill>
              <a:latin typeface="Calibri"/>
              <a:ea typeface="Calibri"/>
              <a:cs typeface="Calibri"/>
              <a:sym typeface="Calibri"/>
            </a:endParaRPr>
          </a:p>
        </p:txBody>
      </p:sp>
      <p:sp>
        <p:nvSpPr>
          <p:cNvPr id="1194" name="Google Shape;1194;p77"/>
          <p:cNvSpPr txBox="1"/>
          <p:nvPr/>
        </p:nvSpPr>
        <p:spPr>
          <a:xfrm>
            <a:off x="1883228" y="520749"/>
            <a:ext cx="5377543"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endParaRPr sz="2000" b="1"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9600"/>
              <a:buFont typeface="Arial"/>
              <a:buNone/>
            </a:pPr>
            <a:r>
              <a:rPr lang="en-US" sz="7200" b="1" i="0" u="none" strike="noStrike" cap="none" dirty="0">
                <a:solidFill>
                  <a:srgbClr val="FFFFFF"/>
                </a:solidFill>
                <a:latin typeface="Arial"/>
                <a:ea typeface="Arial"/>
                <a:cs typeface="Arial"/>
                <a:sym typeface="Arial"/>
              </a:rPr>
              <a:t>Thank You!</a:t>
            </a:r>
            <a:endParaRPr sz="1050" dirty="0"/>
          </a:p>
          <a:p>
            <a:pPr marL="0" marR="0" lvl="0" indent="0" algn="l" rtl="0">
              <a:lnSpc>
                <a:spcPct val="100000"/>
              </a:lnSpc>
              <a:spcBef>
                <a:spcPts val="0"/>
              </a:spcBef>
              <a:spcAft>
                <a:spcPts val="0"/>
              </a:spcAft>
              <a:buClr>
                <a:srgbClr val="000000"/>
              </a:buClr>
              <a:buSzPts val="2800"/>
              <a:buFont typeface="Arial"/>
              <a:buNone/>
            </a:pPr>
            <a:endParaRPr sz="2800" b="1" i="0" u="none" strike="noStrike" cap="none" dirty="0">
              <a:solidFill>
                <a:srgbClr val="FFFFFF"/>
              </a:solidFill>
              <a:latin typeface="Arial"/>
              <a:ea typeface="Arial"/>
              <a:cs typeface="Arial"/>
              <a:sym typeface="Arial"/>
            </a:endParaRPr>
          </a:p>
        </p:txBody>
      </p:sp>
      <p:pic>
        <p:nvPicPr>
          <p:cNvPr id="1195" name="Google Shape;1195;p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2400" y="4294793"/>
            <a:ext cx="2743200" cy="776586"/>
          </a:xfrm>
          <a:prstGeom prst="rect">
            <a:avLst/>
          </a:prstGeom>
          <a:noFill/>
          <a:ln>
            <a:noFill/>
          </a:ln>
        </p:spPr>
      </p:pic>
      <p:pic>
        <p:nvPicPr>
          <p:cNvPr id="5" name="Picture 4">
            <a:extLst>
              <a:ext uri="{FF2B5EF4-FFF2-40B4-BE49-F238E27FC236}">
                <a16:creationId xmlns:a16="http://schemas.microsoft.com/office/drawing/2014/main" id="{02C47264-E9C1-1DA9-A09D-D70EA878F6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38782"/>
            <a:ext cx="1532295" cy="630778"/>
          </a:xfrm>
          <a:prstGeom prst="rect">
            <a:avLst/>
          </a:prstGeom>
        </p:spPr>
      </p:pic>
      <p:sp>
        <p:nvSpPr>
          <p:cNvPr id="6" name="TextBox 5">
            <a:extLst>
              <a:ext uri="{FF2B5EF4-FFF2-40B4-BE49-F238E27FC236}">
                <a16:creationId xmlns:a16="http://schemas.microsoft.com/office/drawing/2014/main" id="{5869A1B1-4446-4CF0-9C2B-906763ED2115}"/>
              </a:ext>
            </a:extLst>
          </p:cNvPr>
          <p:cNvSpPr txBox="1"/>
          <p:nvPr/>
        </p:nvSpPr>
        <p:spPr>
          <a:xfrm>
            <a:off x="1820635" y="2700465"/>
            <a:ext cx="4321629" cy="923330"/>
          </a:xfrm>
          <a:prstGeom prst="rect">
            <a:avLst/>
          </a:prstGeom>
          <a:noFill/>
        </p:spPr>
        <p:txBody>
          <a:bodyPr wrap="square">
            <a:spAutoFit/>
          </a:bodyPr>
          <a:lstStyle/>
          <a:p>
            <a:pPr lvl="0" algn="ctr"/>
            <a:r>
              <a:rPr lang="en-US" sz="1800" b="1" dirty="0">
                <a:solidFill>
                  <a:schemeClr val="bg1"/>
                </a:solidFill>
                <a:latin typeface="Libre Franklin"/>
                <a:ea typeface="Libre Franklin"/>
                <a:cs typeface="Libre Franklin"/>
                <a:sym typeface="Libre Franklin"/>
              </a:rPr>
              <a:t>David Garvey – david.garvey@siu.edu</a:t>
            </a:r>
          </a:p>
          <a:p>
            <a:pPr lvl="0" algn="ctr"/>
            <a:r>
              <a:rPr lang="en-US" sz="1800" dirty="0">
                <a:solidFill>
                  <a:schemeClr val="bg1"/>
                </a:solidFill>
                <a:latin typeface="Libre Franklin"/>
                <a:ea typeface="Libre Franklin"/>
                <a:cs typeface="Libre Franklin"/>
                <a:sym typeface="Libre Franklin"/>
              </a:rPr>
              <a:t>Training and Development Specialist</a:t>
            </a:r>
          </a:p>
          <a:p>
            <a:pPr lvl="0" algn="ctr"/>
            <a:r>
              <a:rPr lang="en-US" sz="1800" dirty="0">
                <a:solidFill>
                  <a:schemeClr val="bg1"/>
                </a:solidFill>
                <a:latin typeface="Libre Franklin"/>
                <a:ea typeface="Libre Franklin"/>
                <a:cs typeface="Libre Franklin"/>
                <a:sym typeface="Libre Franklin"/>
              </a:rPr>
              <a:t>School of Education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8" name="Picture 7">
            <a:extLst>
              <a:ext uri="{FF2B5EF4-FFF2-40B4-BE49-F238E27FC236}">
                <a16:creationId xmlns:a16="http://schemas.microsoft.com/office/drawing/2014/main" id="{7AE59853-1DA8-FF5B-CE98-5DD23937DF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8782"/>
            <a:ext cx="1532295" cy="630778"/>
          </a:xfrm>
          <a:prstGeom prst="rect">
            <a:avLst/>
          </a:prstGeom>
        </p:spPr>
      </p:pic>
      <p:pic>
        <p:nvPicPr>
          <p:cNvPr id="175" name="Google Shape;175;p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88725" y="1732"/>
            <a:ext cx="3455275" cy="404908"/>
          </a:xfrm>
          <a:prstGeom prst="rect">
            <a:avLst/>
          </a:prstGeom>
          <a:noFill/>
          <a:ln>
            <a:noFill/>
          </a:ln>
        </p:spPr>
      </p:pic>
      <p:pic>
        <p:nvPicPr>
          <p:cNvPr id="176" name="Google Shape;176;p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25591" y="4656661"/>
            <a:ext cx="1237409" cy="340423"/>
          </a:xfrm>
          <a:prstGeom prst="rect">
            <a:avLst/>
          </a:prstGeom>
          <a:noFill/>
          <a:ln>
            <a:noFill/>
          </a:ln>
        </p:spPr>
      </p:pic>
      <p:sp>
        <p:nvSpPr>
          <p:cNvPr id="177" name="Google Shape;177;p2"/>
          <p:cNvSpPr txBox="1"/>
          <p:nvPr/>
        </p:nvSpPr>
        <p:spPr>
          <a:xfrm>
            <a:off x="0" y="575193"/>
            <a:ext cx="9144000" cy="1384995"/>
          </a:xfrm>
          <a:prstGeom prst="rect">
            <a:avLst/>
          </a:prstGeom>
          <a:solidFill>
            <a:srgbClr val="1F497E"/>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600" b="1" i="0" u="none" strike="noStrike" cap="none" dirty="0">
              <a:solidFill>
                <a:srgbClr val="1F497D"/>
              </a:solidFill>
              <a:latin typeface="Arial"/>
              <a:ea typeface="Arial"/>
              <a:cs typeface="Arial"/>
              <a:sym typeface="Arial"/>
            </a:endParaRPr>
          </a:p>
          <a:p>
            <a:pPr marL="0" marR="0" lvl="0" indent="0" algn="l" rtl="0">
              <a:lnSpc>
                <a:spcPct val="100000"/>
              </a:lnSpc>
              <a:spcBef>
                <a:spcPts val="0"/>
              </a:spcBef>
              <a:spcAft>
                <a:spcPts val="0"/>
              </a:spcAft>
              <a:buNone/>
            </a:pPr>
            <a:r>
              <a:rPr lang="en-US" sz="2900" b="1" i="0" u="none" strike="noStrike" cap="none" dirty="0">
                <a:solidFill>
                  <a:schemeClr val="lt1"/>
                </a:solidFill>
                <a:latin typeface="Arial"/>
                <a:ea typeface="Arial"/>
                <a:cs typeface="Arial"/>
                <a:sym typeface="Arial"/>
              </a:rPr>
              <a:t>Course Overview</a:t>
            </a:r>
            <a:endParaRPr dirty="0"/>
          </a:p>
          <a:p>
            <a:pPr marL="0" marR="0" lvl="0" indent="0" algn="l" rtl="0">
              <a:lnSpc>
                <a:spcPct val="100000"/>
              </a:lnSpc>
              <a:spcBef>
                <a:spcPts val="0"/>
              </a:spcBef>
              <a:spcAft>
                <a:spcPts val="0"/>
              </a:spcAft>
              <a:buNone/>
            </a:pPr>
            <a:r>
              <a:rPr lang="en-US" sz="2900" b="1" i="0" u="none" strike="noStrike" cap="none" dirty="0">
                <a:solidFill>
                  <a:schemeClr val="lt1"/>
                </a:solidFill>
                <a:latin typeface="Arial"/>
                <a:ea typeface="Arial"/>
                <a:cs typeface="Arial"/>
                <a:sym typeface="Arial"/>
              </a:rPr>
              <a:t> </a:t>
            </a:r>
            <a:endParaRPr sz="2800" b="1" i="0" u="none" strike="noStrike" cap="none" dirty="0">
              <a:solidFill>
                <a:schemeClr val="lt1"/>
              </a:solidFill>
              <a:latin typeface="Arial"/>
              <a:ea typeface="Arial"/>
              <a:cs typeface="Arial"/>
              <a:sym typeface="Arial"/>
            </a:endParaRPr>
          </a:p>
        </p:txBody>
      </p:sp>
      <p:pic>
        <p:nvPicPr>
          <p:cNvPr id="178" name="Google Shape;178;p2" descr="G:\CBD\IL-DCEO_Jewel-Ribbon_V_RGB_1000px.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 y="2331599"/>
            <a:ext cx="1017786" cy="2115978"/>
          </a:xfrm>
          <a:prstGeom prst="rect">
            <a:avLst/>
          </a:prstGeom>
          <a:noFill/>
          <a:ln>
            <a:noFill/>
          </a:ln>
        </p:spPr>
      </p:pic>
      <p:sp>
        <p:nvSpPr>
          <p:cNvPr id="179" name="Google Shape;179;p2"/>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300"/>
              <a:buNone/>
            </a:pPr>
            <a:fld id="{00000000-1234-1234-1234-123412341234}" type="slidenum">
              <a:rPr lang="en-US" sz="800"/>
              <a:t>3</a:t>
            </a:fld>
            <a:endParaRPr sz="800"/>
          </a:p>
        </p:txBody>
      </p:sp>
      <p:sp>
        <p:nvSpPr>
          <p:cNvPr id="180" name="Google Shape;180;p2"/>
          <p:cNvSpPr/>
          <p:nvPr/>
        </p:nvSpPr>
        <p:spPr>
          <a:xfrm>
            <a:off x="1875099" y="2169312"/>
            <a:ext cx="7154176" cy="22467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latin typeface="Libre Franklin"/>
                <a:ea typeface="Libre Franklin"/>
                <a:cs typeface="Libre Franklin"/>
                <a:sym typeface="Libre Franklin"/>
              </a:rPr>
              <a:t> </a:t>
            </a:r>
            <a:endParaRPr sz="1800" b="0" i="0" u="none" strike="noStrike" cap="none" dirty="0">
              <a:latin typeface="Libre Franklin"/>
              <a:ea typeface="Libre Franklin"/>
              <a:cs typeface="Libre Franklin"/>
              <a:sym typeface="Libre Franklin"/>
            </a:endParaRPr>
          </a:p>
          <a:p>
            <a:pPr lvl="0"/>
            <a:r>
              <a:rPr lang="en-US" sz="1800" dirty="0">
                <a:latin typeface="Libre Franklin"/>
                <a:ea typeface="Libre Franklin"/>
                <a:cs typeface="Libre Franklin"/>
                <a:sym typeface="Libre Franklin"/>
              </a:rPr>
              <a:t>Overview of IWRS Updates</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Participant Page</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Intake Process</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Services Tab</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Program Completion</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Grantee Details/Cohort Screens</a:t>
            </a:r>
          </a:p>
          <a:p>
            <a:pPr marL="285750" lvl="0" indent="-285750">
              <a:buFont typeface="Arial" panose="020B0604020202020204" pitchFamily="34" charset="0"/>
              <a:buChar char="•"/>
            </a:pPr>
            <a:r>
              <a:rPr lang="en-US" sz="1800" dirty="0">
                <a:latin typeface="Libre Franklin"/>
                <a:ea typeface="Libre Franklin"/>
                <a:cs typeface="Libre Franklin"/>
                <a:sym typeface="Libre Franklin"/>
              </a:rPr>
              <a:t>Reports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4</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r>
              <a:rPr lang="en-US" sz="2400" b="1" dirty="0">
                <a:latin typeface="Libre Franklin"/>
                <a:ea typeface="Libre Franklin"/>
                <a:cs typeface="Libre Franklin"/>
                <a:sym typeface="Libre Franklin"/>
              </a:rPr>
              <a:t>Participant Page – </a:t>
            </a:r>
            <a:r>
              <a:rPr lang="en-US" sz="1600" b="1" dirty="0">
                <a:latin typeface="Libre Franklin"/>
                <a:ea typeface="Libre Franklin"/>
                <a:cs typeface="Libre Franklin"/>
                <a:sym typeface="Libre Franklin"/>
              </a:rPr>
              <a:t>Import Prescreening</a:t>
            </a:r>
            <a:endParaRPr lang="en-US" sz="1800" dirty="0">
              <a:latin typeface="Libre Franklin"/>
              <a:ea typeface="Libre Franklin"/>
              <a:cs typeface="Libre Franklin"/>
              <a:sym typeface="Libre Franklin"/>
            </a:endParaRPr>
          </a:p>
        </p:txBody>
      </p:sp>
      <p:pic>
        <p:nvPicPr>
          <p:cNvPr id="8" name="Picture 7">
            <a:extLst>
              <a:ext uri="{FF2B5EF4-FFF2-40B4-BE49-F238E27FC236}">
                <a16:creationId xmlns:a16="http://schemas.microsoft.com/office/drawing/2014/main" id="{A3E2E483-CC6E-4163-B35B-B2938F477ED5}"/>
              </a:ext>
            </a:extLst>
          </p:cNvPr>
          <p:cNvPicPr>
            <a:picLocks noChangeAspect="1"/>
          </p:cNvPicPr>
          <p:nvPr/>
        </p:nvPicPr>
        <p:blipFill>
          <a:blip r:embed="rId6"/>
          <a:stretch>
            <a:fillRect/>
          </a:stretch>
        </p:blipFill>
        <p:spPr>
          <a:xfrm>
            <a:off x="1276849" y="1546447"/>
            <a:ext cx="5932967" cy="3248785"/>
          </a:xfrm>
          <a:prstGeom prst="rect">
            <a:avLst/>
          </a:prstGeom>
        </p:spPr>
      </p:pic>
      <p:sp>
        <p:nvSpPr>
          <p:cNvPr id="13" name="Rectangle 12">
            <a:extLst>
              <a:ext uri="{FF2B5EF4-FFF2-40B4-BE49-F238E27FC236}">
                <a16:creationId xmlns:a16="http://schemas.microsoft.com/office/drawing/2014/main" id="{205F898E-F74F-4B5E-9FAA-F1AD60E35F81}"/>
              </a:ext>
            </a:extLst>
          </p:cNvPr>
          <p:cNvSpPr/>
          <p:nvPr/>
        </p:nvSpPr>
        <p:spPr>
          <a:xfrm>
            <a:off x="5578549" y="3714306"/>
            <a:ext cx="857574" cy="35554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88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5</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r>
              <a:rPr lang="en-US" sz="2400" b="1" dirty="0">
                <a:latin typeface="Libre Franklin"/>
                <a:ea typeface="Libre Franklin"/>
                <a:cs typeface="Libre Franklin"/>
                <a:sym typeface="Libre Franklin"/>
              </a:rPr>
              <a:t>Participant Page – </a:t>
            </a:r>
            <a:r>
              <a:rPr lang="en-US" sz="1600" b="1" dirty="0">
                <a:latin typeface="Libre Franklin"/>
                <a:ea typeface="Libre Franklin"/>
                <a:cs typeface="Libre Franklin"/>
                <a:sym typeface="Libre Franklin"/>
              </a:rPr>
              <a:t>Import Prescreening (continued)</a:t>
            </a:r>
            <a:endParaRPr lang="en-US" sz="1800" dirty="0">
              <a:latin typeface="Libre Franklin"/>
              <a:ea typeface="Libre Franklin"/>
              <a:cs typeface="Libre Franklin"/>
              <a:sym typeface="Libre Franklin"/>
            </a:endParaRPr>
          </a:p>
        </p:txBody>
      </p:sp>
      <p:pic>
        <p:nvPicPr>
          <p:cNvPr id="3" name="Picture 2">
            <a:extLst>
              <a:ext uri="{FF2B5EF4-FFF2-40B4-BE49-F238E27FC236}">
                <a16:creationId xmlns:a16="http://schemas.microsoft.com/office/drawing/2014/main" id="{39B5D5F4-BF15-484A-AC79-7E722D74EAC1}"/>
              </a:ext>
            </a:extLst>
          </p:cNvPr>
          <p:cNvPicPr>
            <a:picLocks noChangeAspect="1"/>
          </p:cNvPicPr>
          <p:nvPr/>
        </p:nvPicPr>
        <p:blipFill>
          <a:blip r:embed="rId6"/>
          <a:stretch>
            <a:fillRect/>
          </a:stretch>
        </p:blipFill>
        <p:spPr>
          <a:xfrm>
            <a:off x="1108065" y="1764719"/>
            <a:ext cx="6827413" cy="2612829"/>
          </a:xfrm>
          <a:prstGeom prst="rect">
            <a:avLst/>
          </a:prstGeom>
        </p:spPr>
      </p:pic>
      <p:sp>
        <p:nvSpPr>
          <p:cNvPr id="12" name="Rectangle 11">
            <a:extLst>
              <a:ext uri="{FF2B5EF4-FFF2-40B4-BE49-F238E27FC236}">
                <a16:creationId xmlns:a16="http://schemas.microsoft.com/office/drawing/2014/main" id="{6919D2C5-07E5-45B6-8E3D-65006E997097}"/>
              </a:ext>
            </a:extLst>
          </p:cNvPr>
          <p:cNvSpPr/>
          <p:nvPr/>
        </p:nvSpPr>
        <p:spPr>
          <a:xfrm>
            <a:off x="3664197" y="2571750"/>
            <a:ext cx="291115" cy="1777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EBC51AD-E4DA-4D1E-B9F1-7FDF244D6B52}"/>
              </a:ext>
            </a:extLst>
          </p:cNvPr>
          <p:cNvSpPr/>
          <p:nvPr/>
        </p:nvSpPr>
        <p:spPr>
          <a:xfrm>
            <a:off x="2328039" y="3418810"/>
            <a:ext cx="3002417" cy="84839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9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6</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r>
              <a:rPr lang="en-US" sz="2400" b="1" dirty="0">
                <a:latin typeface="Libre Franklin"/>
                <a:ea typeface="Libre Franklin"/>
                <a:cs typeface="Libre Franklin"/>
                <a:sym typeface="Libre Franklin"/>
              </a:rPr>
              <a:t>Participant Page – </a:t>
            </a:r>
            <a:r>
              <a:rPr lang="en-US" sz="1600" b="1" dirty="0">
                <a:latin typeface="Libre Franklin"/>
                <a:ea typeface="Libre Franklin"/>
                <a:cs typeface="Libre Franklin"/>
                <a:sym typeface="Libre Franklin"/>
              </a:rPr>
              <a:t>Import Prescreening (continued)</a:t>
            </a:r>
            <a:endParaRPr lang="en-US" sz="1800" dirty="0">
              <a:latin typeface="Libre Franklin"/>
              <a:ea typeface="Libre Franklin"/>
              <a:cs typeface="Libre Franklin"/>
              <a:sym typeface="Libre Franklin"/>
            </a:endParaRPr>
          </a:p>
        </p:txBody>
      </p:sp>
      <p:sp>
        <p:nvSpPr>
          <p:cNvPr id="13" name="Google Shape;180;p2">
            <a:extLst>
              <a:ext uri="{FF2B5EF4-FFF2-40B4-BE49-F238E27FC236}">
                <a16:creationId xmlns:a16="http://schemas.microsoft.com/office/drawing/2014/main" id="{6824E3C9-68F5-4520-832C-4FA3FBE604EA}"/>
              </a:ext>
            </a:extLst>
          </p:cNvPr>
          <p:cNvSpPr/>
          <p:nvPr/>
        </p:nvSpPr>
        <p:spPr>
          <a:xfrm>
            <a:off x="262186" y="1427969"/>
            <a:ext cx="5202949" cy="37856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latin typeface="Libre Franklin"/>
                <a:ea typeface="Libre Franklin"/>
                <a:cs typeface="Libre Franklin"/>
                <a:sym typeface="Libre Franklin"/>
              </a:rPr>
              <a:t> </a:t>
            </a:r>
            <a:r>
              <a:rPr lang="en-US" sz="1600" dirty="0">
                <a:latin typeface="Libre Franklin"/>
                <a:ea typeface="Libre Franklin"/>
                <a:cs typeface="Libre Franklin"/>
                <a:sym typeface="Libre Franklin"/>
              </a:rPr>
              <a:t>Template allows you to enter up to 100 participants’:</a:t>
            </a:r>
          </a:p>
          <a:p>
            <a:pPr marL="285750" lvl="0" indent="-285750">
              <a:buFont typeface="Arial" panose="020B0604020202020204" pitchFamily="34" charset="0"/>
              <a:buChar char="•"/>
            </a:pPr>
            <a:r>
              <a:rPr lang="en-US" sz="1600" dirty="0">
                <a:latin typeface="Libre Franklin"/>
                <a:ea typeface="Libre Franklin"/>
                <a:cs typeface="Libre Franklin"/>
                <a:sym typeface="Libre Franklin"/>
              </a:rPr>
              <a:t>First and Last Name</a:t>
            </a:r>
          </a:p>
          <a:p>
            <a:pPr marL="285750" lvl="0" indent="-285750">
              <a:buFont typeface="Arial" panose="020B0604020202020204" pitchFamily="34" charset="0"/>
              <a:buChar char="•"/>
            </a:pPr>
            <a:r>
              <a:rPr lang="en-US" sz="1600" dirty="0">
                <a:latin typeface="Libre Franklin"/>
                <a:ea typeface="Libre Franklin"/>
                <a:cs typeface="Libre Franklin"/>
                <a:sym typeface="Libre Franklin"/>
              </a:rPr>
              <a:t>Phone Number</a:t>
            </a:r>
          </a:p>
          <a:p>
            <a:pPr marL="285750" lvl="0" indent="-285750">
              <a:buFont typeface="Arial" panose="020B0604020202020204" pitchFamily="34" charset="0"/>
              <a:buChar char="•"/>
            </a:pPr>
            <a:r>
              <a:rPr lang="en-US" sz="1600" dirty="0">
                <a:latin typeface="Libre Franklin"/>
                <a:ea typeface="Libre Franklin"/>
                <a:cs typeface="Libre Franklin"/>
                <a:sym typeface="Libre Franklin"/>
              </a:rPr>
              <a:t>Email</a:t>
            </a:r>
          </a:p>
          <a:p>
            <a:pPr marL="285750" lvl="0" indent="-285750">
              <a:buFont typeface="Arial" panose="020B0604020202020204" pitchFamily="34" charset="0"/>
              <a:buChar char="•"/>
            </a:pPr>
            <a:r>
              <a:rPr lang="en-US" sz="1600" dirty="0">
                <a:latin typeface="Libre Franklin"/>
                <a:ea typeface="Libre Franklin"/>
                <a:cs typeface="Libre Franklin"/>
                <a:sym typeface="Libre Franklin"/>
              </a:rPr>
              <a:t>Inquiry Type (Closed, Cold, Warm, Hot)</a:t>
            </a:r>
          </a:p>
          <a:p>
            <a:pPr marL="285750" lvl="0" indent="-285750">
              <a:buFont typeface="Arial" panose="020B0604020202020204" pitchFamily="34" charset="0"/>
              <a:buChar char="•"/>
            </a:pPr>
            <a:r>
              <a:rPr lang="en-US" sz="1600" dirty="0">
                <a:latin typeface="Libre Franklin"/>
                <a:ea typeface="Libre Franklin"/>
                <a:cs typeface="Libre Franklin"/>
                <a:sym typeface="Libre Franklin"/>
              </a:rPr>
              <a:t>Interest in construction industry career? (Yes/No)</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Availability to attend program? (Yes/No)</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High School Diploma or GED/HISET? (Yes/No)</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At least 18 years of age? (Yes/No)</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Illinois Resident? (Yes/No)</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How did you hear about this program?</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Prescreening Result and Date</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Sex</a:t>
            </a:r>
          </a:p>
          <a:p>
            <a:pPr marL="285750" indent="-285750">
              <a:buFont typeface="Arial" panose="020B0604020202020204" pitchFamily="34" charset="0"/>
              <a:buChar char="•"/>
            </a:pPr>
            <a:r>
              <a:rPr lang="en-US" sz="1600" dirty="0">
                <a:latin typeface="Libre Franklin"/>
                <a:ea typeface="Libre Franklin"/>
                <a:cs typeface="Libre Franklin"/>
                <a:sym typeface="Libre Franklin"/>
              </a:rPr>
              <a:t>Races</a:t>
            </a:r>
          </a:p>
          <a:p>
            <a:pPr marL="285750" lvl="0" indent="-285750">
              <a:buFont typeface="Arial" panose="020B0604020202020204" pitchFamily="34" charset="0"/>
              <a:buChar char="•"/>
            </a:pPr>
            <a:endParaRPr lang="en-US" sz="1600" dirty="0">
              <a:latin typeface="Libre Franklin"/>
              <a:ea typeface="Libre Franklin"/>
              <a:cs typeface="Libre Franklin"/>
              <a:sym typeface="Libre Franklin"/>
            </a:endParaRPr>
          </a:p>
        </p:txBody>
      </p:sp>
      <p:sp>
        <p:nvSpPr>
          <p:cNvPr id="15" name="Google Shape;180;p2">
            <a:extLst>
              <a:ext uri="{FF2B5EF4-FFF2-40B4-BE49-F238E27FC236}">
                <a16:creationId xmlns:a16="http://schemas.microsoft.com/office/drawing/2014/main" id="{43BF4619-DB03-4AF5-BC9B-7EF4066D9AB8}"/>
              </a:ext>
            </a:extLst>
          </p:cNvPr>
          <p:cNvSpPr/>
          <p:nvPr/>
        </p:nvSpPr>
        <p:spPr>
          <a:xfrm>
            <a:off x="5561050" y="1939957"/>
            <a:ext cx="3236662" cy="1938952"/>
          </a:xfrm>
          <a:prstGeom prst="rect">
            <a:avLst/>
          </a:prstGeom>
          <a:noFill/>
          <a:ln>
            <a:noFill/>
          </a:ln>
        </p:spPr>
        <p:txBody>
          <a:bodyPr spcFirstLastPara="1" wrap="square" lIns="91425" tIns="45700" rIns="91425" bIns="45700" anchor="t" anchorCtr="0">
            <a:spAutoFit/>
          </a:bodyPr>
          <a:lstStyle/>
          <a:p>
            <a:r>
              <a:rPr lang="en-US" sz="1200" b="1" i="0" u="none" strike="noStrike" cap="none" dirty="0">
                <a:latin typeface="Libre Franklin"/>
                <a:ea typeface="Libre Franklin"/>
                <a:cs typeface="Libre Franklin"/>
                <a:sym typeface="Libre Franklin"/>
              </a:rPr>
              <a:t>Note</a:t>
            </a:r>
            <a:r>
              <a:rPr lang="en-US" sz="1200" b="0" i="0" u="none" strike="noStrike" cap="none" dirty="0">
                <a:latin typeface="Libre Franklin"/>
                <a:ea typeface="Libre Franklin"/>
                <a:cs typeface="Libre Franklin"/>
                <a:sym typeface="Libre Franklin"/>
              </a:rPr>
              <a:t>: You must enter </a:t>
            </a:r>
            <a:r>
              <a:rPr lang="en-US" sz="1200" b="1" i="0" u="sng" strike="noStrike" cap="none" dirty="0">
                <a:latin typeface="Libre Franklin"/>
                <a:ea typeface="Libre Franklin"/>
                <a:cs typeface="Libre Franklin"/>
                <a:sym typeface="Libre Franklin"/>
              </a:rPr>
              <a:t>all</a:t>
            </a:r>
            <a:r>
              <a:rPr lang="en-US" sz="1200" b="0" i="0" u="none" strike="noStrike" cap="none" dirty="0">
                <a:latin typeface="Libre Franklin"/>
                <a:ea typeface="Libre Franklin"/>
                <a:cs typeface="Libre Franklin"/>
                <a:sym typeface="Libre Franklin"/>
              </a:rPr>
              <a:t> of this information for all participants</a:t>
            </a:r>
            <a:r>
              <a:rPr lang="en-US" sz="1200" dirty="0">
                <a:latin typeface="Libre Franklin"/>
                <a:ea typeface="Libre Franklin"/>
                <a:cs typeface="Libre Franklin"/>
                <a:sym typeface="Libre Franklin"/>
              </a:rPr>
              <a:t> in the template</a:t>
            </a:r>
            <a:r>
              <a:rPr lang="en-US" sz="1200" b="0" i="0" u="none" strike="noStrike" cap="none" dirty="0">
                <a:latin typeface="Libre Franklin"/>
                <a:ea typeface="Libre Franklin"/>
                <a:cs typeface="Libre Franklin"/>
                <a:sym typeface="Libre Franklin"/>
              </a:rPr>
              <a:t>. This is not a partial upload.</a:t>
            </a:r>
          </a:p>
          <a:p>
            <a:pPr marL="0" marR="0" lvl="0" indent="0" algn="l" rtl="0">
              <a:lnSpc>
                <a:spcPct val="100000"/>
              </a:lnSpc>
              <a:spcBef>
                <a:spcPts val="0"/>
              </a:spcBef>
              <a:spcAft>
                <a:spcPts val="0"/>
              </a:spcAft>
              <a:buNone/>
            </a:pPr>
            <a:endParaRPr lang="en-US" sz="1200" dirty="0">
              <a:latin typeface="Libre Franklin"/>
              <a:ea typeface="Libre Franklin"/>
              <a:cs typeface="Libre Franklin"/>
              <a:sym typeface="Libre Franklin"/>
            </a:endParaRPr>
          </a:p>
          <a:p>
            <a:pPr marL="0" marR="0" lvl="0" indent="0" algn="l" rtl="0">
              <a:lnSpc>
                <a:spcPct val="100000"/>
              </a:lnSpc>
              <a:spcBef>
                <a:spcPts val="0"/>
              </a:spcBef>
              <a:spcAft>
                <a:spcPts val="0"/>
              </a:spcAft>
              <a:buNone/>
            </a:pPr>
            <a:r>
              <a:rPr lang="en-US" sz="1200" b="1" i="0" u="none" strike="noStrike" cap="none" dirty="0">
                <a:latin typeface="Libre Franklin"/>
                <a:ea typeface="Libre Franklin"/>
                <a:cs typeface="Libre Franklin"/>
                <a:sym typeface="Libre Franklin"/>
              </a:rPr>
              <a:t>Note</a:t>
            </a:r>
            <a:r>
              <a:rPr lang="en-US" sz="1200" b="0" i="0" u="none" strike="noStrike" cap="none" dirty="0">
                <a:latin typeface="Libre Franklin"/>
                <a:ea typeface="Libre Franklin"/>
                <a:cs typeface="Libre Franklin"/>
                <a:sym typeface="Libre Franklin"/>
              </a:rPr>
              <a:t>: In the template you may only select one answer for “How did you hear about this program?” and “Races”. Once uploaded, when you select the Inquiry created, you will be able to check the additional boxes, if needed.</a:t>
            </a:r>
          </a:p>
        </p:txBody>
      </p:sp>
    </p:spTree>
    <p:extLst>
      <p:ext uri="{BB962C8B-B14F-4D97-AF65-F5344CB8AC3E}">
        <p14:creationId xmlns:p14="http://schemas.microsoft.com/office/powerpoint/2010/main" val="314127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7</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r>
              <a:rPr lang="en-US" sz="2400" b="1" dirty="0">
                <a:latin typeface="Libre Franklin"/>
                <a:ea typeface="Libre Franklin"/>
                <a:cs typeface="Libre Franklin"/>
                <a:sym typeface="Libre Franklin"/>
              </a:rPr>
              <a:t>Participant Page – </a:t>
            </a:r>
            <a:r>
              <a:rPr lang="en-US" sz="1600" b="1" dirty="0">
                <a:latin typeface="Libre Franklin"/>
                <a:ea typeface="Libre Franklin"/>
                <a:cs typeface="Libre Franklin"/>
                <a:sym typeface="Libre Franklin"/>
              </a:rPr>
              <a:t>Import Prescreening (continued)</a:t>
            </a:r>
            <a:endParaRPr lang="en-US" sz="1800" dirty="0">
              <a:latin typeface="Libre Franklin"/>
              <a:ea typeface="Libre Franklin"/>
              <a:cs typeface="Libre Franklin"/>
              <a:sym typeface="Libre Franklin"/>
            </a:endParaRPr>
          </a:p>
        </p:txBody>
      </p:sp>
      <p:sp>
        <p:nvSpPr>
          <p:cNvPr id="13" name="Google Shape;180;p2">
            <a:extLst>
              <a:ext uri="{FF2B5EF4-FFF2-40B4-BE49-F238E27FC236}">
                <a16:creationId xmlns:a16="http://schemas.microsoft.com/office/drawing/2014/main" id="{0FACE67C-E728-42B8-BCE7-DD8FC9F6B93F}"/>
              </a:ext>
            </a:extLst>
          </p:cNvPr>
          <p:cNvSpPr/>
          <p:nvPr/>
        </p:nvSpPr>
        <p:spPr>
          <a:xfrm>
            <a:off x="250372" y="1434199"/>
            <a:ext cx="8078465"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0" i="0" u="none" strike="noStrike" cap="none" dirty="0">
                <a:latin typeface="Libre Franklin"/>
                <a:ea typeface="Libre Franklin"/>
                <a:cs typeface="Libre Franklin"/>
                <a:sym typeface="Libre Franklin"/>
              </a:rPr>
              <a:t>Once you upload the file, on the next screen you will see a summary of the data. If no conflicts, select the button to Submit.</a:t>
            </a:r>
          </a:p>
          <a:p>
            <a:pPr marL="0" marR="0" lvl="0" indent="0" algn="l" rtl="0">
              <a:lnSpc>
                <a:spcPct val="100000"/>
              </a:lnSpc>
              <a:spcBef>
                <a:spcPts val="0"/>
              </a:spcBef>
              <a:spcAft>
                <a:spcPts val="0"/>
              </a:spcAft>
              <a:buNone/>
            </a:pPr>
            <a:endParaRPr lang="en-US" sz="1200" dirty="0">
              <a:latin typeface="Libre Franklin"/>
              <a:ea typeface="Libre Franklin"/>
              <a:cs typeface="Libre Franklin"/>
              <a:sym typeface="Libre Franklin"/>
            </a:endParaRPr>
          </a:p>
          <a:p>
            <a:pPr marL="0" marR="0" lvl="0" indent="0" algn="l" rtl="0">
              <a:lnSpc>
                <a:spcPct val="100000"/>
              </a:lnSpc>
              <a:spcBef>
                <a:spcPts val="0"/>
              </a:spcBef>
              <a:spcAft>
                <a:spcPts val="0"/>
              </a:spcAft>
              <a:buNone/>
            </a:pPr>
            <a:r>
              <a:rPr lang="en-US" sz="1200" b="0" i="0" u="none" strike="noStrike" cap="none" dirty="0">
                <a:latin typeface="Libre Franklin"/>
                <a:ea typeface="Libre Franklin"/>
                <a:cs typeface="Libre Franklin"/>
                <a:sym typeface="Libre Franklin"/>
              </a:rPr>
              <a:t>If there are any conflicts they will be noted in red text. </a:t>
            </a:r>
            <a:r>
              <a:rPr lang="en-US" sz="1200" dirty="0">
                <a:latin typeface="Libre Franklin"/>
                <a:ea typeface="Libre Franklin"/>
                <a:cs typeface="Libre Franklin"/>
                <a:sym typeface="Libre Franklin"/>
              </a:rPr>
              <a:t>Once those conflicts have been addressed and the file has been saved with the updated information, then you can reupload by scrolling to the bottom of the page and repeating the upload process.</a:t>
            </a:r>
          </a:p>
        </p:txBody>
      </p:sp>
      <p:pic>
        <p:nvPicPr>
          <p:cNvPr id="6" name="Picture 5">
            <a:extLst>
              <a:ext uri="{FF2B5EF4-FFF2-40B4-BE49-F238E27FC236}">
                <a16:creationId xmlns:a16="http://schemas.microsoft.com/office/drawing/2014/main" id="{053042FA-D6B2-4B90-B08A-0DF80593F6F1}"/>
              </a:ext>
            </a:extLst>
          </p:cNvPr>
          <p:cNvPicPr>
            <a:picLocks noChangeAspect="1"/>
          </p:cNvPicPr>
          <p:nvPr/>
        </p:nvPicPr>
        <p:blipFill>
          <a:blip r:embed="rId6"/>
          <a:stretch>
            <a:fillRect/>
          </a:stretch>
        </p:blipFill>
        <p:spPr>
          <a:xfrm>
            <a:off x="1715085" y="2689990"/>
            <a:ext cx="5149038" cy="2173069"/>
          </a:xfrm>
          <a:prstGeom prst="rect">
            <a:avLst/>
          </a:prstGeom>
        </p:spPr>
      </p:pic>
    </p:spTree>
    <p:extLst>
      <p:ext uri="{BB962C8B-B14F-4D97-AF65-F5344CB8AC3E}">
        <p14:creationId xmlns:p14="http://schemas.microsoft.com/office/powerpoint/2010/main" val="1143432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8</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r>
              <a:rPr lang="en-US" sz="2400" b="1" dirty="0">
                <a:latin typeface="Libre Franklin"/>
                <a:ea typeface="Libre Franklin"/>
                <a:cs typeface="Libre Franklin"/>
                <a:sym typeface="Libre Franklin"/>
              </a:rPr>
              <a:t>Participant Page – </a:t>
            </a:r>
            <a:r>
              <a:rPr lang="en-US" sz="1600" b="1" dirty="0">
                <a:latin typeface="Libre Franklin"/>
                <a:ea typeface="Libre Franklin"/>
                <a:cs typeface="Libre Franklin"/>
                <a:sym typeface="Libre Franklin"/>
              </a:rPr>
              <a:t>Import Prescreening (continued)</a:t>
            </a:r>
            <a:endParaRPr lang="en-US" sz="1800" dirty="0">
              <a:latin typeface="Libre Franklin"/>
              <a:ea typeface="Libre Franklin"/>
              <a:cs typeface="Libre Franklin"/>
              <a:sym typeface="Libre Franklin"/>
            </a:endParaRPr>
          </a:p>
        </p:txBody>
      </p:sp>
      <p:sp>
        <p:nvSpPr>
          <p:cNvPr id="13" name="Google Shape;180;p2">
            <a:extLst>
              <a:ext uri="{FF2B5EF4-FFF2-40B4-BE49-F238E27FC236}">
                <a16:creationId xmlns:a16="http://schemas.microsoft.com/office/drawing/2014/main" id="{0FACE67C-E728-42B8-BCE7-DD8FC9F6B93F}"/>
              </a:ext>
            </a:extLst>
          </p:cNvPr>
          <p:cNvSpPr/>
          <p:nvPr/>
        </p:nvSpPr>
        <p:spPr>
          <a:xfrm>
            <a:off x="250372" y="1434199"/>
            <a:ext cx="807846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dirty="0">
                <a:latin typeface="Libre Franklin"/>
                <a:ea typeface="Libre Franklin"/>
                <a:cs typeface="Libre Franklin"/>
                <a:sym typeface="Libre Franklin"/>
              </a:rPr>
              <a:t>Successful Upload:</a:t>
            </a:r>
            <a:endParaRPr lang="en-US" sz="1200" b="1" dirty="0">
              <a:latin typeface="Libre Franklin"/>
              <a:ea typeface="Libre Franklin"/>
              <a:cs typeface="Libre Franklin"/>
              <a:sym typeface="Libre Franklin"/>
            </a:endParaRPr>
          </a:p>
        </p:txBody>
      </p:sp>
      <p:pic>
        <p:nvPicPr>
          <p:cNvPr id="3" name="Picture 2">
            <a:extLst>
              <a:ext uri="{FF2B5EF4-FFF2-40B4-BE49-F238E27FC236}">
                <a16:creationId xmlns:a16="http://schemas.microsoft.com/office/drawing/2014/main" id="{B3952BEC-8097-425B-A915-97B65A3147EB}"/>
              </a:ext>
            </a:extLst>
          </p:cNvPr>
          <p:cNvPicPr>
            <a:picLocks noChangeAspect="1"/>
          </p:cNvPicPr>
          <p:nvPr/>
        </p:nvPicPr>
        <p:blipFill>
          <a:blip r:embed="rId6"/>
          <a:stretch>
            <a:fillRect/>
          </a:stretch>
        </p:blipFill>
        <p:spPr>
          <a:xfrm>
            <a:off x="894274" y="1986705"/>
            <a:ext cx="6790660" cy="2710228"/>
          </a:xfrm>
          <a:prstGeom prst="rect">
            <a:avLst/>
          </a:prstGeom>
        </p:spPr>
      </p:pic>
    </p:spTree>
    <p:extLst>
      <p:ext uri="{BB962C8B-B14F-4D97-AF65-F5344CB8AC3E}">
        <p14:creationId xmlns:p14="http://schemas.microsoft.com/office/powerpoint/2010/main" val="3922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9050"/>
            <a:ext cx="9144000" cy="400110"/>
          </a:xfrm>
          <a:prstGeom prst="rect">
            <a:avLst/>
          </a:prstGeom>
          <a:solidFill>
            <a:schemeClr val="tx2"/>
          </a:solidFill>
        </p:spPr>
        <p:txBody>
          <a:bodyPr wrap="square" rtlCol="0">
            <a:spAutoFit/>
          </a:bodyPr>
          <a:lstStyle/>
          <a:p>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8725" y="-19050"/>
            <a:ext cx="3455275" cy="404908"/>
          </a:xfrm>
          <a:prstGeom prst="rect">
            <a:avLst/>
          </a:prstGeom>
        </p:spPr>
      </p:pic>
      <p:sp>
        <p:nvSpPr>
          <p:cNvPr id="2" name="Slide Number Placeholder 1"/>
          <p:cNvSpPr>
            <a:spLocks noGrp="1"/>
          </p:cNvSpPr>
          <p:nvPr>
            <p:ph type="sldNum" sz="quarter" idx="12"/>
          </p:nvPr>
        </p:nvSpPr>
        <p:spPr/>
        <p:txBody>
          <a:bodyPr/>
          <a:lstStyle/>
          <a:p>
            <a:fld id="{3F335402-A96B-43FB-BE82-10458D361873}" type="slidenum">
              <a:rPr lang="en-US" sz="800" smtClean="0"/>
              <a:t>9</a:t>
            </a:fld>
            <a:endParaRPr lang="en-US" sz="800" dirty="0"/>
          </a:p>
        </p:txBody>
      </p:sp>
      <p:pic>
        <p:nvPicPr>
          <p:cNvPr id="10" name="Picture 9">
            <a:extLst>
              <a:ext uri="{FF2B5EF4-FFF2-40B4-BE49-F238E27FC236}">
                <a16:creationId xmlns:a16="http://schemas.microsoft.com/office/drawing/2014/main" id="{88598FD6-2021-314B-8725-220D203397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09816" y="4602074"/>
            <a:ext cx="1905000" cy="521970"/>
          </a:xfrm>
          <a:prstGeom prst="rect">
            <a:avLst/>
          </a:prstGeom>
        </p:spPr>
      </p:pic>
      <p:pic>
        <p:nvPicPr>
          <p:cNvPr id="11" name="Picture 10" descr="Text&#10;&#10;Description automatically generated">
            <a:extLst>
              <a:ext uri="{FF2B5EF4-FFF2-40B4-BE49-F238E27FC236}">
                <a16:creationId xmlns:a16="http://schemas.microsoft.com/office/drawing/2014/main" id="{965729CC-526D-8744-B070-69D88522118A}"/>
              </a:ext>
            </a:extLst>
          </p:cNvPr>
          <p:cNvPicPr>
            <a:picLocks noChangeAspect="1"/>
          </p:cNvPicPr>
          <p:nvPr/>
        </p:nvPicPr>
        <p:blipFill>
          <a:blip r:embed="rId5"/>
          <a:stretch>
            <a:fillRect/>
          </a:stretch>
        </p:blipFill>
        <p:spPr>
          <a:xfrm>
            <a:off x="99118" y="35914"/>
            <a:ext cx="2730500" cy="914400"/>
          </a:xfrm>
          <a:prstGeom prst="rect">
            <a:avLst/>
          </a:prstGeom>
        </p:spPr>
      </p:pic>
      <p:sp>
        <p:nvSpPr>
          <p:cNvPr id="9" name="TextBox 8">
            <a:extLst>
              <a:ext uri="{FF2B5EF4-FFF2-40B4-BE49-F238E27FC236}">
                <a16:creationId xmlns:a16="http://schemas.microsoft.com/office/drawing/2014/main" id="{7C5167FD-AE27-413B-B86D-BA0D4522EE06}"/>
              </a:ext>
            </a:extLst>
          </p:cNvPr>
          <p:cNvSpPr txBox="1"/>
          <p:nvPr/>
        </p:nvSpPr>
        <p:spPr>
          <a:xfrm>
            <a:off x="149917" y="1017548"/>
            <a:ext cx="8743711" cy="461665"/>
          </a:xfrm>
          <a:prstGeom prst="rect">
            <a:avLst/>
          </a:prstGeom>
          <a:noFill/>
        </p:spPr>
        <p:txBody>
          <a:bodyPr wrap="square">
            <a:spAutoFit/>
          </a:bodyPr>
          <a:lstStyle/>
          <a:p>
            <a:r>
              <a:rPr lang="en-US" sz="2400" b="1" dirty="0">
                <a:latin typeface="Libre Franklin"/>
                <a:ea typeface="Libre Franklin"/>
                <a:cs typeface="Libre Franklin"/>
                <a:sym typeface="Libre Franklin"/>
              </a:rPr>
              <a:t>Participant Page – </a:t>
            </a:r>
            <a:r>
              <a:rPr lang="en-US" sz="1600" b="1" dirty="0">
                <a:latin typeface="Libre Franklin"/>
                <a:ea typeface="Libre Franklin"/>
                <a:cs typeface="Libre Franklin"/>
                <a:sym typeface="Libre Franklin"/>
              </a:rPr>
              <a:t>Import Prescreening (continued)</a:t>
            </a:r>
            <a:endParaRPr lang="en-US" sz="1800" dirty="0">
              <a:latin typeface="Libre Franklin"/>
              <a:ea typeface="Libre Franklin"/>
              <a:cs typeface="Libre Franklin"/>
              <a:sym typeface="Libre Franklin"/>
            </a:endParaRPr>
          </a:p>
        </p:txBody>
      </p:sp>
      <p:sp>
        <p:nvSpPr>
          <p:cNvPr id="13" name="Google Shape;180;p2">
            <a:extLst>
              <a:ext uri="{FF2B5EF4-FFF2-40B4-BE49-F238E27FC236}">
                <a16:creationId xmlns:a16="http://schemas.microsoft.com/office/drawing/2014/main" id="{0FACE67C-E728-42B8-BCE7-DD8FC9F6B93F}"/>
              </a:ext>
            </a:extLst>
          </p:cNvPr>
          <p:cNvSpPr/>
          <p:nvPr/>
        </p:nvSpPr>
        <p:spPr>
          <a:xfrm>
            <a:off x="250372" y="1434199"/>
            <a:ext cx="8078465"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dirty="0">
                <a:latin typeface="Libre Franklin"/>
                <a:ea typeface="Libre Franklin"/>
                <a:cs typeface="Libre Franklin"/>
                <a:sym typeface="Libre Franklin"/>
              </a:rPr>
              <a:t>Uns</a:t>
            </a:r>
            <a:r>
              <a:rPr lang="en-US" sz="1200" b="1" i="0" u="none" strike="noStrike" cap="none" dirty="0">
                <a:latin typeface="Libre Franklin"/>
                <a:ea typeface="Libre Franklin"/>
                <a:cs typeface="Libre Franklin"/>
                <a:sym typeface="Libre Franklin"/>
              </a:rPr>
              <a:t>uccessful Upload:</a:t>
            </a:r>
            <a:endParaRPr lang="en-US" sz="1200" b="1" dirty="0">
              <a:latin typeface="Libre Franklin"/>
              <a:ea typeface="Libre Franklin"/>
              <a:cs typeface="Libre Franklin"/>
              <a:sym typeface="Libre Franklin"/>
            </a:endParaRPr>
          </a:p>
        </p:txBody>
      </p:sp>
      <p:pic>
        <p:nvPicPr>
          <p:cNvPr id="6" name="Picture 5">
            <a:extLst>
              <a:ext uri="{FF2B5EF4-FFF2-40B4-BE49-F238E27FC236}">
                <a16:creationId xmlns:a16="http://schemas.microsoft.com/office/drawing/2014/main" id="{BAC3552B-1ECB-4666-A117-A34BB17E182A}"/>
              </a:ext>
            </a:extLst>
          </p:cNvPr>
          <p:cNvPicPr>
            <a:picLocks noChangeAspect="1"/>
          </p:cNvPicPr>
          <p:nvPr/>
        </p:nvPicPr>
        <p:blipFill>
          <a:blip r:embed="rId6"/>
          <a:stretch>
            <a:fillRect/>
          </a:stretch>
        </p:blipFill>
        <p:spPr>
          <a:xfrm>
            <a:off x="894274" y="2284406"/>
            <a:ext cx="6790660" cy="1975139"/>
          </a:xfrm>
          <a:prstGeom prst="rect">
            <a:avLst/>
          </a:prstGeom>
        </p:spPr>
      </p:pic>
    </p:spTree>
    <p:extLst>
      <p:ext uri="{BB962C8B-B14F-4D97-AF65-F5344CB8AC3E}">
        <p14:creationId xmlns:p14="http://schemas.microsoft.com/office/powerpoint/2010/main" val="13805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FFFFFF"/>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358B156-CE46-47D0-B001-192B172359B2}"/>
</file>

<file path=customXml/itemProps2.xml><?xml version="1.0" encoding="utf-8"?>
<ds:datastoreItem xmlns:ds="http://schemas.openxmlformats.org/officeDocument/2006/customXml" ds:itemID="{64BC476F-B08B-47C2-A006-64F5152C0EE3}">
  <ds:schemaRefs>
    <ds:schemaRef ds:uri="http://schemas.microsoft.com/sharepoint/v3/contenttype/forms"/>
  </ds:schemaRefs>
</ds:datastoreItem>
</file>

<file path=customXml/itemProps3.xml><?xml version="1.0" encoding="utf-8"?>
<ds:datastoreItem xmlns:ds="http://schemas.openxmlformats.org/officeDocument/2006/customXml" ds:itemID="{E6F4C843-8166-4287-A380-68B36CB047D2}">
  <ds:schemaRefs>
    <ds:schemaRef ds:uri="http://schemas.microsoft.com/sharepoint/v3"/>
    <ds:schemaRef ds:uri="http://schemas.openxmlformats.org/package/2006/metadata/core-properties"/>
    <ds:schemaRef ds:uri="3aa6cdc2-7f22-4681-9449-390630c556af"/>
    <ds:schemaRef ds:uri="http://schemas.microsoft.com/office/2006/documentManagement/types"/>
    <ds:schemaRef ds:uri="c933ce85-2af7-40bc-96ed-032ed0082e77"/>
    <ds:schemaRef ds:uri="http://purl.org/dc/dcmitype/"/>
    <ds:schemaRef ds:uri="http://purl.org/dc/elements/1.1/"/>
    <ds:schemaRef ds:uri="http://schemas.microsoft.com/office/infopath/2007/PartnerControl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11729</TotalTime>
  <Words>1296</Words>
  <Application>Microsoft Office PowerPoint</Application>
  <PresentationFormat>On-screen Show (16:9)</PresentationFormat>
  <Paragraphs>172</Paragraphs>
  <Slides>27</Slides>
  <Notes>27</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Antonio template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Bader, Cara</dc:creator>
  <cp:lastModifiedBy>Telger, Natasha R</cp:lastModifiedBy>
  <cp:revision>266</cp:revision>
  <dcterms:modified xsi:type="dcterms:W3CDTF">2024-09-30T21:02:59Z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y fmtid="{D5CDD505-2E9C-101B-9397-08002B2CF9AE}" pid="3" name="MediaServiceImageTags">
    <vt:lpwstr/>
  </property>
</Properties>
</file>